
<file path=[Content_Types].xml><?xml version="1.0" encoding="utf-8"?>
<Types xmlns="http://schemas.openxmlformats.org/package/2006/content-types">
  <Default Extension="bin" ContentType="image/png"/>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 id="2147483672" r:id="rId2"/>
    <p:sldMasterId id="2147483683" r:id="rId3"/>
    <p:sldMasterId id="2147483685" r:id="rId4"/>
  </p:sldMasterIdLst>
  <p:notesMasterIdLst>
    <p:notesMasterId r:id="rId100"/>
  </p:notesMasterIdLst>
  <p:sldIdLst>
    <p:sldId id="343" r:id="rId5"/>
    <p:sldId id="344" r:id="rId6"/>
    <p:sldId id="345" r:id="rId7"/>
    <p:sldId id="257" r:id="rId8"/>
    <p:sldId id="259" r:id="rId9"/>
    <p:sldId id="260" r:id="rId10"/>
    <p:sldId id="261" r:id="rId11"/>
    <p:sldId id="262" r:id="rId12"/>
    <p:sldId id="263" r:id="rId13"/>
    <p:sldId id="264" r:id="rId14"/>
    <p:sldId id="265" r:id="rId15"/>
    <p:sldId id="266" r:id="rId16"/>
    <p:sldId id="267" r:id="rId17"/>
    <p:sldId id="346" r:id="rId18"/>
    <p:sldId id="269" r:id="rId19"/>
    <p:sldId id="270" r:id="rId20"/>
    <p:sldId id="271" r:id="rId21"/>
    <p:sldId id="272" r:id="rId22"/>
    <p:sldId id="273" r:id="rId23"/>
    <p:sldId id="274" r:id="rId24"/>
    <p:sldId id="347" r:id="rId25"/>
    <p:sldId id="276" r:id="rId26"/>
    <p:sldId id="277" r:id="rId27"/>
    <p:sldId id="278" r:id="rId28"/>
    <p:sldId id="279" r:id="rId29"/>
    <p:sldId id="280" r:id="rId30"/>
    <p:sldId id="348" r:id="rId31"/>
    <p:sldId id="349"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350" r:id="rId46"/>
    <p:sldId id="258" r:id="rId47"/>
    <p:sldId id="351" r:id="rId48"/>
    <p:sldId id="352" r:id="rId49"/>
    <p:sldId id="353" r:id="rId50"/>
    <p:sldId id="354" r:id="rId51"/>
    <p:sldId id="355" r:id="rId52"/>
    <p:sldId id="356" r:id="rId53"/>
    <p:sldId id="295" r:id="rId54"/>
    <p:sldId id="357" r:id="rId55"/>
    <p:sldId id="296" r:id="rId56"/>
    <p:sldId id="358" r:id="rId57"/>
    <p:sldId id="359" r:id="rId58"/>
    <p:sldId id="339" r:id="rId59"/>
    <p:sldId id="360" r:id="rId60"/>
    <p:sldId id="298" r:id="rId61"/>
    <p:sldId id="299" r:id="rId62"/>
    <p:sldId id="300" r:id="rId63"/>
    <p:sldId id="301" r:id="rId64"/>
    <p:sldId id="302" r:id="rId65"/>
    <p:sldId id="303" r:id="rId66"/>
    <p:sldId id="304" r:id="rId67"/>
    <p:sldId id="305" r:id="rId68"/>
    <p:sldId id="306" r:id="rId69"/>
    <p:sldId id="307" r:id="rId70"/>
    <p:sldId id="308" r:id="rId71"/>
    <p:sldId id="309" r:id="rId72"/>
    <p:sldId id="310" r:id="rId73"/>
    <p:sldId id="311" r:id="rId74"/>
    <p:sldId id="312" r:id="rId75"/>
    <p:sldId id="313" r:id="rId76"/>
    <p:sldId id="370" r:id="rId77"/>
    <p:sldId id="275" r:id="rId78"/>
    <p:sldId id="256" r:id="rId79"/>
    <p:sldId id="334" r:id="rId80"/>
    <p:sldId id="338" r:id="rId81"/>
    <p:sldId id="337" r:id="rId82"/>
    <p:sldId id="268" r:id="rId83"/>
    <p:sldId id="317" r:id="rId84"/>
    <p:sldId id="318" r:id="rId85"/>
    <p:sldId id="319" r:id="rId86"/>
    <p:sldId id="320" r:id="rId87"/>
    <p:sldId id="321" r:id="rId88"/>
    <p:sldId id="322" r:id="rId89"/>
    <p:sldId id="323" r:id="rId90"/>
    <p:sldId id="324" r:id="rId91"/>
    <p:sldId id="325" r:id="rId92"/>
    <p:sldId id="326" r:id="rId93"/>
    <p:sldId id="327" r:id="rId94"/>
    <p:sldId id="328" r:id="rId95"/>
    <p:sldId id="329" r:id="rId96"/>
    <p:sldId id="371" r:id="rId97"/>
    <p:sldId id="330" r:id="rId98"/>
    <p:sldId id="372" r:id="rId99"/>
  </p:sldIdLst>
  <p:sldSz cx="12192000" cy="6858000"/>
  <p:notesSz cx="6858000" cy="9144000"/>
  <p:embeddedFontLst>
    <p:embeddedFont>
      <p:font typeface="Avenir Next LT Pro" panose="020B0504020202020204" pitchFamily="34" charset="0"/>
      <p:regular r:id="rId101"/>
    </p:embeddedFont>
    <p:embeddedFont>
      <p:font typeface="Avenir Next LT Pro Demi" panose="020B0704020202020204" pitchFamily="34" charset="0"/>
      <p:bold r:id="rId102"/>
    </p:embeddedFont>
    <p:embeddedFont>
      <p:font typeface="Calibri" panose="020F0502020204030204" pitchFamily="34" charset="0"/>
      <p:regular r:id="rId103"/>
      <p:bold r:id="rId104"/>
      <p:italic r:id="rId105"/>
      <p:boldItalic r:id="rId106"/>
    </p:embeddedFont>
    <p:embeddedFont>
      <p:font typeface="Calibri Light" panose="020F0302020204030204" pitchFamily="34" charset="0"/>
      <p:regular r:id="rId107"/>
      <p:italic r:id="rId108"/>
    </p:embeddedFont>
    <p:embeddedFont>
      <p:font typeface="Cambria" panose="02040503050406030204" pitchFamily="18" charset="0"/>
      <p:regular r:id="rId109"/>
      <p:bold r:id="rId110"/>
      <p:italic r:id="rId111"/>
      <p:boldItalic r:id="rId112"/>
    </p:embeddedFont>
    <p:embeddedFont>
      <p:font typeface="Sabon Next LT" panose="02000500000000000000" pitchFamily="2" charset="0"/>
      <p:regular r:id="rId113"/>
    </p:embeddedFont>
    <p:embeddedFont>
      <p:font typeface="Sitka Text" panose="02000505000000020004" pitchFamily="2" charset="0"/>
      <p:regular r:id="rId114"/>
      <p:bold r:id="rId115"/>
      <p:italic r:id="rId116"/>
      <p:boldItalic r:id="rId1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CFFF"/>
    <a:srgbClr val="50BACC"/>
    <a:srgbClr val="224B6D"/>
    <a:srgbClr val="224A6F"/>
    <a:srgbClr val="F9915A"/>
    <a:srgbClr val="AADDDD"/>
    <a:srgbClr val="E46938"/>
    <a:srgbClr val="E56936"/>
    <a:srgbClr val="00C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1"/>
    <p:restoredTop sz="94648"/>
  </p:normalViewPr>
  <p:slideViewPr>
    <p:cSldViewPr snapToGrid="0" snapToObjects="1">
      <p:cViewPr varScale="1">
        <p:scale>
          <a:sx n="65" d="100"/>
          <a:sy n="65" d="100"/>
        </p:scale>
        <p:origin x="762"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font" Target="fonts/font17.fntdata"/><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font" Target="fonts/font12.fntdata"/><Relationship Id="rId16" Type="http://schemas.openxmlformats.org/officeDocument/2006/relationships/slide" Target="slides/slide12.xml"/><Relationship Id="rId107" Type="http://schemas.openxmlformats.org/officeDocument/2006/relationships/font" Target="fonts/font7.fnt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font" Target="fonts/font2.fntdata"/><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notesMaster" Target="notesMasters/notesMaster1.xml"/><Relationship Id="rId105" Type="http://schemas.openxmlformats.org/officeDocument/2006/relationships/font" Target="fonts/font5.fntdata"/><Relationship Id="rId113" Type="http://schemas.openxmlformats.org/officeDocument/2006/relationships/font" Target="fonts/font13.fntdata"/><Relationship Id="rId11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font" Target="fonts/font3.fntdata"/><Relationship Id="rId108" Type="http://schemas.openxmlformats.org/officeDocument/2006/relationships/font" Target="fonts/font8.fntdata"/><Relationship Id="rId116" Type="http://schemas.openxmlformats.org/officeDocument/2006/relationships/font" Target="fonts/font1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font" Target="fonts/font6.fntdata"/><Relationship Id="rId114" Type="http://schemas.openxmlformats.org/officeDocument/2006/relationships/font" Target="fonts/font14.fntdata"/><Relationship Id="rId119"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font" Target="fonts/font1.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font" Target="fonts/font9.fntdata"/><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font" Target="fonts/font4.fntdata"/><Relationship Id="rId120"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font" Target="fonts/font10.fntdata"/><Relationship Id="rId11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B5A3E-DD73-4011-B2EA-AE84C577D7EA}" type="datetimeFigureOut">
              <a:rPr lang="en-US" smtClean="0"/>
              <a:t>9/11/2022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0DD3C7-CBBF-494A-8862-4E320F71A3C3}" type="slidenum">
              <a:rPr lang="en-US" smtClean="0"/>
              <a:t>‹#›</a:t>
            </a:fld>
            <a:endParaRPr lang="en-US"/>
          </a:p>
        </p:txBody>
      </p:sp>
    </p:spTree>
    <p:extLst>
      <p:ext uri="{BB962C8B-B14F-4D97-AF65-F5344CB8AC3E}">
        <p14:creationId xmlns:p14="http://schemas.microsoft.com/office/powerpoint/2010/main" val="2109191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7970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12627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4244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52875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23247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46869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6382391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7703595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4076263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352118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1195724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89000" y="1149351"/>
            <a:ext cx="10414000" cy="2324100"/>
          </a:xfrm>
          <a:prstGeom prst="rect">
            <a:avLst/>
          </a:prstGeom>
        </p:spPr>
        <p:txBody>
          <a:bodyPr anchor="b"/>
          <a:lstStyle/>
          <a:p>
            <a:pPr lvl="0">
              <a:defRPr sz="1800">
                <a:solidFill>
                  <a:srgbClr val="000000"/>
                </a:solidFill>
              </a:defRPr>
            </a:pPr>
            <a:r>
              <a:rPr sz="5600">
                <a:solidFill>
                  <a:srgbClr val="FFFFFF"/>
                </a:solidFill>
              </a:rPr>
              <a:t>Title Text</a:t>
            </a:r>
          </a:p>
        </p:txBody>
      </p:sp>
      <p:sp>
        <p:nvSpPr>
          <p:cNvPr id="6" name="Shape 6"/>
          <p:cNvSpPr>
            <a:spLocks noGrp="1"/>
          </p:cNvSpPr>
          <p:nvPr>
            <p:ph type="body" idx="1"/>
          </p:nvPr>
        </p:nvSpPr>
        <p:spPr>
          <a:xfrm>
            <a:off x="889000" y="3536950"/>
            <a:ext cx="10414000" cy="793751"/>
          </a:xfrm>
          <a:prstGeom prst="rect">
            <a:avLst/>
          </a:prstGeom>
        </p:spPr>
        <p:txBody>
          <a:bodyPr anchor="t"/>
          <a:lstStyle>
            <a:lvl1pPr marL="0" indent="0" algn="ctr">
              <a:spcBef>
                <a:spcPts val="0"/>
              </a:spcBef>
              <a:buSzTx/>
              <a:buNone/>
              <a:defRPr sz="2200"/>
            </a:lvl1pPr>
            <a:lvl2pPr marL="0" indent="114297" algn="ctr">
              <a:spcBef>
                <a:spcPts val="0"/>
              </a:spcBef>
              <a:buSzTx/>
              <a:buNone/>
              <a:defRPr sz="2200"/>
            </a:lvl2pPr>
            <a:lvl3pPr marL="0" indent="228594" algn="ctr">
              <a:spcBef>
                <a:spcPts val="0"/>
              </a:spcBef>
              <a:buSzTx/>
              <a:buNone/>
              <a:defRPr sz="2200"/>
            </a:lvl3pPr>
            <a:lvl4pPr marL="0" indent="342891" algn="ctr">
              <a:spcBef>
                <a:spcPts val="0"/>
              </a:spcBef>
              <a:buSzTx/>
              <a:buNone/>
              <a:defRPr sz="2200"/>
            </a:lvl4pPr>
            <a:lvl5pPr marL="0" indent="457189" algn="ctr">
              <a:spcBef>
                <a:spcPts val="0"/>
              </a:spcBef>
              <a:buSzTx/>
              <a:buNone/>
              <a:defRPr sz="2200"/>
            </a:lvl5pP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Tree>
    <p:extLst>
      <p:ext uri="{BB962C8B-B14F-4D97-AF65-F5344CB8AC3E}">
        <p14:creationId xmlns:p14="http://schemas.microsoft.com/office/powerpoint/2010/main" val="3015707914"/>
      </p:ext>
    </p:extLst>
  </p:cSld>
  <p:clrMapOvr>
    <a:masterClrMapping/>
  </p:clrMapOvr>
  <p:transition spd="slow" advTm="1000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5600">
                <a:solidFill>
                  <a:srgbClr val="FFFFFF"/>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2600">
                <a:solidFill>
                  <a:srgbClr val="FFFFFF"/>
                </a:solidFill>
              </a:rPr>
              <a:t>Body Level One</a:t>
            </a:r>
          </a:p>
          <a:p>
            <a:pPr lvl="1">
              <a:defRPr sz="1800">
                <a:solidFill>
                  <a:srgbClr val="000000"/>
                </a:solidFill>
              </a:defRPr>
            </a:pPr>
            <a:r>
              <a:rPr sz="2600">
                <a:solidFill>
                  <a:srgbClr val="FFFFFF"/>
                </a:solidFill>
              </a:rPr>
              <a:t>Body Level Two</a:t>
            </a:r>
          </a:p>
          <a:p>
            <a:pPr lvl="2">
              <a:defRPr sz="1800">
                <a:solidFill>
                  <a:srgbClr val="000000"/>
                </a:solidFill>
              </a:defRPr>
            </a:pPr>
            <a:r>
              <a:rPr sz="2600">
                <a:solidFill>
                  <a:srgbClr val="FFFFFF"/>
                </a:solidFill>
              </a:rPr>
              <a:t>Body Level Three</a:t>
            </a:r>
          </a:p>
          <a:p>
            <a:pPr lvl="3">
              <a:defRPr sz="1800">
                <a:solidFill>
                  <a:srgbClr val="000000"/>
                </a:solidFill>
              </a:defRPr>
            </a:pPr>
            <a:r>
              <a:rPr sz="2600">
                <a:solidFill>
                  <a:srgbClr val="FFFFFF"/>
                </a:solidFill>
              </a:rPr>
              <a:t>Body Level Four</a:t>
            </a:r>
          </a:p>
          <a:p>
            <a:pPr lvl="4">
              <a:defRPr sz="1800">
                <a:solidFill>
                  <a:srgbClr val="000000"/>
                </a:solidFill>
              </a:defRPr>
            </a:pPr>
            <a:r>
              <a:rPr sz="2600">
                <a:solidFill>
                  <a:srgbClr val="FFFFFF"/>
                </a:solidFill>
              </a:rPr>
              <a:t>Body Level Five</a:t>
            </a:r>
          </a:p>
        </p:txBody>
      </p:sp>
    </p:spTree>
    <p:extLst>
      <p:ext uri="{BB962C8B-B14F-4D97-AF65-F5344CB8AC3E}">
        <p14:creationId xmlns:p14="http://schemas.microsoft.com/office/powerpoint/2010/main" val="144700274"/>
      </p:ext>
    </p:extLst>
  </p:cSld>
  <p:clrMapOvr>
    <a:masterClrMapping/>
  </p:clrMapOvr>
  <p:transition spd="slow" advTm="1000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solidFill>
                  <a:srgbClr val="000000"/>
                </a:solidFill>
              </a:defRPr>
            </a:pPr>
            <a:r>
              <a:rPr sz="5600">
                <a:solidFill>
                  <a:srgbClr val="FFFFFF"/>
                </a:solidFill>
              </a:rPr>
              <a:t>Title Text</a:t>
            </a:r>
          </a:p>
        </p:txBody>
      </p:sp>
      <p:sp>
        <p:nvSpPr>
          <p:cNvPr id="22" name="Shape 22"/>
          <p:cNvSpPr>
            <a:spLocks noGrp="1"/>
          </p:cNvSpPr>
          <p:nvPr>
            <p:ph type="body" idx="1"/>
          </p:nvPr>
        </p:nvSpPr>
        <p:spPr>
          <a:xfrm>
            <a:off x="844550" y="1574800"/>
            <a:ext cx="5111751" cy="4648200"/>
          </a:xfrm>
          <a:prstGeom prst="rect">
            <a:avLst/>
          </a:prstGeom>
        </p:spPr>
        <p:txBody>
          <a:bodyPr/>
          <a:lstStyle>
            <a:lvl1pPr marL="279393" indent="-279393">
              <a:spcBef>
                <a:spcPts val="2251"/>
              </a:spcBef>
              <a:defRPr sz="2251"/>
            </a:lvl1pPr>
            <a:lvl2pPr marL="558786" indent="-279393">
              <a:spcBef>
                <a:spcPts val="2251"/>
              </a:spcBef>
              <a:defRPr sz="2251"/>
            </a:lvl2pPr>
            <a:lvl3pPr marL="838179" indent="-279393">
              <a:spcBef>
                <a:spcPts val="2251"/>
              </a:spcBef>
              <a:defRPr sz="2251"/>
            </a:lvl3pPr>
            <a:lvl4pPr marL="1117572" indent="-279393">
              <a:spcBef>
                <a:spcPts val="2251"/>
              </a:spcBef>
              <a:defRPr sz="2251"/>
            </a:lvl4pPr>
            <a:lvl5pPr marL="1396965" indent="-279393">
              <a:spcBef>
                <a:spcPts val="2251"/>
              </a:spcBef>
              <a:defRPr sz="2251"/>
            </a:lvl5pPr>
          </a:lstStyle>
          <a:p>
            <a:pPr lvl="0">
              <a:defRPr sz="1800">
                <a:solidFill>
                  <a:srgbClr val="000000"/>
                </a:solidFill>
              </a:defRPr>
            </a:pPr>
            <a:r>
              <a:rPr sz="2251">
                <a:solidFill>
                  <a:srgbClr val="FFFFFF"/>
                </a:solidFill>
              </a:rPr>
              <a:t>Body Level One</a:t>
            </a:r>
          </a:p>
          <a:p>
            <a:pPr lvl="1">
              <a:defRPr sz="1800">
                <a:solidFill>
                  <a:srgbClr val="000000"/>
                </a:solidFill>
              </a:defRPr>
            </a:pPr>
            <a:r>
              <a:rPr sz="2251">
                <a:solidFill>
                  <a:srgbClr val="FFFFFF"/>
                </a:solidFill>
              </a:rPr>
              <a:t>Body Level Two</a:t>
            </a:r>
          </a:p>
          <a:p>
            <a:pPr lvl="2">
              <a:defRPr sz="1800">
                <a:solidFill>
                  <a:srgbClr val="000000"/>
                </a:solidFill>
              </a:defRPr>
            </a:pPr>
            <a:r>
              <a:rPr sz="2251">
                <a:solidFill>
                  <a:srgbClr val="FFFFFF"/>
                </a:solidFill>
              </a:rPr>
              <a:t>Body Level Three</a:t>
            </a:r>
          </a:p>
          <a:p>
            <a:pPr lvl="3">
              <a:defRPr sz="1800">
                <a:solidFill>
                  <a:srgbClr val="000000"/>
                </a:solidFill>
              </a:defRPr>
            </a:pPr>
            <a:r>
              <a:rPr sz="2251">
                <a:solidFill>
                  <a:srgbClr val="FFFFFF"/>
                </a:solidFill>
              </a:rPr>
              <a:t>Body Level Four</a:t>
            </a:r>
          </a:p>
          <a:p>
            <a:pPr lvl="4">
              <a:defRPr sz="1800">
                <a:solidFill>
                  <a:srgbClr val="000000"/>
                </a:solidFill>
              </a:defRPr>
            </a:pPr>
            <a:r>
              <a:rPr sz="2251">
                <a:solidFill>
                  <a:srgbClr val="FFFFFF"/>
                </a:solidFill>
              </a:rPr>
              <a:t>Body Level Five</a:t>
            </a:r>
          </a:p>
        </p:txBody>
      </p:sp>
    </p:spTree>
    <p:extLst>
      <p:ext uri="{BB962C8B-B14F-4D97-AF65-F5344CB8AC3E}">
        <p14:creationId xmlns:p14="http://schemas.microsoft.com/office/powerpoint/2010/main" val="3391229753"/>
      </p:ext>
    </p:extLst>
  </p:cSld>
  <p:clrMapOvr>
    <a:masterClrMapping/>
  </p:clrMapOvr>
  <p:transition spd="slow" advTm="1000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844551" y="889001"/>
            <a:ext cx="10502900" cy="5086351"/>
          </a:xfrm>
          <a:prstGeom prst="rect">
            <a:avLst/>
          </a:prstGeom>
        </p:spPr>
        <p:txBody>
          <a:bodyPr/>
          <a:lstStyle/>
          <a:p>
            <a:pPr lvl="0">
              <a:defRPr sz="1800">
                <a:solidFill>
                  <a:srgbClr val="000000"/>
                </a:solidFill>
              </a:defRPr>
            </a:pPr>
            <a:r>
              <a:rPr sz="2600">
                <a:solidFill>
                  <a:srgbClr val="FFFFFF"/>
                </a:solidFill>
              </a:rPr>
              <a:t>Body Level One</a:t>
            </a:r>
          </a:p>
          <a:p>
            <a:pPr lvl="1">
              <a:defRPr sz="1800">
                <a:solidFill>
                  <a:srgbClr val="000000"/>
                </a:solidFill>
              </a:defRPr>
            </a:pPr>
            <a:r>
              <a:rPr sz="2600">
                <a:solidFill>
                  <a:srgbClr val="FFFFFF"/>
                </a:solidFill>
              </a:rPr>
              <a:t>Body Level Two</a:t>
            </a:r>
          </a:p>
          <a:p>
            <a:pPr lvl="2">
              <a:defRPr sz="1800">
                <a:solidFill>
                  <a:srgbClr val="000000"/>
                </a:solidFill>
              </a:defRPr>
            </a:pPr>
            <a:r>
              <a:rPr sz="2600">
                <a:solidFill>
                  <a:srgbClr val="FFFFFF"/>
                </a:solidFill>
              </a:rPr>
              <a:t>Body Level Three</a:t>
            </a:r>
          </a:p>
          <a:p>
            <a:pPr lvl="3">
              <a:defRPr sz="1800">
                <a:solidFill>
                  <a:srgbClr val="000000"/>
                </a:solidFill>
              </a:defRPr>
            </a:pPr>
            <a:r>
              <a:rPr sz="2600">
                <a:solidFill>
                  <a:srgbClr val="FFFFFF"/>
                </a:solidFill>
              </a:rPr>
              <a:t>Body Level Four</a:t>
            </a:r>
          </a:p>
          <a:p>
            <a:pPr lvl="4">
              <a:defRPr sz="1800">
                <a:solidFill>
                  <a:srgbClr val="000000"/>
                </a:solidFill>
              </a:defRPr>
            </a:pPr>
            <a:r>
              <a:rPr sz="2600">
                <a:solidFill>
                  <a:srgbClr val="FFFFFF"/>
                </a:solidFill>
              </a:rPr>
              <a:t>Body Level Five</a:t>
            </a:r>
          </a:p>
        </p:txBody>
      </p:sp>
    </p:spTree>
    <p:extLst>
      <p:ext uri="{BB962C8B-B14F-4D97-AF65-F5344CB8AC3E}">
        <p14:creationId xmlns:p14="http://schemas.microsoft.com/office/powerpoint/2010/main" val="3046410692"/>
      </p:ext>
    </p:extLst>
  </p:cSld>
  <p:clrMapOvr>
    <a:masterClrMapping/>
  </p:clrMapOvr>
  <p:transition spd="slow" advTm="1000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Tree>
    <p:extLst>
      <p:ext uri="{BB962C8B-B14F-4D97-AF65-F5344CB8AC3E}">
        <p14:creationId xmlns:p14="http://schemas.microsoft.com/office/powerpoint/2010/main" val="695792982"/>
      </p:ext>
    </p:extLst>
  </p:cSld>
  <p:clrMapOvr>
    <a:masterClrMapping/>
  </p:clrMapOvr>
  <p:transition spd="slow" advTm="1000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855256823"/>
      </p:ext>
    </p:extLst>
  </p:cSld>
  <p:clrMapOvr>
    <a:masterClrMapping/>
  </p:clrMapOvr>
  <p:transition spd="slow" advTm="1000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116018"/>
      </p:ext>
    </p:extLst>
  </p:cSld>
  <p:clrMapOvr>
    <a:masterClrMapping/>
  </p:clrMapOvr>
  <p:transition spd="slow" advTm="1000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9/11/2022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3717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214337-61EE-EA48-9595-E5BF8E118910}"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910906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5"/>
          <p:cNvSpPr>
            <a:spLocks noGrp="1"/>
          </p:cNvSpPr>
          <p:nvPr>
            <p:ph type="body" sz="quarter" idx="11" hasCustomPrompt="1"/>
          </p:nvPr>
        </p:nvSpPr>
        <p:spPr>
          <a:xfrm>
            <a:off x="5227987" y="3227203"/>
            <a:ext cx="4443787" cy="484716"/>
          </a:xfrm>
        </p:spPr>
        <p:txBody>
          <a:bodyPr>
            <a:normAutofit/>
          </a:bodyPr>
          <a:lstStyle>
            <a:lvl1pPr>
              <a:defRPr sz="2135"/>
            </a:lvl1pPr>
          </a:lstStyle>
          <a:p>
            <a:pPr lvl="0"/>
            <a:r>
              <a:rPr lang="en-US" dirty="0"/>
              <a:t>Add Your Subtitle</a:t>
            </a:r>
          </a:p>
        </p:txBody>
      </p:sp>
      <p:sp>
        <p:nvSpPr>
          <p:cNvPr id="5" name="Title 1"/>
          <p:cNvSpPr>
            <a:spLocks noGrp="1"/>
          </p:cNvSpPr>
          <p:nvPr>
            <p:ph type="title" hasCustomPrompt="1"/>
          </p:nvPr>
        </p:nvSpPr>
        <p:spPr>
          <a:xfrm>
            <a:off x="1435114" y="1324587"/>
            <a:ext cx="8157103" cy="4209543"/>
          </a:xfrm>
        </p:spPr>
        <p:txBody>
          <a:bodyPr/>
          <a:lstStyle/>
          <a:p>
            <a:r>
              <a:rPr lang="en-US" dirty="0"/>
              <a:t>Add Your Title</a:t>
            </a:r>
          </a:p>
        </p:txBody>
      </p:sp>
    </p:spTree>
    <p:extLst>
      <p:ext uri="{BB962C8B-B14F-4D97-AF65-F5344CB8AC3E}">
        <p14:creationId xmlns:p14="http://schemas.microsoft.com/office/powerpoint/2010/main" val="25476227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2"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00">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9/11/2022</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113351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a:pPr/>
              <a:t>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a:pPr/>
              <a:t>‹#›</a:t>
            </a:fld>
            <a:endParaRPr lang="en-US"/>
          </a:p>
        </p:txBody>
      </p:sp>
    </p:spTree>
    <p:extLst>
      <p:ext uri="{BB962C8B-B14F-4D97-AF65-F5344CB8AC3E}">
        <p14:creationId xmlns:p14="http://schemas.microsoft.com/office/powerpoint/2010/main" val="19013549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7"/>
            <a:ext cx="9144000" cy="1655763"/>
          </a:xfrm>
        </p:spPr>
        <p:txBody>
          <a:bodyPr/>
          <a:lstStyle>
            <a:lvl1pPr marL="0" indent="0" algn="ctr">
              <a:buNone/>
              <a:defRPr sz="2000">
                <a:latin typeface="+mn-l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11A6662E-FAF4-44BC-88B5-85A7CBFB6D30}" type="datetime1">
              <a:rPr lang="en-US" smtClean="0"/>
              <a:pPr/>
              <a:t>9/11/2022</a:t>
            </a:fld>
            <a:endParaRPr lang="en-US" dirty="0"/>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US">
              <a:solidFill>
                <a:schemeClr val="tx1">
                  <a:alpha val="60000"/>
                </a:schemeClr>
              </a:solidFill>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9811974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3" y="365761"/>
            <a:ext cx="10895107"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9/11/2022</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291924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1" y="1709740"/>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1" y="4589464"/>
            <a:ext cx="10515600" cy="1500187"/>
          </a:xfrm>
        </p:spPr>
        <p:txBody>
          <a:bodyPr/>
          <a:lstStyle>
            <a:lvl1pPr marL="0" indent="0">
              <a:buNone/>
              <a:defRPr sz="2400">
                <a:solidFill>
                  <a:schemeClr val="tx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9/11/2022</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480278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3" y="365761"/>
            <a:ext cx="10895107"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5"/>
            <a:ext cx="5561107"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1" y="1825625"/>
            <a:ext cx="5561105"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9/11/2022</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355062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458695" y="365125"/>
            <a:ext cx="1127461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465258" y="1752600"/>
            <a:ext cx="5532319" cy="823912"/>
          </a:xfrm>
        </p:spPr>
        <p:txBody>
          <a:bodyPr anchor="b"/>
          <a:lstStyle>
            <a:lvl1pPr marL="0" indent="0">
              <a:buNone/>
              <a:defRPr sz="2400" b="0" i="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465258" y="2667001"/>
            <a:ext cx="5532319"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561107" cy="823912"/>
          </a:xfrm>
        </p:spPr>
        <p:txBody>
          <a:bodyPr anchor="b"/>
          <a:lstStyle>
            <a:lvl1pPr marL="0" indent="0">
              <a:buNone/>
              <a:defRPr sz="2400" b="0" i="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7001"/>
            <a:ext cx="556110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9/11/2022</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215684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458695" y="365761"/>
            <a:ext cx="11274612"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a:xfrm>
            <a:off x="458693" y="6416676"/>
            <a:ext cx="2921715" cy="365125"/>
          </a:xfrm>
        </p:spPr>
        <p:txBody>
          <a:bodyPr/>
          <a:lstStyle/>
          <a:p>
            <a:fld id="{3AB41CFF-90C9-47B3-9DA1-F2BF8D839F7E}" type="datetime1">
              <a:rPr lang="en-US" smtClean="0"/>
              <a:t>9/11/2022</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055305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9/11/2022</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7082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214337-61EE-EA48-9595-E5BF8E118910}" type="datetimeFigureOut">
              <a:rPr lang="en-US" smtClean="0"/>
              <a:t>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662411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9/11/2022</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3759067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9/11/2022</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410178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9/11/2022</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740278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9/11/2022</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84982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214337-61EE-EA48-9595-E5BF8E118910}"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840711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214337-61EE-EA48-9595-E5BF8E118910}" type="datetimeFigureOut">
              <a:rPr lang="en-US" smtClean="0"/>
              <a:t>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87994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214337-61EE-EA48-9595-E5BF8E118910}" type="datetimeFigureOut">
              <a:rPr lang="en-US" smtClean="0"/>
              <a:t>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887215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214337-61EE-EA48-9595-E5BF8E118910}" type="datetimeFigureOut">
              <a:rPr lang="en-US" smtClean="0"/>
              <a:t>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424506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214337-61EE-EA48-9595-E5BF8E118910}"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2868989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214337-61EE-EA48-9595-E5BF8E118910}" type="datetimeFigureOut">
              <a:rPr lang="en-US" smtClean="0"/>
              <a:t>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E92DC8-3347-AF47-B581-E790735CB7EB}" type="slidenum">
              <a:rPr lang="en-US" smtClean="0"/>
              <a:t>‹#›</a:t>
            </a:fld>
            <a:endParaRPr lang="en-US"/>
          </a:p>
        </p:txBody>
      </p:sp>
    </p:spTree>
    <p:extLst>
      <p:ext uri="{BB962C8B-B14F-4D97-AF65-F5344CB8AC3E}">
        <p14:creationId xmlns:p14="http://schemas.microsoft.com/office/powerpoint/2010/main" val="1504844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14337-61EE-EA48-9595-E5BF8E118910}" type="datetimeFigureOut">
              <a:rPr lang="en-US" smtClean="0"/>
              <a:t>9/11/2022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E92DC8-3347-AF47-B581-E790735CB7EB}" type="slidenum">
              <a:rPr lang="en-US" smtClean="0"/>
              <a:t>‹#›</a:t>
            </a:fld>
            <a:endParaRPr lang="en-US"/>
          </a:p>
        </p:txBody>
      </p:sp>
    </p:spTree>
    <p:extLst>
      <p:ext uri="{BB962C8B-B14F-4D97-AF65-F5344CB8AC3E}">
        <p14:creationId xmlns:p14="http://schemas.microsoft.com/office/powerpoint/2010/main" val="391739757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1" y="177800"/>
            <a:ext cx="10502900" cy="1143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5600">
                <a:solidFill>
                  <a:srgbClr val="FFFFFF"/>
                </a:solidFill>
              </a:rPr>
              <a:t>Title Text</a:t>
            </a:r>
          </a:p>
        </p:txBody>
      </p:sp>
      <p:sp>
        <p:nvSpPr>
          <p:cNvPr id="3" name="Shape 3"/>
          <p:cNvSpPr>
            <a:spLocks noGrp="1"/>
          </p:cNvSpPr>
          <p:nvPr>
            <p:ph type="body" idx="1"/>
          </p:nvPr>
        </p:nvSpPr>
        <p:spPr>
          <a:xfrm>
            <a:off x="844551" y="1574800"/>
            <a:ext cx="10502900" cy="46482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solidFill>
                  <a:srgbClr val="000000"/>
                </a:solidFill>
              </a:defRPr>
            </a:pPr>
            <a:r>
              <a:rPr sz="2600">
                <a:solidFill>
                  <a:srgbClr val="FFFFFF"/>
                </a:solidFill>
              </a:rPr>
              <a:t>Body Level One</a:t>
            </a:r>
          </a:p>
          <a:p>
            <a:pPr lvl="1">
              <a:defRPr sz="1800">
                <a:solidFill>
                  <a:srgbClr val="000000"/>
                </a:solidFill>
              </a:defRPr>
            </a:pPr>
            <a:r>
              <a:rPr sz="2600">
                <a:solidFill>
                  <a:srgbClr val="FFFFFF"/>
                </a:solidFill>
              </a:rPr>
              <a:t>Body Level Two</a:t>
            </a:r>
          </a:p>
          <a:p>
            <a:pPr lvl="2">
              <a:defRPr sz="1800">
                <a:solidFill>
                  <a:srgbClr val="000000"/>
                </a:solidFill>
              </a:defRPr>
            </a:pPr>
            <a:r>
              <a:rPr sz="2600">
                <a:solidFill>
                  <a:srgbClr val="FFFFFF"/>
                </a:solidFill>
              </a:rPr>
              <a:t>Body Level Three</a:t>
            </a:r>
          </a:p>
          <a:p>
            <a:pPr lvl="3">
              <a:defRPr sz="1800">
                <a:solidFill>
                  <a:srgbClr val="000000"/>
                </a:solidFill>
              </a:defRPr>
            </a:pPr>
            <a:r>
              <a:rPr sz="2600">
                <a:solidFill>
                  <a:srgbClr val="FFFFFF"/>
                </a:solidFill>
              </a:rPr>
              <a:t>Body Level Four</a:t>
            </a:r>
          </a:p>
          <a:p>
            <a:pPr lvl="4">
              <a:defRPr sz="1800">
                <a:solidFill>
                  <a:srgbClr val="000000"/>
                </a:solidFill>
              </a:defRPr>
            </a:pPr>
            <a:r>
              <a:rPr sz="2600">
                <a:solidFill>
                  <a:srgbClr val="FFFFFF"/>
                </a:solidFill>
              </a:rPr>
              <a:t>Body Level Five</a:t>
            </a:r>
          </a:p>
        </p:txBody>
      </p:sp>
    </p:spTree>
    <p:extLst>
      <p:ext uri="{BB962C8B-B14F-4D97-AF65-F5344CB8AC3E}">
        <p14:creationId xmlns:p14="http://schemas.microsoft.com/office/powerpoint/2010/main" val="360671634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spd="slow" advTm="10000">
    <p:wipe/>
  </p:transition>
  <p:txStyles>
    <p:titleStyle>
      <a:lvl1pPr algn="ctr" defTabSz="412740">
        <a:defRPr sz="5600">
          <a:solidFill>
            <a:srgbClr val="FFFFFF"/>
          </a:solidFill>
          <a:latin typeface="+mn-lt"/>
          <a:ea typeface="+mn-ea"/>
          <a:cs typeface="+mn-cs"/>
          <a:sym typeface="Helvetica Light"/>
        </a:defRPr>
      </a:lvl1pPr>
      <a:lvl2pPr indent="114297" algn="ctr" defTabSz="412740">
        <a:defRPr sz="5600">
          <a:solidFill>
            <a:srgbClr val="FFFFFF"/>
          </a:solidFill>
          <a:latin typeface="+mn-lt"/>
          <a:ea typeface="+mn-ea"/>
          <a:cs typeface="+mn-cs"/>
          <a:sym typeface="Helvetica Light"/>
        </a:defRPr>
      </a:lvl2pPr>
      <a:lvl3pPr indent="228594" algn="ctr" defTabSz="412740">
        <a:defRPr sz="5600">
          <a:solidFill>
            <a:srgbClr val="FFFFFF"/>
          </a:solidFill>
          <a:latin typeface="+mn-lt"/>
          <a:ea typeface="+mn-ea"/>
          <a:cs typeface="+mn-cs"/>
          <a:sym typeface="Helvetica Light"/>
        </a:defRPr>
      </a:lvl3pPr>
      <a:lvl4pPr indent="342891" algn="ctr" defTabSz="412740">
        <a:defRPr sz="5600">
          <a:solidFill>
            <a:srgbClr val="FFFFFF"/>
          </a:solidFill>
          <a:latin typeface="+mn-lt"/>
          <a:ea typeface="+mn-ea"/>
          <a:cs typeface="+mn-cs"/>
          <a:sym typeface="Helvetica Light"/>
        </a:defRPr>
      </a:lvl4pPr>
      <a:lvl5pPr indent="457189" algn="ctr" defTabSz="412740">
        <a:defRPr sz="5600">
          <a:solidFill>
            <a:srgbClr val="FFFFFF"/>
          </a:solidFill>
          <a:latin typeface="+mn-lt"/>
          <a:ea typeface="+mn-ea"/>
          <a:cs typeface="+mn-cs"/>
          <a:sym typeface="Helvetica Light"/>
        </a:defRPr>
      </a:lvl5pPr>
      <a:lvl6pPr indent="571486" algn="ctr" defTabSz="412740">
        <a:defRPr sz="5600">
          <a:solidFill>
            <a:srgbClr val="FFFFFF"/>
          </a:solidFill>
          <a:latin typeface="+mn-lt"/>
          <a:ea typeface="+mn-ea"/>
          <a:cs typeface="+mn-cs"/>
          <a:sym typeface="Helvetica Light"/>
        </a:defRPr>
      </a:lvl6pPr>
      <a:lvl7pPr indent="685783" algn="ctr" defTabSz="412740">
        <a:defRPr sz="5600">
          <a:solidFill>
            <a:srgbClr val="FFFFFF"/>
          </a:solidFill>
          <a:latin typeface="+mn-lt"/>
          <a:ea typeface="+mn-ea"/>
          <a:cs typeface="+mn-cs"/>
          <a:sym typeface="Helvetica Light"/>
        </a:defRPr>
      </a:lvl7pPr>
      <a:lvl8pPr indent="800080" algn="ctr" defTabSz="412740">
        <a:defRPr sz="5600">
          <a:solidFill>
            <a:srgbClr val="FFFFFF"/>
          </a:solidFill>
          <a:latin typeface="+mn-lt"/>
          <a:ea typeface="+mn-ea"/>
          <a:cs typeface="+mn-cs"/>
          <a:sym typeface="Helvetica Light"/>
        </a:defRPr>
      </a:lvl8pPr>
      <a:lvl9pPr indent="914377" algn="ctr" defTabSz="412740">
        <a:defRPr sz="5600">
          <a:solidFill>
            <a:srgbClr val="FFFFFF"/>
          </a:solidFill>
          <a:latin typeface="+mn-lt"/>
          <a:ea typeface="+mn-ea"/>
          <a:cs typeface="+mn-cs"/>
          <a:sym typeface="Helvetica Light"/>
        </a:defRPr>
      </a:lvl9pPr>
    </p:titleStyle>
    <p:bodyStyle>
      <a:lvl1pPr marL="317492" indent="-317492" defTabSz="412740">
        <a:spcBef>
          <a:spcPts val="2951"/>
        </a:spcBef>
        <a:buSzPct val="75000"/>
        <a:buChar char="•"/>
        <a:defRPr sz="2600">
          <a:solidFill>
            <a:srgbClr val="FFFFFF"/>
          </a:solidFill>
          <a:latin typeface="+mn-lt"/>
          <a:ea typeface="+mn-ea"/>
          <a:cs typeface="+mn-cs"/>
          <a:sym typeface="Helvetica Light"/>
        </a:defRPr>
      </a:lvl1pPr>
      <a:lvl2pPr marL="634984" indent="-317492" defTabSz="412740">
        <a:spcBef>
          <a:spcPts val="2951"/>
        </a:spcBef>
        <a:buSzPct val="75000"/>
        <a:buChar char="•"/>
        <a:defRPr sz="2600">
          <a:solidFill>
            <a:srgbClr val="FFFFFF"/>
          </a:solidFill>
          <a:latin typeface="+mn-lt"/>
          <a:ea typeface="+mn-ea"/>
          <a:cs typeface="+mn-cs"/>
          <a:sym typeface="Helvetica Light"/>
        </a:defRPr>
      </a:lvl2pPr>
      <a:lvl3pPr marL="952476" indent="-317492" defTabSz="412740">
        <a:spcBef>
          <a:spcPts val="2951"/>
        </a:spcBef>
        <a:buSzPct val="75000"/>
        <a:buChar char="•"/>
        <a:defRPr sz="2600">
          <a:solidFill>
            <a:srgbClr val="FFFFFF"/>
          </a:solidFill>
          <a:latin typeface="+mn-lt"/>
          <a:ea typeface="+mn-ea"/>
          <a:cs typeface="+mn-cs"/>
          <a:sym typeface="Helvetica Light"/>
        </a:defRPr>
      </a:lvl3pPr>
      <a:lvl4pPr marL="1269968" indent="-317492" defTabSz="412740">
        <a:spcBef>
          <a:spcPts val="2951"/>
        </a:spcBef>
        <a:buSzPct val="75000"/>
        <a:buChar char="•"/>
        <a:defRPr sz="2600">
          <a:solidFill>
            <a:srgbClr val="FFFFFF"/>
          </a:solidFill>
          <a:latin typeface="+mn-lt"/>
          <a:ea typeface="+mn-ea"/>
          <a:cs typeface="+mn-cs"/>
          <a:sym typeface="Helvetica Light"/>
        </a:defRPr>
      </a:lvl4pPr>
      <a:lvl5pPr marL="1587460" indent="-317492" defTabSz="412740">
        <a:spcBef>
          <a:spcPts val="2951"/>
        </a:spcBef>
        <a:buSzPct val="75000"/>
        <a:buChar char="•"/>
        <a:defRPr sz="2600">
          <a:solidFill>
            <a:srgbClr val="FFFFFF"/>
          </a:solidFill>
          <a:latin typeface="+mn-lt"/>
          <a:ea typeface="+mn-ea"/>
          <a:cs typeface="+mn-cs"/>
          <a:sym typeface="Helvetica Light"/>
        </a:defRPr>
      </a:lvl5pPr>
      <a:lvl6pPr marL="1904952" indent="-317492" defTabSz="412740">
        <a:spcBef>
          <a:spcPts val="2951"/>
        </a:spcBef>
        <a:buSzPct val="75000"/>
        <a:buChar char="•"/>
        <a:defRPr sz="2600">
          <a:solidFill>
            <a:srgbClr val="FFFFFF"/>
          </a:solidFill>
          <a:latin typeface="+mn-lt"/>
          <a:ea typeface="+mn-ea"/>
          <a:cs typeface="+mn-cs"/>
          <a:sym typeface="Helvetica Light"/>
        </a:defRPr>
      </a:lvl6pPr>
      <a:lvl7pPr marL="2222444" indent="-317492" defTabSz="412740">
        <a:spcBef>
          <a:spcPts val="2951"/>
        </a:spcBef>
        <a:buSzPct val="75000"/>
        <a:buChar char="•"/>
        <a:defRPr sz="2600">
          <a:solidFill>
            <a:srgbClr val="FFFFFF"/>
          </a:solidFill>
          <a:latin typeface="+mn-lt"/>
          <a:ea typeface="+mn-ea"/>
          <a:cs typeface="+mn-cs"/>
          <a:sym typeface="Helvetica Light"/>
        </a:defRPr>
      </a:lvl7pPr>
      <a:lvl8pPr marL="2539937" indent="-317492" defTabSz="412740">
        <a:spcBef>
          <a:spcPts val="2951"/>
        </a:spcBef>
        <a:buSzPct val="75000"/>
        <a:buChar char="•"/>
        <a:defRPr sz="2600">
          <a:solidFill>
            <a:srgbClr val="FFFFFF"/>
          </a:solidFill>
          <a:latin typeface="+mn-lt"/>
          <a:ea typeface="+mn-ea"/>
          <a:cs typeface="+mn-cs"/>
          <a:sym typeface="Helvetica Light"/>
        </a:defRPr>
      </a:lvl8pPr>
      <a:lvl9pPr marL="2857429" indent="-317492" defTabSz="412740">
        <a:spcBef>
          <a:spcPts val="2951"/>
        </a:spcBef>
        <a:buSzPct val="75000"/>
        <a:buChar char="•"/>
        <a:defRPr sz="2600">
          <a:solidFill>
            <a:srgbClr val="FFFFFF"/>
          </a:solidFill>
          <a:latin typeface="+mn-lt"/>
          <a:ea typeface="+mn-ea"/>
          <a:cs typeface="+mn-cs"/>
          <a:sym typeface="Helvetica Light"/>
        </a:defRPr>
      </a:lvl9pPr>
    </p:bodyStyle>
    <p:otherStyle>
      <a:lvl1pPr algn="ctr" defTabSz="412740">
        <a:defRPr sz="1200">
          <a:solidFill>
            <a:schemeClr val="tx1"/>
          </a:solidFill>
          <a:latin typeface="+mn-lt"/>
          <a:ea typeface="+mn-ea"/>
          <a:cs typeface="+mn-cs"/>
          <a:sym typeface="Helvetica Light"/>
        </a:defRPr>
      </a:lvl1pPr>
      <a:lvl2pPr indent="114297" algn="ctr" defTabSz="412740">
        <a:defRPr sz="1200">
          <a:solidFill>
            <a:schemeClr val="tx1"/>
          </a:solidFill>
          <a:latin typeface="+mn-lt"/>
          <a:ea typeface="+mn-ea"/>
          <a:cs typeface="+mn-cs"/>
          <a:sym typeface="Helvetica Light"/>
        </a:defRPr>
      </a:lvl2pPr>
      <a:lvl3pPr indent="228594" algn="ctr" defTabSz="412740">
        <a:defRPr sz="1200">
          <a:solidFill>
            <a:schemeClr val="tx1"/>
          </a:solidFill>
          <a:latin typeface="+mn-lt"/>
          <a:ea typeface="+mn-ea"/>
          <a:cs typeface="+mn-cs"/>
          <a:sym typeface="Helvetica Light"/>
        </a:defRPr>
      </a:lvl3pPr>
      <a:lvl4pPr indent="342891" algn="ctr" defTabSz="412740">
        <a:defRPr sz="1200">
          <a:solidFill>
            <a:schemeClr val="tx1"/>
          </a:solidFill>
          <a:latin typeface="+mn-lt"/>
          <a:ea typeface="+mn-ea"/>
          <a:cs typeface="+mn-cs"/>
          <a:sym typeface="Helvetica Light"/>
        </a:defRPr>
      </a:lvl4pPr>
      <a:lvl5pPr indent="457189" algn="ctr" defTabSz="412740">
        <a:defRPr sz="1200">
          <a:solidFill>
            <a:schemeClr val="tx1"/>
          </a:solidFill>
          <a:latin typeface="+mn-lt"/>
          <a:ea typeface="+mn-ea"/>
          <a:cs typeface="+mn-cs"/>
          <a:sym typeface="Helvetica Light"/>
        </a:defRPr>
      </a:lvl5pPr>
      <a:lvl6pPr indent="571486" algn="ctr" defTabSz="412740">
        <a:defRPr sz="1200">
          <a:solidFill>
            <a:schemeClr val="tx1"/>
          </a:solidFill>
          <a:latin typeface="+mn-lt"/>
          <a:ea typeface="+mn-ea"/>
          <a:cs typeface="+mn-cs"/>
          <a:sym typeface="Helvetica Light"/>
        </a:defRPr>
      </a:lvl6pPr>
      <a:lvl7pPr indent="685783" algn="ctr" defTabSz="412740">
        <a:defRPr sz="1200">
          <a:solidFill>
            <a:schemeClr val="tx1"/>
          </a:solidFill>
          <a:latin typeface="+mn-lt"/>
          <a:ea typeface="+mn-ea"/>
          <a:cs typeface="+mn-cs"/>
          <a:sym typeface="Helvetica Light"/>
        </a:defRPr>
      </a:lvl7pPr>
      <a:lvl8pPr indent="800080" algn="ctr" defTabSz="412740">
        <a:defRPr sz="1200">
          <a:solidFill>
            <a:schemeClr val="tx1"/>
          </a:solidFill>
          <a:latin typeface="+mn-lt"/>
          <a:ea typeface="+mn-ea"/>
          <a:cs typeface="+mn-cs"/>
          <a:sym typeface="Helvetica Light"/>
        </a:defRPr>
      </a:lvl8pPr>
      <a:lvl9pPr indent="914377" algn="ctr" defTabSz="412740">
        <a:defRPr sz="1200">
          <a:solidFill>
            <a:schemeClr val="tx1"/>
          </a:solidFill>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C20D04A-6EF7-4665-B131-E359AC6C5C6A}" type="datetimeFigureOut">
              <a:rPr lang="en-US"/>
              <a:pPr/>
              <a:t>9/11/2022</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BC8E0A6-1D75-4B7B-8C39-611D36EF233F}" type="slidenum">
              <a:rPr lang="en-US"/>
              <a:pPr/>
              <a:t>‹#›</a:t>
            </a:fld>
            <a:endParaRPr lang="en-US"/>
          </a:p>
        </p:txBody>
      </p:sp>
    </p:spTree>
    <p:extLst>
      <p:ext uri="{BB962C8B-B14F-4D97-AF65-F5344CB8AC3E}">
        <p14:creationId xmlns:p14="http://schemas.microsoft.com/office/powerpoint/2010/main" val="1158255999"/>
      </p:ext>
    </p:extLst>
  </p:cSld>
  <p:clrMap bg1="lt1" tx1="dk1" bg2="lt2" tx2="dk2" accent1="accent1" accent2="accent2" accent3="accent3" accent4="accent4" accent5="accent5" accent6="accent6" hlink="hlink" folHlink="folHlink"/>
  <p:sldLayoutIdLst>
    <p:sldLayoutId id="2147483684"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bg2">
              <a:lumMod val="9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tx1">
                  <a:lumMod val="65000"/>
                  <a:lumOff val="35000"/>
                </a:schemeClr>
              </a:solidFill>
              <a:latin typeface="AvenirNext LT Pro Medium" panose="020B0504020202020204" pitchFamily="34" charset="0"/>
            </a:endParaRPr>
          </a:p>
        </p:txBody>
      </p:sp>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458695" y="425451"/>
            <a:ext cx="1127461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458695" y="1949451"/>
            <a:ext cx="11274612"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458695" y="6416676"/>
            <a:ext cx="2743200" cy="365125"/>
          </a:xfrm>
          <a:prstGeom prst="rect">
            <a:avLst/>
          </a:prstGeom>
        </p:spPr>
        <p:txBody>
          <a:bodyPr vert="horz" lIns="91440" tIns="45720" rIns="91440" bIns="45720" rtlCol="0" anchor="ctr"/>
          <a:lstStyle>
            <a:lvl1pPr algn="l">
              <a:defRPr sz="900">
                <a:solidFill>
                  <a:schemeClr val="tx1">
                    <a:alpha val="60000"/>
                  </a:schemeClr>
                </a:solidFill>
                <a:latin typeface="+mn-lt"/>
              </a:defRPr>
            </a:lvl1pPr>
          </a:lstStyle>
          <a:p>
            <a:fld id="{57E0CF6C-748E-4B7A-BC8B-3011EF78ED13}" type="datetime1">
              <a:rPr lang="en-US" smtClean="0"/>
              <a:pPr/>
              <a:t>9/11/2022</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416676"/>
            <a:ext cx="4114800" cy="365125"/>
          </a:xfrm>
          <a:prstGeom prst="rect">
            <a:avLst/>
          </a:prstGeom>
        </p:spPr>
        <p:txBody>
          <a:bodyPr vert="horz" lIns="91440" tIns="45720" rIns="91440" bIns="45720" rtlCol="0" anchor="ctr"/>
          <a:lstStyle>
            <a:lvl1pPr algn="ctr">
              <a:defRPr sz="900">
                <a:solidFill>
                  <a:schemeClr val="tx1">
                    <a:alpha val="60000"/>
                  </a:schemeClr>
                </a:solidFill>
                <a:latin typeface="+mn-lt"/>
              </a:defRPr>
            </a:lvl1pPr>
          </a:lstStyle>
          <a:p>
            <a:endParaRPr lang="en-US" dirty="0">
              <a:solidFill>
                <a:schemeClr val="tx1">
                  <a:alpha val="60000"/>
                </a:schemeClr>
              </a:solidFill>
            </a:endParaRPr>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990107" y="6416676"/>
            <a:ext cx="2743200" cy="365125"/>
          </a:xfrm>
          <a:prstGeom prst="rect">
            <a:avLst/>
          </a:prstGeom>
        </p:spPr>
        <p:txBody>
          <a:bodyPr vert="horz" lIns="91440" tIns="45720" rIns="91440" bIns="45720" rtlCol="0" anchor="ctr"/>
          <a:lstStyle>
            <a:lvl1pPr algn="r">
              <a:defRPr sz="900">
                <a:solidFill>
                  <a:schemeClr val="tx1">
                    <a:alpha val="60000"/>
                  </a:schemeClr>
                </a:solidFill>
                <a:latin typeface="+mn-lt"/>
              </a:defRPr>
            </a:lvl1pPr>
          </a:lstStyle>
          <a:p>
            <a:fld id="{73B850FF-6169-4056-8077-06FFA93A5366}" type="slidenum">
              <a:rPr lang="en-US" smtClean="0"/>
              <a:pPr/>
              <a:t>‹#›</a:t>
            </a:fld>
            <a:endParaRPr lang="en-US" dirty="0"/>
          </a:p>
        </p:txBody>
      </p:sp>
      <p:pic>
        <p:nvPicPr>
          <p:cNvPr id="14" name="Picture 13" descr="A picture containing sitting&#10;&#10;Description automatically generated">
            <a:extLst>
              <a:ext uri="{FF2B5EF4-FFF2-40B4-BE49-F238E27FC236}">
                <a16:creationId xmlns:a16="http://schemas.microsoft.com/office/drawing/2014/main" id="{BC526B7A-4801-4FD1-95C8-03AF22629E87}"/>
              </a:ext>
            </a:extLst>
          </p:cNvPr>
          <p:cNvPicPr>
            <a:picLocks noChangeAspect="1"/>
          </p:cNvPicPr>
          <p:nvPr/>
        </p:nvPicPr>
        <p:blipFill>
          <a:blip r:embed="rId13">
            <a:alphaModFix amt="10000"/>
            <a:extLst>
              <a:ext uri="{28A0092B-C50C-407E-A947-70E740481C1C}">
                <a14:useLocalDpi xmlns:a14="http://schemas.microsoft.com/office/drawing/2010/main" val="0"/>
              </a:ext>
            </a:extLst>
          </a:blip>
          <a:stretch>
            <a:fillRect/>
          </a:stretch>
        </p:blipFill>
        <p:spPr>
          <a:xfrm>
            <a:off x="8534401" y="1"/>
            <a:ext cx="3654612" cy="4575348"/>
          </a:xfrm>
          <a:prstGeom prst="rect">
            <a:avLst/>
          </a:prstGeom>
        </p:spPr>
      </p:pic>
    </p:spTree>
    <p:extLst>
      <p:ext uri="{BB962C8B-B14F-4D97-AF65-F5344CB8AC3E}">
        <p14:creationId xmlns:p14="http://schemas.microsoft.com/office/powerpoint/2010/main" val="141009647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dt="0"/>
  <p:txStyles>
    <p:titleStyle>
      <a:lvl1pPr algn="l" defTabSz="914377" rtl="0" eaLnBrk="1" latinLnBrk="0" hangingPunct="1">
        <a:lnSpc>
          <a:spcPct val="100000"/>
        </a:lnSpc>
        <a:spcBef>
          <a:spcPct val="0"/>
        </a:spcBef>
        <a:buNone/>
        <a:defRPr sz="4400" b="0" kern="1200">
          <a:solidFill>
            <a:schemeClr val="tx1"/>
          </a:solidFill>
          <a:latin typeface="+mj-lt"/>
          <a:ea typeface="+mj-ea"/>
          <a:cs typeface="+mj-cs"/>
        </a:defRPr>
      </a:lvl1pPr>
    </p:titleStyle>
    <p:bodyStyle>
      <a:lvl1pPr marL="228594" indent="-228594" algn="l" defTabSz="914377" rtl="0" eaLnBrk="1" latinLnBrk="0" hangingPunct="1">
        <a:lnSpc>
          <a:spcPct val="11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11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11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11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6.bin"/><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7.bin"/><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18.bin"/><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19.bin"/><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0.bin"/><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1.bin"/><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2.bin"/><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23.bin"/><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25.bin"/><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image" Target="../media/image26.bin"/><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27.bin"/><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25.bin"/><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28.bin"/><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image" Target="../media/image29.bin"/><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image" Target="../media/image24.bin"/><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25.bin"/><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30.bin"/><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31.bin"/><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3" Type="http://schemas.openxmlformats.org/officeDocument/2006/relationships/image" Target="../media/image32.bin"/><Relationship Id="rId2" Type="http://schemas.openxmlformats.org/officeDocument/2006/relationships/notesSlide" Target="../notesSlides/notesSlide43.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33.bin"/><Relationship Id="rId2" Type="http://schemas.openxmlformats.org/officeDocument/2006/relationships/notesSlide" Target="../notesSlides/notesSlide44.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image" Target="../media/image34.bin"/><Relationship Id="rId2" Type="http://schemas.openxmlformats.org/officeDocument/2006/relationships/notesSlide" Target="../notesSlides/notesSlide45.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image" Target="../media/image35.bin"/><Relationship Id="rId2" Type="http://schemas.openxmlformats.org/officeDocument/2006/relationships/notesSlide" Target="../notesSlides/notesSlide46.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36.bin"/><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image" Target="../media/image37.bin"/><Relationship Id="rId2" Type="http://schemas.openxmlformats.org/officeDocument/2006/relationships/notesSlide" Target="../notesSlides/notesSlide48.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49.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51.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52.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image" Target="../media/image40.bin"/><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image" Target="../media/image41.bin"/><Relationship Id="rId2" Type="http://schemas.openxmlformats.org/officeDocument/2006/relationships/notesSlide" Target="../notesSlides/notesSlide55.xml"/><Relationship Id="rId1"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3" Type="http://schemas.openxmlformats.org/officeDocument/2006/relationships/image" Target="../media/image42.bin"/><Relationship Id="rId2" Type="http://schemas.openxmlformats.org/officeDocument/2006/relationships/notesSlide" Target="../notesSlides/notesSlide56.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3" Type="http://schemas.openxmlformats.org/officeDocument/2006/relationships/image" Target="../media/image43.bin"/><Relationship Id="rId2" Type="http://schemas.openxmlformats.org/officeDocument/2006/relationships/notesSlide" Target="../notesSlides/notesSlide57.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3" Type="http://schemas.openxmlformats.org/officeDocument/2006/relationships/image" Target="../media/image44.bin"/><Relationship Id="rId2" Type="http://schemas.openxmlformats.org/officeDocument/2006/relationships/notesSlide" Target="../notesSlides/notesSlide58.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3" Type="http://schemas.openxmlformats.org/officeDocument/2006/relationships/image" Target="../media/image45.bin"/><Relationship Id="rId2" Type="http://schemas.openxmlformats.org/officeDocument/2006/relationships/notesSlide" Target="../notesSlides/notesSlide59.xml"/><Relationship Id="rId1" Type="http://schemas.openxmlformats.org/officeDocument/2006/relationships/slideLayout" Target="../slideLayouts/slideLayout22.xml"/></Relationships>
</file>

<file path=ppt/slides/_rels/slide63.xml.rels><?xml version="1.0" encoding="UTF-8" standalone="yes"?>
<Relationships xmlns="http://schemas.openxmlformats.org/package/2006/relationships"><Relationship Id="rId3" Type="http://schemas.openxmlformats.org/officeDocument/2006/relationships/image" Target="../media/image46.bin"/><Relationship Id="rId2" Type="http://schemas.openxmlformats.org/officeDocument/2006/relationships/notesSlide" Target="../notesSlides/notesSlide60.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3" Type="http://schemas.openxmlformats.org/officeDocument/2006/relationships/image" Target="../media/image47.bin"/><Relationship Id="rId2" Type="http://schemas.openxmlformats.org/officeDocument/2006/relationships/notesSlide" Target="../notesSlides/notesSlide61.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3" Type="http://schemas.openxmlformats.org/officeDocument/2006/relationships/image" Target="../media/image43.bin"/><Relationship Id="rId2" Type="http://schemas.openxmlformats.org/officeDocument/2006/relationships/notesSlide" Target="../notesSlides/notesSlide62.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3" Type="http://schemas.openxmlformats.org/officeDocument/2006/relationships/image" Target="../media/image44.bin"/><Relationship Id="rId2" Type="http://schemas.openxmlformats.org/officeDocument/2006/relationships/notesSlide" Target="../notesSlides/notesSlide63.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3" Type="http://schemas.openxmlformats.org/officeDocument/2006/relationships/image" Target="../media/image48.bin"/><Relationship Id="rId2" Type="http://schemas.openxmlformats.org/officeDocument/2006/relationships/notesSlide" Target="../notesSlides/notesSlide64.xml"/><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3" Type="http://schemas.openxmlformats.org/officeDocument/2006/relationships/image" Target="../media/image49.bin"/><Relationship Id="rId2" Type="http://schemas.openxmlformats.org/officeDocument/2006/relationships/notesSlide" Target="../notesSlides/notesSlide65.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3" Type="http://schemas.openxmlformats.org/officeDocument/2006/relationships/image" Target="../media/image50.bin"/><Relationship Id="rId2" Type="http://schemas.openxmlformats.org/officeDocument/2006/relationships/notesSlide" Target="../notesSlides/notesSlide6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0.xml.rels><?xml version="1.0" encoding="UTF-8" standalone="yes"?>
<Relationships xmlns="http://schemas.openxmlformats.org/package/2006/relationships"><Relationship Id="rId3" Type="http://schemas.openxmlformats.org/officeDocument/2006/relationships/image" Target="../media/image43.bin"/><Relationship Id="rId2" Type="http://schemas.openxmlformats.org/officeDocument/2006/relationships/notesSlide" Target="../notesSlides/notesSlide67.xml"/><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3" Type="http://schemas.openxmlformats.org/officeDocument/2006/relationships/image" Target="../media/image44.bin"/><Relationship Id="rId2" Type="http://schemas.openxmlformats.org/officeDocument/2006/relationships/notesSlide" Target="../notesSlides/notesSlide68.xml"/><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69.xml"/><Relationship Id="rId1" Type="http://schemas.openxmlformats.org/officeDocument/2006/relationships/slideLayout" Target="../slideLayouts/slideLayout2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0.xml.rels><?xml version="1.0" encoding="UTF-8" standalone="yes"?>
<Relationships xmlns="http://schemas.openxmlformats.org/package/2006/relationships"><Relationship Id="rId3" Type="http://schemas.openxmlformats.org/officeDocument/2006/relationships/image" Target="../media/image53.bin"/><Relationship Id="rId2" Type="http://schemas.openxmlformats.org/officeDocument/2006/relationships/notesSlide" Target="../notesSlides/notesSlide71.xml"/><Relationship Id="rId1" Type="http://schemas.openxmlformats.org/officeDocument/2006/relationships/slideLayout" Target="../slideLayouts/slideLayout22.xml"/></Relationships>
</file>

<file path=ppt/slides/_rels/slide81.xml.rels><?xml version="1.0" encoding="UTF-8" standalone="yes"?>
<Relationships xmlns="http://schemas.openxmlformats.org/package/2006/relationships"><Relationship Id="rId3" Type="http://schemas.openxmlformats.org/officeDocument/2006/relationships/image" Target="../media/image54.bin"/><Relationship Id="rId2" Type="http://schemas.openxmlformats.org/officeDocument/2006/relationships/notesSlide" Target="../notesSlides/notesSlide72.xml"/><Relationship Id="rId1" Type="http://schemas.openxmlformats.org/officeDocument/2006/relationships/slideLayout" Target="../slideLayouts/slideLayout22.xml"/></Relationships>
</file>

<file path=ppt/slides/_rels/slide82.xml.rels><?xml version="1.0" encoding="UTF-8" standalone="yes"?>
<Relationships xmlns="http://schemas.openxmlformats.org/package/2006/relationships"><Relationship Id="rId3" Type="http://schemas.openxmlformats.org/officeDocument/2006/relationships/image" Target="../media/image55.bin"/><Relationship Id="rId2" Type="http://schemas.openxmlformats.org/officeDocument/2006/relationships/notesSlide" Target="../notesSlides/notesSlide73.xml"/><Relationship Id="rId1" Type="http://schemas.openxmlformats.org/officeDocument/2006/relationships/slideLayout" Target="../slideLayouts/slideLayout22.xml"/></Relationships>
</file>

<file path=ppt/slides/_rels/slide83.xml.rels><?xml version="1.0" encoding="UTF-8" standalone="yes"?>
<Relationships xmlns="http://schemas.openxmlformats.org/package/2006/relationships"><Relationship Id="rId3" Type="http://schemas.openxmlformats.org/officeDocument/2006/relationships/image" Target="../media/image56.bin"/><Relationship Id="rId2" Type="http://schemas.openxmlformats.org/officeDocument/2006/relationships/notesSlide" Target="../notesSlides/notesSlide74.xml"/><Relationship Id="rId1" Type="http://schemas.openxmlformats.org/officeDocument/2006/relationships/slideLayout" Target="../slideLayouts/slideLayout22.xml"/></Relationships>
</file>

<file path=ppt/slides/_rels/slide84.xml.rels><?xml version="1.0" encoding="UTF-8" standalone="yes"?>
<Relationships xmlns="http://schemas.openxmlformats.org/package/2006/relationships"><Relationship Id="rId3" Type="http://schemas.openxmlformats.org/officeDocument/2006/relationships/image" Target="../media/image57.bin"/><Relationship Id="rId2" Type="http://schemas.openxmlformats.org/officeDocument/2006/relationships/notesSlide" Target="../notesSlides/notesSlide75.xml"/><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3" Type="http://schemas.openxmlformats.org/officeDocument/2006/relationships/image" Target="../media/image58.bin"/><Relationship Id="rId2" Type="http://schemas.openxmlformats.org/officeDocument/2006/relationships/notesSlide" Target="../notesSlides/notesSlide76.xml"/><Relationship Id="rId1" Type="http://schemas.openxmlformats.org/officeDocument/2006/relationships/slideLayout" Target="../slideLayouts/slideLayout22.xml"/></Relationships>
</file>

<file path=ppt/slides/_rels/slide86.xml.rels><?xml version="1.0" encoding="UTF-8" standalone="yes"?>
<Relationships xmlns="http://schemas.openxmlformats.org/package/2006/relationships"><Relationship Id="rId3" Type="http://schemas.openxmlformats.org/officeDocument/2006/relationships/image" Target="../media/image55.bin"/><Relationship Id="rId2" Type="http://schemas.openxmlformats.org/officeDocument/2006/relationships/notesSlide" Target="../notesSlides/notesSlide77.xml"/><Relationship Id="rId1" Type="http://schemas.openxmlformats.org/officeDocument/2006/relationships/slideLayout" Target="../slideLayouts/slideLayout22.xml"/></Relationships>
</file>

<file path=ppt/slides/_rels/slide87.xml.rels><?xml version="1.0" encoding="UTF-8" standalone="yes"?>
<Relationships xmlns="http://schemas.openxmlformats.org/package/2006/relationships"><Relationship Id="rId3" Type="http://schemas.openxmlformats.org/officeDocument/2006/relationships/image" Target="../media/image56.bin"/><Relationship Id="rId2" Type="http://schemas.openxmlformats.org/officeDocument/2006/relationships/notesSlide" Target="../notesSlides/notesSlide78.xml"/><Relationship Id="rId1" Type="http://schemas.openxmlformats.org/officeDocument/2006/relationships/slideLayout" Target="../slideLayouts/slideLayout22.xml"/></Relationships>
</file>

<file path=ppt/slides/_rels/slide88.xml.rels><?xml version="1.0" encoding="UTF-8" standalone="yes"?>
<Relationships xmlns="http://schemas.openxmlformats.org/package/2006/relationships"><Relationship Id="rId3" Type="http://schemas.openxmlformats.org/officeDocument/2006/relationships/image" Target="../media/image59.bin"/><Relationship Id="rId2" Type="http://schemas.openxmlformats.org/officeDocument/2006/relationships/notesSlide" Target="../notesSlides/notesSlide79.xml"/><Relationship Id="rId1" Type="http://schemas.openxmlformats.org/officeDocument/2006/relationships/slideLayout" Target="../slideLayouts/slideLayout22.xml"/></Relationships>
</file>

<file path=ppt/slides/_rels/slide89.xml.rels><?xml version="1.0" encoding="UTF-8" standalone="yes"?>
<Relationships xmlns="http://schemas.openxmlformats.org/package/2006/relationships"><Relationship Id="rId3" Type="http://schemas.openxmlformats.org/officeDocument/2006/relationships/image" Target="../media/image60.bin"/><Relationship Id="rId2" Type="http://schemas.openxmlformats.org/officeDocument/2006/relationships/notesSlide" Target="../notesSlides/notesSlide80.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0.xml.rels><?xml version="1.0" encoding="UTF-8" standalone="yes"?>
<Relationships xmlns="http://schemas.openxmlformats.org/package/2006/relationships"><Relationship Id="rId3" Type="http://schemas.openxmlformats.org/officeDocument/2006/relationships/image" Target="../media/image55.bin"/><Relationship Id="rId2" Type="http://schemas.openxmlformats.org/officeDocument/2006/relationships/notesSlide" Target="../notesSlides/notesSlide81.xml"/><Relationship Id="rId1" Type="http://schemas.openxmlformats.org/officeDocument/2006/relationships/slideLayout" Target="../slideLayouts/slideLayout22.xml"/></Relationships>
</file>

<file path=ppt/slides/_rels/slide91.xml.rels><?xml version="1.0" encoding="UTF-8" standalone="yes"?>
<Relationships xmlns="http://schemas.openxmlformats.org/package/2006/relationships"><Relationship Id="rId3" Type="http://schemas.openxmlformats.org/officeDocument/2006/relationships/image" Target="../media/image56.bin"/><Relationship Id="rId2" Type="http://schemas.openxmlformats.org/officeDocument/2006/relationships/notesSlide" Target="../notesSlides/notesSlide82.xml"/><Relationship Id="rId1" Type="http://schemas.openxmlformats.org/officeDocument/2006/relationships/slideLayout" Target="../slideLayouts/slideLayout22.xml"/></Relationships>
</file>

<file path=ppt/slides/_rels/slide92.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83.xml"/><Relationship Id="rId1" Type="http://schemas.openxmlformats.org/officeDocument/2006/relationships/slideLayout" Target="../slideLayouts/slideLayout2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2.xml"/></Relationships>
</file>

<file path=ppt/slides/_rels/slide94.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85.xml"/><Relationship Id="rId1" Type="http://schemas.openxmlformats.org/officeDocument/2006/relationships/slideLayout" Target="../slideLayouts/slideLayout22.xml"/></Relationships>
</file>

<file path=ppt/slides/_rels/slide9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t="-28000" r="-10000"/>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67E90E7-C734-AF1E-7E4E-2A75FDC273C3}"/>
              </a:ext>
            </a:extLst>
          </p:cNvPr>
          <p:cNvSpPr>
            <a:spLocks noGrp="1"/>
          </p:cNvSpPr>
          <p:nvPr>
            <p:ph type="body" idx="1"/>
          </p:nvPr>
        </p:nvSpPr>
        <p:spPr>
          <a:xfrm>
            <a:off x="867509" y="4028947"/>
            <a:ext cx="7872047" cy="1336431"/>
          </a:xfrm>
        </p:spPr>
        <p:txBody>
          <a:bodyPr>
            <a:normAutofit/>
          </a:bodyPr>
          <a:lstStyle/>
          <a:p>
            <a:pPr marL="0" indent="0" algn="ctr">
              <a:buNone/>
            </a:pPr>
            <a:r>
              <a:rPr lang="en-US" sz="2700" dirty="0">
                <a:solidFill>
                  <a:srgbClr val="696969"/>
                </a:solidFill>
                <a:latin typeface="Calibri" panose="020F0502020204030204" pitchFamily="34" charset="0"/>
                <a:cs typeface="Calibri" panose="020F0502020204030204" pitchFamily="34" charset="0"/>
              </a:rPr>
              <a:t>To our guests, we would like to know more about you! Scan the QR code to share your contact info with us.</a:t>
            </a:r>
          </a:p>
        </p:txBody>
      </p:sp>
      <p:pic>
        <p:nvPicPr>
          <p:cNvPr id="5" name="Picture 4" descr="Shape&#10;&#10;Description automatically generated with low confidence">
            <a:extLst>
              <a:ext uri="{FF2B5EF4-FFF2-40B4-BE49-F238E27FC236}">
                <a16:creationId xmlns:a16="http://schemas.microsoft.com/office/drawing/2014/main" id="{064BF51C-A8E0-7927-C956-CFD187FF75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7466" y="3701734"/>
            <a:ext cx="2886391" cy="2886391"/>
          </a:xfrm>
          <a:prstGeom prst="rect">
            <a:avLst/>
          </a:prstGeom>
        </p:spPr>
      </p:pic>
      <p:sp>
        <p:nvSpPr>
          <p:cNvPr id="4" name="TextBox 3">
            <a:extLst>
              <a:ext uri="{FF2B5EF4-FFF2-40B4-BE49-F238E27FC236}">
                <a16:creationId xmlns:a16="http://schemas.microsoft.com/office/drawing/2014/main" id="{96DE93AF-8A8C-36E9-6BEB-2599FC6A4E0F}"/>
              </a:ext>
            </a:extLst>
          </p:cNvPr>
          <p:cNvSpPr txBox="1"/>
          <p:nvPr/>
        </p:nvSpPr>
        <p:spPr>
          <a:xfrm>
            <a:off x="1075421" y="5274166"/>
            <a:ext cx="7664135" cy="111312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defTabSz="412740" latinLnBrk="1" hangingPunct="0"/>
            <a:r>
              <a:rPr lang="en-US" sz="2300" i="1" kern="0" dirty="0">
                <a:solidFill>
                  <a:srgbClr val="696969"/>
                </a:solidFill>
                <a:latin typeface="Calibri Light" panose="020F0302020204030204" pitchFamily="34" charset="0"/>
                <a:cs typeface="Calibri Light" panose="020F0302020204030204" pitchFamily="34" charset="0"/>
                <a:sym typeface="Helvetica Light"/>
              </a:rPr>
              <a:t>A </a:t>
            </a:r>
            <a:r>
              <a:rPr lang="en-US" sz="2300" i="1" kern="0" dirty="0" err="1">
                <a:solidFill>
                  <a:srgbClr val="696969"/>
                </a:solidFill>
                <a:latin typeface="Calibri Light" panose="020F0302020204030204" pitchFamily="34" charset="0"/>
                <a:cs typeface="Calibri Light" panose="020F0302020204030204" pitchFamily="34" charset="0"/>
                <a:sym typeface="Helvetica Light"/>
              </a:rPr>
              <a:t>nuestros</a:t>
            </a:r>
            <a:r>
              <a:rPr lang="en-US" sz="2300" i="1" kern="0" dirty="0">
                <a:solidFill>
                  <a:srgbClr val="696969"/>
                </a:solidFill>
                <a:latin typeface="Calibri Light" panose="020F0302020204030204" pitchFamily="34" charset="0"/>
                <a:cs typeface="Calibri Light" panose="020F0302020204030204" pitchFamily="34" charset="0"/>
                <a:sym typeface="Helvetica Light"/>
              </a:rPr>
              <a:t> </a:t>
            </a:r>
            <a:r>
              <a:rPr lang="en-US" sz="2300" i="1" kern="0" dirty="0" err="1">
                <a:solidFill>
                  <a:srgbClr val="696969"/>
                </a:solidFill>
                <a:latin typeface="Calibri Light" panose="020F0302020204030204" pitchFamily="34" charset="0"/>
                <a:cs typeface="Calibri Light" panose="020F0302020204030204" pitchFamily="34" charset="0"/>
                <a:sym typeface="Helvetica Light"/>
              </a:rPr>
              <a:t>invitados</a:t>
            </a:r>
            <a:r>
              <a:rPr lang="en-US" sz="2300" i="1" kern="0" dirty="0">
                <a:solidFill>
                  <a:srgbClr val="696969"/>
                </a:solidFill>
                <a:latin typeface="Calibri Light" panose="020F0302020204030204" pitchFamily="34" charset="0"/>
                <a:cs typeface="Calibri Light" panose="020F0302020204030204" pitchFamily="34" charset="0"/>
                <a:sym typeface="Helvetica Light"/>
              </a:rPr>
              <a:t>, ¡</a:t>
            </a:r>
            <a:r>
              <a:rPr lang="en-US" sz="2300" i="1" kern="0" dirty="0" err="1">
                <a:solidFill>
                  <a:srgbClr val="696969"/>
                </a:solidFill>
                <a:latin typeface="Calibri Light" panose="020F0302020204030204" pitchFamily="34" charset="0"/>
                <a:cs typeface="Calibri Light" panose="020F0302020204030204" pitchFamily="34" charset="0"/>
                <a:sym typeface="Helvetica Light"/>
              </a:rPr>
              <a:t>nos</a:t>
            </a:r>
            <a:r>
              <a:rPr lang="en-US" sz="2300" i="1" kern="0" dirty="0">
                <a:solidFill>
                  <a:srgbClr val="696969"/>
                </a:solidFill>
                <a:latin typeface="Calibri Light" panose="020F0302020204030204" pitchFamily="34" charset="0"/>
                <a:cs typeface="Calibri Light" panose="020F0302020204030204" pitchFamily="34" charset="0"/>
                <a:sym typeface="Helvetica Light"/>
              </a:rPr>
              <a:t> </a:t>
            </a:r>
            <a:r>
              <a:rPr lang="en-US" sz="2300" i="1" kern="0" dirty="0" err="1">
                <a:solidFill>
                  <a:srgbClr val="696969"/>
                </a:solidFill>
                <a:latin typeface="Calibri Light" panose="020F0302020204030204" pitchFamily="34" charset="0"/>
                <a:cs typeface="Calibri Light" panose="020F0302020204030204" pitchFamily="34" charset="0"/>
                <a:sym typeface="Helvetica Light"/>
              </a:rPr>
              <a:t>gustaría</a:t>
            </a:r>
            <a:r>
              <a:rPr lang="en-US" sz="2300" i="1" kern="0" dirty="0">
                <a:solidFill>
                  <a:srgbClr val="696969"/>
                </a:solidFill>
                <a:latin typeface="Calibri Light" panose="020F0302020204030204" pitchFamily="34" charset="0"/>
                <a:cs typeface="Calibri Light" panose="020F0302020204030204" pitchFamily="34" charset="0"/>
                <a:sym typeface="Helvetica Light"/>
              </a:rPr>
              <a:t> saber </a:t>
            </a:r>
            <a:r>
              <a:rPr lang="en-US" sz="2300" i="1" kern="0" dirty="0" err="1">
                <a:solidFill>
                  <a:srgbClr val="696969"/>
                </a:solidFill>
                <a:latin typeface="Calibri Light" panose="020F0302020204030204" pitchFamily="34" charset="0"/>
                <a:cs typeface="Calibri Light" panose="020F0302020204030204" pitchFamily="34" charset="0"/>
                <a:sym typeface="Helvetica Light"/>
              </a:rPr>
              <a:t>más</a:t>
            </a:r>
            <a:r>
              <a:rPr lang="en-US" sz="2300" i="1" kern="0" dirty="0">
                <a:solidFill>
                  <a:srgbClr val="696969"/>
                </a:solidFill>
                <a:latin typeface="Calibri Light" panose="020F0302020204030204" pitchFamily="34" charset="0"/>
                <a:cs typeface="Calibri Light" panose="020F0302020204030204" pitchFamily="34" charset="0"/>
                <a:sym typeface="Helvetica Light"/>
              </a:rPr>
              <a:t> </a:t>
            </a:r>
            <a:r>
              <a:rPr lang="en-US" sz="2300" i="1" kern="0" dirty="0" err="1">
                <a:solidFill>
                  <a:srgbClr val="696969"/>
                </a:solidFill>
                <a:latin typeface="Calibri Light" panose="020F0302020204030204" pitchFamily="34" charset="0"/>
                <a:cs typeface="Calibri Light" panose="020F0302020204030204" pitchFamily="34" charset="0"/>
                <a:sym typeface="Helvetica Light"/>
              </a:rPr>
              <a:t>sobre</a:t>
            </a:r>
            <a:r>
              <a:rPr lang="en-US" sz="2300" i="1" kern="0" dirty="0">
                <a:solidFill>
                  <a:srgbClr val="696969"/>
                </a:solidFill>
                <a:latin typeface="Calibri Light" panose="020F0302020204030204" pitchFamily="34" charset="0"/>
                <a:cs typeface="Calibri Light" panose="020F0302020204030204" pitchFamily="34" charset="0"/>
                <a:sym typeface="Helvetica Light"/>
              </a:rPr>
              <a:t> </a:t>
            </a:r>
            <a:r>
              <a:rPr lang="en-US" sz="2300" i="1" kern="0" dirty="0" err="1">
                <a:solidFill>
                  <a:srgbClr val="696969"/>
                </a:solidFill>
                <a:latin typeface="Calibri Light" panose="020F0302020204030204" pitchFamily="34" charset="0"/>
                <a:cs typeface="Calibri Light" panose="020F0302020204030204" pitchFamily="34" charset="0"/>
                <a:sym typeface="Helvetica Light"/>
              </a:rPr>
              <a:t>ustedes</a:t>
            </a:r>
            <a:r>
              <a:rPr lang="en-US" sz="2300" i="1" kern="0" dirty="0">
                <a:solidFill>
                  <a:srgbClr val="696969"/>
                </a:solidFill>
                <a:latin typeface="Calibri Light" panose="020F0302020204030204" pitchFamily="34" charset="0"/>
                <a:cs typeface="Calibri Light" panose="020F0302020204030204" pitchFamily="34" charset="0"/>
                <a:sym typeface="Helvetica Light"/>
              </a:rPr>
              <a:t>!  </a:t>
            </a:r>
            <a:r>
              <a:rPr lang="en-US" sz="2300" i="1" kern="0" dirty="0" err="1">
                <a:solidFill>
                  <a:srgbClr val="696969"/>
                </a:solidFill>
                <a:latin typeface="Calibri Light" panose="020F0302020204030204" pitchFamily="34" charset="0"/>
                <a:cs typeface="Calibri Light" panose="020F0302020204030204" pitchFamily="34" charset="0"/>
                <a:sym typeface="Helvetica Light"/>
              </a:rPr>
              <a:t>Escanee</a:t>
            </a:r>
            <a:r>
              <a:rPr lang="en-US" sz="2300" i="1" kern="0" dirty="0">
                <a:solidFill>
                  <a:srgbClr val="696969"/>
                </a:solidFill>
                <a:latin typeface="Calibri Light" panose="020F0302020204030204" pitchFamily="34" charset="0"/>
                <a:cs typeface="Calibri Light" panose="020F0302020204030204" pitchFamily="34" charset="0"/>
                <a:sym typeface="Helvetica Light"/>
              </a:rPr>
              <a:t> </a:t>
            </a:r>
            <a:r>
              <a:rPr lang="en-US" sz="2300" i="1" kern="0" dirty="0" err="1">
                <a:solidFill>
                  <a:srgbClr val="696969"/>
                </a:solidFill>
                <a:latin typeface="Calibri Light" panose="020F0302020204030204" pitchFamily="34" charset="0"/>
                <a:cs typeface="Calibri Light" panose="020F0302020204030204" pitchFamily="34" charset="0"/>
                <a:sym typeface="Helvetica Light"/>
              </a:rPr>
              <a:t>el</a:t>
            </a:r>
            <a:r>
              <a:rPr lang="en-US" sz="2300" i="1" kern="0" dirty="0">
                <a:solidFill>
                  <a:srgbClr val="696969"/>
                </a:solidFill>
                <a:latin typeface="Calibri Light" panose="020F0302020204030204" pitchFamily="34" charset="0"/>
                <a:cs typeface="Calibri Light" panose="020F0302020204030204" pitchFamily="34" charset="0"/>
                <a:sym typeface="Helvetica Light"/>
              </a:rPr>
              <a:t> </a:t>
            </a:r>
            <a:r>
              <a:rPr lang="en-US" sz="2300" i="1" kern="0" dirty="0" err="1">
                <a:solidFill>
                  <a:srgbClr val="696969"/>
                </a:solidFill>
                <a:latin typeface="Calibri Light" panose="020F0302020204030204" pitchFamily="34" charset="0"/>
                <a:cs typeface="Calibri Light" panose="020F0302020204030204" pitchFamily="34" charset="0"/>
                <a:sym typeface="Helvetica Light"/>
              </a:rPr>
              <a:t>código</a:t>
            </a:r>
            <a:r>
              <a:rPr lang="en-US" sz="2300" i="1" kern="0" dirty="0">
                <a:solidFill>
                  <a:srgbClr val="696969"/>
                </a:solidFill>
                <a:latin typeface="Calibri Light" panose="020F0302020204030204" pitchFamily="34" charset="0"/>
                <a:cs typeface="Calibri Light" panose="020F0302020204030204" pitchFamily="34" charset="0"/>
                <a:sym typeface="Helvetica Light"/>
              </a:rPr>
              <a:t> QR para </a:t>
            </a:r>
            <a:r>
              <a:rPr lang="en-US" sz="2300" i="1" kern="0" dirty="0" err="1">
                <a:solidFill>
                  <a:srgbClr val="696969"/>
                </a:solidFill>
                <a:latin typeface="Calibri Light" panose="020F0302020204030204" pitchFamily="34" charset="0"/>
                <a:cs typeface="Calibri Light" panose="020F0302020204030204" pitchFamily="34" charset="0"/>
                <a:sym typeface="Helvetica Light"/>
              </a:rPr>
              <a:t>compartir</a:t>
            </a:r>
            <a:r>
              <a:rPr lang="en-US" sz="2300" i="1" kern="0" dirty="0">
                <a:solidFill>
                  <a:srgbClr val="696969"/>
                </a:solidFill>
                <a:latin typeface="Calibri Light" panose="020F0302020204030204" pitchFamily="34" charset="0"/>
                <a:cs typeface="Calibri Light" panose="020F0302020204030204" pitchFamily="34" charset="0"/>
                <a:sym typeface="Helvetica Light"/>
              </a:rPr>
              <a:t> </a:t>
            </a:r>
            <a:r>
              <a:rPr lang="en-US" sz="2300" i="1" kern="0" dirty="0" err="1">
                <a:solidFill>
                  <a:srgbClr val="696969"/>
                </a:solidFill>
                <a:latin typeface="Calibri Light" panose="020F0302020204030204" pitchFamily="34" charset="0"/>
                <a:cs typeface="Calibri Light" panose="020F0302020204030204" pitchFamily="34" charset="0"/>
                <a:sym typeface="Helvetica Light"/>
              </a:rPr>
              <a:t>su</a:t>
            </a:r>
            <a:r>
              <a:rPr lang="en-US" sz="2300" i="1" kern="0" dirty="0">
                <a:solidFill>
                  <a:srgbClr val="696969"/>
                </a:solidFill>
                <a:latin typeface="Calibri Light" panose="020F0302020204030204" pitchFamily="34" charset="0"/>
                <a:cs typeface="Calibri Light" panose="020F0302020204030204" pitchFamily="34" charset="0"/>
                <a:sym typeface="Helvetica Light"/>
              </a:rPr>
              <a:t> </a:t>
            </a:r>
            <a:r>
              <a:rPr lang="en-US" sz="2300" i="1" kern="0" dirty="0" err="1">
                <a:solidFill>
                  <a:srgbClr val="696969"/>
                </a:solidFill>
                <a:latin typeface="Calibri Light" panose="020F0302020204030204" pitchFamily="34" charset="0"/>
                <a:cs typeface="Calibri Light" panose="020F0302020204030204" pitchFamily="34" charset="0"/>
                <a:sym typeface="Helvetica Light"/>
              </a:rPr>
              <a:t>información</a:t>
            </a:r>
            <a:r>
              <a:rPr lang="en-US" sz="2300" i="1" kern="0" dirty="0">
                <a:solidFill>
                  <a:srgbClr val="696969"/>
                </a:solidFill>
                <a:latin typeface="Calibri Light" panose="020F0302020204030204" pitchFamily="34" charset="0"/>
                <a:cs typeface="Calibri Light" panose="020F0302020204030204" pitchFamily="34" charset="0"/>
                <a:sym typeface="Helvetica Light"/>
              </a:rPr>
              <a:t> de </a:t>
            </a:r>
            <a:r>
              <a:rPr lang="en-US" sz="2300" i="1" kern="0" dirty="0" err="1">
                <a:solidFill>
                  <a:srgbClr val="696969"/>
                </a:solidFill>
                <a:latin typeface="Calibri Light" panose="020F0302020204030204" pitchFamily="34" charset="0"/>
                <a:cs typeface="Calibri Light" panose="020F0302020204030204" pitchFamily="34" charset="0"/>
                <a:sym typeface="Helvetica Light"/>
              </a:rPr>
              <a:t>contacto</a:t>
            </a:r>
            <a:r>
              <a:rPr lang="en-US" sz="2300" i="1" kern="0" dirty="0">
                <a:solidFill>
                  <a:srgbClr val="696969"/>
                </a:solidFill>
                <a:latin typeface="Calibri Light" panose="020F0302020204030204" pitchFamily="34" charset="0"/>
                <a:cs typeface="Calibri Light" panose="020F0302020204030204" pitchFamily="34" charset="0"/>
                <a:sym typeface="Helvetica Light"/>
              </a:rPr>
              <a:t> con </a:t>
            </a:r>
            <a:r>
              <a:rPr lang="en-US" sz="2300" i="1" kern="0" dirty="0" err="1">
                <a:solidFill>
                  <a:srgbClr val="696969"/>
                </a:solidFill>
                <a:latin typeface="Calibri Light" panose="020F0302020204030204" pitchFamily="34" charset="0"/>
                <a:cs typeface="Calibri Light" panose="020F0302020204030204" pitchFamily="34" charset="0"/>
                <a:sym typeface="Helvetica Light"/>
              </a:rPr>
              <a:t>nosotros</a:t>
            </a:r>
            <a:r>
              <a:rPr lang="en-US" sz="2300" i="1" kern="0" dirty="0">
                <a:solidFill>
                  <a:srgbClr val="696969"/>
                </a:solidFill>
                <a:latin typeface="Calibri Light" panose="020F0302020204030204" pitchFamily="34" charset="0"/>
                <a:cs typeface="Calibri Light" panose="020F0302020204030204" pitchFamily="34" charset="0"/>
                <a:sym typeface="Helvetica Light"/>
              </a:rPr>
              <a:t>.</a:t>
            </a:r>
          </a:p>
        </p:txBody>
      </p:sp>
    </p:spTree>
    <p:extLst>
      <p:ext uri="{BB962C8B-B14F-4D97-AF65-F5344CB8AC3E}">
        <p14:creationId xmlns:p14="http://schemas.microsoft.com/office/powerpoint/2010/main" val="1476547663"/>
      </p:ext>
    </p:extLst>
  </p:cSld>
  <p:clrMapOvr>
    <a:masterClrMapping/>
  </p:clrMapOvr>
  <p:transition spd="slow" advClick="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r>
              <a:rPr lang="en-US" sz="2400" dirty="0">
                <a:solidFill>
                  <a:prstClr val="black"/>
                </a:solidFill>
                <a:latin typeface="Calibri"/>
              </a:rPr>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- 2.1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- 2.2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- 2.3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- 2.4</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r>
              <a:rPr lang="en-US" sz="2400" dirty="0">
                <a:solidFill>
                  <a:prstClr val="black"/>
                </a:solidFill>
                <a:latin typeface="Calibri"/>
              </a:rPr>
              <a:t>End of Verse 2</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- 3.1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solidFill>
                  <a:schemeClr val="bg1"/>
                </a:solidFill>
              </a:rPr>
              <a:t>&lt;none&gt;</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- 3.2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- 3.3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- 3.4</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r>
              <a:rPr lang="en-US" sz="2400" dirty="0">
                <a:solidFill>
                  <a:prstClr val="black"/>
                </a:solidFill>
                <a:latin typeface="Calibri"/>
              </a:rPr>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solidFill>
                  <a:schemeClr val="bg1"/>
                </a:solidFill>
              </a:rPr>
              <a:t>&lt;none&gt;</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D098D-7A71-4564-958E-4AF7006A6569}"/>
              </a:ext>
            </a:extLst>
          </p:cNvPr>
          <p:cNvSpPr txBox="1"/>
          <p:nvPr/>
        </p:nvSpPr>
        <p:spPr>
          <a:xfrm>
            <a:off x="7213600" y="5579118"/>
            <a:ext cx="4572000" cy="748795"/>
          </a:xfrm>
          <a:prstGeom prst="rect">
            <a:avLst/>
          </a:prstGeom>
          <a:noFill/>
        </p:spPr>
        <p:txBody>
          <a:bodyPr wrap="square" rtlCol="0">
            <a:spAutoFit/>
          </a:bodyPr>
          <a:lstStyle/>
          <a:p>
            <a:pPr algn="r" defTabSz="1219140">
              <a:defRPr/>
            </a:pPr>
            <a:r>
              <a:rPr lang="en-US" sz="2133" dirty="0">
                <a:solidFill>
                  <a:prstClr val="white"/>
                </a:solidFill>
                <a:latin typeface="Avenir Next LT Pro Demi" panose="020B0604020202020204" pitchFamily="34" charset="0"/>
              </a:rPr>
              <a:t>Opening Prayer</a:t>
            </a:r>
          </a:p>
          <a:p>
            <a:pPr algn="r" defTabSz="1219140">
              <a:defRPr/>
            </a:pPr>
            <a:r>
              <a:rPr lang="en-US" sz="2133" dirty="0">
                <a:solidFill>
                  <a:prstClr val="white"/>
                </a:solidFill>
                <a:latin typeface="Avenir Next LT Pro Demi" panose="020B0604020202020204" pitchFamily="34" charset="0"/>
              </a:rPr>
              <a:t>Brenden </a:t>
            </a:r>
            <a:r>
              <a:rPr lang="en-US" sz="2133" dirty="0" err="1">
                <a:solidFill>
                  <a:prstClr val="white"/>
                </a:solidFill>
                <a:latin typeface="Avenir Next LT Pro Demi" panose="020B0604020202020204" pitchFamily="34" charset="0"/>
              </a:rPr>
              <a:t>Winslett</a:t>
            </a:r>
            <a:endParaRPr lang="en-US" sz="2133" dirty="0">
              <a:solidFill>
                <a:prstClr val="white"/>
              </a:solidFill>
              <a:latin typeface="Avenir Next LT Pro Demi" panose="020B0604020202020204" pitchFamily="34" charset="0"/>
            </a:endParaRPr>
          </a:p>
        </p:txBody>
      </p:sp>
    </p:spTree>
    <p:extLst>
      <p:ext uri="{BB962C8B-B14F-4D97-AF65-F5344CB8AC3E}">
        <p14:creationId xmlns:p14="http://schemas.microsoft.com/office/powerpoint/2010/main" val="309553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solidFill>
                  <a:schemeClr val="bg1"/>
                </a:solidFill>
              </a:rPr>
              <a:t>&lt;none&gt;</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extLst>
      <p:ext uri="{BB962C8B-B14F-4D97-AF65-F5344CB8AC3E}">
        <p14:creationId xmlns:p14="http://schemas.microsoft.com/office/powerpoint/2010/main" val="208424589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439 - Psalm 19 - 1.1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D098D-7A71-4564-958E-4AF7006A6569}"/>
              </a:ext>
            </a:extLst>
          </p:cNvPr>
          <p:cNvSpPr txBox="1"/>
          <p:nvPr/>
        </p:nvSpPr>
        <p:spPr>
          <a:xfrm>
            <a:off x="7213600" y="5579118"/>
            <a:ext cx="4572000" cy="748795"/>
          </a:xfrm>
          <a:prstGeom prst="rect">
            <a:avLst/>
          </a:prstGeom>
          <a:noFill/>
        </p:spPr>
        <p:txBody>
          <a:bodyPr wrap="square" rtlCol="0">
            <a:spAutoFit/>
          </a:bodyPr>
          <a:lstStyle/>
          <a:p>
            <a:pPr algn="r" defTabSz="1219140"/>
            <a:r>
              <a:rPr lang="en-US" sz="2133" dirty="0">
                <a:solidFill>
                  <a:prstClr val="white"/>
                </a:solidFill>
                <a:latin typeface="Avenir Next LT Pro Demi" panose="020B0604020202020204" pitchFamily="34" charset="0"/>
              </a:rPr>
              <a:t>Song Leader</a:t>
            </a:r>
          </a:p>
          <a:p>
            <a:pPr algn="r" defTabSz="1219140"/>
            <a:r>
              <a:rPr lang="en-US" sz="2133" dirty="0">
                <a:solidFill>
                  <a:prstClr val="white"/>
                </a:solidFill>
                <a:latin typeface="Avenir Next LT Pro Demi" panose="020B0604020202020204" pitchFamily="34" charset="0"/>
              </a:rPr>
              <a:t>Luke Stevens</a:t>
            </a:r>
          </a:p>
        </p:txBody>
      </p:sp>
    </p:spTree>
    <p:extLst>
      <p:ext uri="{BB962C8B-B14F-4D97-AF65-F5344CB8AC3E}">
        <p14:creationId xmlns:p14="http://schemas.microsoft.com/office/powerpoint/2010/main" val="285601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439 - Psalm 19 - 1.2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439 - Psalm 19 -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439 - Psalm 19 -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r>
              <a:rPr lang="en-US" sz="2400" dirty="0">
                <a:solidFill>
                  <a:prstClr val="black"/>
                </a:solidFill>
                <a:latin typeface="Calibri"/>
              </a:rPr>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439 - Psalm 19 - 2.1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439 - Psalm 19 - 2.2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439 - Psalm 19 -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439 - Psalm 19 -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r>
              <a:rPr lang="en-US" sz="2400" dirty="0">
                <a:solidFill>
                  <a:prstClr val="black"/>
                </a:solidFill>
                <a:latin typeface="Calibri"/>
              </a:rPr>
              <a:t>End of Verse 2</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439 - Psalm 19 - 3.1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439 - Psalm 19 - 3.2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439 - Psalm 19 -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solidFill>
                  <a:schemeClr val="bg1"/>
                </a:solidFill>
              </a:rPr>
              <a:t>&lt;none&gt;</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439 - Psalm 19 -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r>
              <a:rPr lang="en-US" sz="2400" dirty="0">
                <a:solidFill>
                  <a:prstClr val="black"/>
                </a:solidFill>
                <a:latin typeface="Calibri"/>
              </a:rPr>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solidFill>
                  <a:schemeClr val="bg1"/>
                </a:solidFill>
              </a:rPr>
              <a:t>&lt;none&gt;</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189 - When I Survey The Wondrous Cross - 1.1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defRPr/>
            </a:pPr>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defRPr/>
            </a:pPr>
            <a:endParaRPr sz="2400">
              <a:solidFill>
                <a:prstClr val="black"/>
              </a:solidFill>
              <a:latin typeface="Calibri"/>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189 - When I Survey The Wondrous Cross - 1.2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defRPr/>
            </a:pPr>
            <a:r>
              <a:rPr lang="en-US" sz="2400" dirty="0">
                <a:solidFill>
                  <a:prstClr val="black"/>
                </a:solidFill>
                <a:latin typeface="Calibri"/>
              </a:rPr>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defRPr/>
            </a:pPr>
            <a:endParaRPr sz="2400">
              <a:solidFill>
                <a:prstClr val="black"/>
              </a:solidFill>
              <a:latin typeface="Calibri"/>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189 - When I Survey The Wondrous Cross - 2.1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defRPr/>
            </a:pPr>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defRPr/>
            </a:pPr>
            <a:endParaRPr sz="2400">
              <a:solidFill>
                <a:prstClr val="black"/>
              </a:solidFill>
              <a:latin typeface="Calibri"/>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189 - When I Survey The Wondrous Cross - 2.2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defRPr/>
            </a:pPr>
            <a:r>
              <a:rPr lang="en-US" sz="2400" dirty="0">
                <a:solidFill>
                  <a:prstClr val="black"/>
                </a:solidFill>
                <a:latin typeface="Calibri"/>
              </a:rPr>
              <a:t>End of Verse 2</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defRPr/>
            </a:pPr>
            <a:endParaRPr sz="2400">
              <a:solidFill>
                <a:prstClr val="black"/>
              </a:solidFill>
              <a:latin typeface="Calibri"/>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189 - When I Survey The Wondrous Cross - 3.1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defRPr/>
            </a:pPr>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defRPr/>
            </a:pPr>
            <a:endParaRPr sz="2400">
              <a:solidFill>
                <a:prstClr val="black"/>
              </a:solidFill>
              <a:latin typeface="Calibri"/>
            </a:endParaRP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189 - When I Survey The Wondrous Cross - 3.2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defRPr/>
            </a:pPr>
            <a:r>
              <a:rPr lang="en-US" sz="2400" dirty="0">
                <a:solidFill>
                  <a:prstClr val="black"/>
                </a:solidFill>
                <a:latin typeface="Calibri"/>
              </a:rPr>
              <a:t>End of Verse 3</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defRPr/>
            </a:pPr>
            <a:endParaRPr sz="2400">
              <a:solidFill>
                <a:prstClr val="black"/>
              </a:solidFill>
              <a:latin typeface="Calibri"/>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189 - When I Survey The Wondrous Cross - 4.1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defRPr/>
            </a:pPr>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defRPr/>
            </a:pPr>
            <a:endParaRPr sz="2400">
              <a:solidFill>
                <a:prstClr val="black"/>
              </a:solidFill>
              <a:latin typeface="Calibri"/>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189 - When I Survey The Wondrous Cross - 4.2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defRPr/>
            </a:pPr>
            <a:r>
              <a:rPr lang="en-US" sz="2400" dirty="0">
                <a:solidFill>
                  <a:prstClr val="black"/>
                </a:solidFill>
                <a:latin typeface="Calibri"/>
              </a:rPr>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defRPr/>
            </a:pPr>
            <a:endParaRPr sz="2400">
              <a:solidFill>
                <a:prstClr val="black"/>
              </a:solidFill>
              <a:latin typeface="Calibri"/>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- 1.1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solidFill>
                  <a:schemeClr val="bg1"/>
                </a:solidFill>
              </a:rPr>
              <a:t>&lt;none&gt;</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D098D-7A71-4564-958E-4AF7006A6569}"/>
              </a:ext>
            </a:extLst>
          </p:cNvPr>
          <p:cNvSpPr txBox="1"/>
          <p:nvPr/>
        </p:nvSpPr>
        <p:spPr>
          <a:xfrm>
            <a:off x="7213600" y="5579116"/>
            <a:ext cx="4572000" cy="789896"/>
          </a:xfrm>
          <a:prstGeom prst="rect">
            <a:avLst/>
          </a:prstGeom>
          <a:noFill/>
        </p:spPr>
        <p:txBody>
          <a:bodyPr wrap="square" rtlCol="0">
            <a:spAutoFit/>
          </a:bodyPr>
          <a:lstStyle/>
          <a:p>
            <a:pPr algn="r" defTabSz="1219140">
              <a:defRPr/>
            </a:pPr>
            <a:r>
              <a:rPr lang="en-US" sz="2133" dirty="0">
                <a:solidFill>
                  <a:prstClr val="white"/>
                </a:solidFill>
                <a:latin typeface="Avenir Next LT Pro Demi" panose="020B0604020202020204" pitchFamily="34" charset="0"/>
              </a:rPr>
              <a:t>Lord’s Supper</a:t>
            </a:r>
          </a:p>
          <a:p>
            <a:pPr algn="r" defTabSz="1219140">
              <a:defRPr/>
            </a:pPr>
            <a:r>
              <a:rPr lang="en-US" sz="24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Chase Clark</a:t>
            </a:r>
            <a:endParaRPr lang="en-US" sz="2133" dirty="0">
              <a:solidFill>
                <a:prstClr val="white"/>
              </a:solidFill>
              <a:latin typeface="Avenir Next LT Pro Demi" panose="020B0604020202020204" pitchFamily="34" charset="0"/>
            </a:endParaRPr>
          </a:p>
        </p:txBody>
      </p:sp>
    </p:spTree>
    <p:extLst>
      <p:ext uri="{BB962C8B-B14F-4D97-AF65-F5344CB8AC3E}">
        <p14:creationId xmlns:p14="http://schemas.microsoft.com/office/powerpoint/2010/main" val="265709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solidFill>
                  <a:schemeClr val="bg1"/>
                </a:solidFill>
              </a:rPr>
              <a:t>&lt;none&gt;</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484B87-C2CF-46AE-86B3-538E0A4F81B5}"/>
              </a:ext>
            </a:extLst>
          </p:cNvPr>
          <p:cNvSpPr txBox="1"/>
          <p:nvPr/>
        </p:nvSpPr>
        <p:spPr>
          <a:xfrm>
            <a:off x="1316611" y="876691"/>
            <a:ext cx="9558779" cy="6001643"/>
          </a:xfrm>
          <a:prstGeom prst="rect">
            <a:avLst/>
          </a:prstGeom>
          <a:noFill/>
        </p:spPr>
        <p:txBody>
          <a:bodyPr wrap="square" rtlCol="0">
            <a:spAutoFit/>
          </a:bodyPr>
          <a:lstStyle/>
          <a:p>
            <a:pPr algn="ctr" defTabSz="914377"/>
            <a:r>
              <a:rPr lang="en-US" sz="4800" dirty="0">
                <a:solidFill>
                  <a:prstClr val="black"/>
                </a:solidFill>
                <a:effectLst>
                  <a:outerShdw blurRad="38100" dist="38100" dir="2700000" algn="tl">
                    <a:srgbClr val="000000">
                      <a:alpha val="43137"/>
                    </a:srgbClr>
                  </a:outerShdw>
                </a:effectLst>
                <a:latin typeface="Sitka Text" panose="02000505000000020004" pitchFamily="2" charset="0"/>
                <a:ea typeface="Source Sans Pro" panose="020B0503030403020204" pitchFamily="34" charset="0"/>
              </a:rPr>
              <a:t>But He was pierced for our transgressions, He was crushed for our iniquities; the punishment that brought us peace was on Him, and by His wounds we are healed.</a:t>
            </a:r>
            <a:br>
              <a:rPr lang="en-US" sz="4800" dirty="0">
                <a:solidFill>
                  <a:prstClr val="black"/>
                </a:solidFill>
                <a:effectLst>
                  <a:outerShdw blurRad="38100" dist="38100" dir="2700000" algn="tl">
                    <a:srgbClr val="000000">
                      <a:alpha val="43137"/>
                    </a:srgbClr>
                  </a:outerShdw>
                </a:effectLst>
                <a:latin typeface="Sitka Text" panose="02000505000000020004" pitchFamily="2" charset="0"/>
                <a:ea typeface="Source Sans Pro" panose="020B0503030403020204" pitchFamily="34" charset="0"/>
              </a:rPr>
            </a:br>
            <a:endParaRPr lang="en-US" sz="4800" dirty="0">
              <a:solidFill>
                <a:prstClr val="black"/>
              </a:solidFill>
              <a:effectLst>
                <a:outerShdw blurRad="38100" dist="38100" dir="2700000" algn="tl">
                  <a:srgbClr val="000000">
                    <a:alpha val="43137"/>
                  </a:srgbClr>
                </a:outerShdw>
              </a:effectLst>
              <a:latin typeface="Sitka Text" panose="02000505000000020004" pitchFamily="2" charset="0"/>
              <a:ea typeface="Source Sans Pro" panose="020B0503030403020204" pitchFamily="34" charset="0"/>
            </a:endParaRPr>
          </a:p>
          <a:p>
            <a:pPr algn="ctr" defTabSz="914377"/>
            <a:r>
              <a:rPr lang="en-US" sz="4800" b="1" dirty="0">
                <a:solidFill>
                  <a:prstClr val="black"/>
                </a:solidFill>
                <a:effectLst>
                  <a:outerShdw blurRad="38100" dist="38100" dir="2700000" algn="tl">
                    <a:srgbClr val="000000">
                      <a:alpha val="43137"/>
                    </a:srgbClr>
                  </a:outerShdw>
                </a:effectLst>
                <a:latin typeface="Sitka Text" panose="02000505000000020004" pitchFamily="2" charset="0"/>
                <a:ea typeface="Source Sans Pro" panose="020B0503030403020204" pitchFamily="34" charset="0"/>
              </a:rPr>
              <a:t>Isaiah 53:5</a:t>
            </a:r>
          </a:p>
        </p:txBody>
      </p:sp>
    </p:spTree>
    <p:extLst>
      <p:ext uri="{BB962C8B-B14F-4D97-AF65-F5344CB8AC3E}">
        <p14:creationId xmlns:p14="http://schemas.microsoft.com/office/powerpoint/2010/main" val="142402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solidFill>
                  <a:schemeClr val="bg1"/>
                </a:solidFill>
              </a:rPr>
              <a:t>&lt;none&gt;</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extLst>
      <p:ext uri="{BB962C8B-B14F-4D97-AF65-F5344CB8AC3E}">
        <p14:creationId xmlns:p14="http://schemas.microsoft.com/office/powerpoint/2010/main" val="155305790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678CCA-D56B-46A6-A8C9-61C459ED5961}"/>
              </a:ext>
            </a:extLst>
          </p:cNvPr>
          <p:cNvSpPr txBox="1"/>
          <p:nvPr/>
        </p:nvSpPr>
        <p:spPr>
          <a:xfrm>
            <a:off x="1150071" y="1904218"/>
            <a:ext cx="10058400" cy="3416320"/>
          </a:xfrm>
          <a:prstGeom prst="rect">
            <a:avLst/>
          </a:prstGeom>
          <a:solidFill>
            <a:schemeClr val="bg1">
              <a:alpha val="54000"/>
            </a:schemeClr>
          </a:solidFill>
        </p:spPr>
        <p:txBody>
          <a:bodyPr wrap="square" rtlCol="0">
            <a:spAutoFit/>
          </a:bodyPr>
          <a:lstStyle/>
          <a:p>
            <a:pPr defTabSz="914377"/>
            <a:r>
              <a:rPr lang="en-US" sz="3600" dirty="0">
                <a:solidFill>
                  <a:srgbClr val="000000"/>
                </a:solidFill>
                <a:latin typeface="system-ui"/>
              </a:rPr>
              <a:t>Now may our Lord Jesus Christ Himself, and God our Father, who loved us and gave us eternal comfort and good hope through grace, comfort your hearts and establish them in every good work and word.</a:t>
            </a:r>
          </a:p>
          <a:p>
            <a:pPr defTabSz="914377"/>
            <a:endParaRPr lang="en-US" sz="3600" dirty="0">
              <a:solidFill>
                <a:srgbClr val="000000"/>
              </a:solidFill>
              <a:latin typeface="system-ui"/>
            </a:endParaRPr>
          </a:p>
          <a:p>
            <a:pPr defTabSz="914377"/>
            <a:r>
              <a:rPr lang="en-US" sz="3600" b="1" dirty="0">
                <a:solidFill>
                  <a:srgbClr val="000000"/>
                </a:solidFill>
                <a:latin typeface="system-ui"/>
              </a:rPr>
              <a:t>2 </a:t>
            </a:r>
            <a:r>
              <a:rPr lang="en-US" sz="3600" b="1" dirty="0" err="1">
                <a:solidFill>
                  <a:srgbClr val="000000"/>
                </a:solidFill>
                <a:latin typeface="system-ui"/>
              </a:rPr>
              <a:t>Thes</a:t>
            </a:r>
            <a:r>
              <a:rPr lang="en-US" sz="3600" b="1" dirty="0">
                <a:solidFill>
                  <a:srgbClr val="000000"/>
                </a:solidFill>
                <a:latin typeface="system-ui"/>
              </a:rPr>
              <a:t> 2:16-17</a:t>
            </a:r>
            <a:endParaRPr lang="en-US" sz="3600" b="1" dirty="0">
              <a:solidFill>
                <a:prstClr val="black"/>
              </a:solidFill>
              <a:latin typeface="Calibri"/>
            </a:endParaRPr>
          </a:p>
        </p:txBody>
      </p:sp>
    </p:spTree>
    <p:extLst>
      <p:ext uri="{BB962C8B-B14F-4D97-AF65-F5344CB8AC3E}">
        <p14:creationId xmlns:p14="http://schemas.microsoft.com/office/powerpoint/2010/main" val="33388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solidFill>
                  <a:schemeClr val="bg1"/>
                </a:solidFill>
              </a:rPr>
              <a:t>&lt;none&gt;</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extLst>
      <p:ext uri="{BB962C8B-B14F-4D97-AF65-F5344CB8AC3E}">
        <p14:creationId xmlns:p14="http://schemas.microsoft.com/office/powerpoint/2010/main" val="133651607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038 - King Most High - 1.1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038 - King Most High - 1.2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038 - King Most High - 1.3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- 1.2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038 - King Most High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038 - King Most High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r>
              <a:rPr lang="en-US" sz="2400" dirty="0">
                <a:solidFill>
                  <a:prstClr val="black"/>
                </a:solidFill>
                <a:latin typeface="Calibri"/>
              </a:rPr>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038 - King Most High - 2.1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038 - King Most High - 2.2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038 - King Most High - 2.3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038 - King Most High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038 - King Most High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r>
              <a:rPr lang="en-US" sz="2400" dirty="0">
                <a:solidFill>
                  <a:prstClr val="black"/>
                </a:solidFill>
                <a:latin typeface="Calibri"/>
              </a:rPr>
              <a:t>End of Verse 2</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038 - King Most High - 4.1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038 - King Most High - 4.2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038 - King Most High - 4.3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- 1.3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038 - King Most High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038 - King Most High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r>
              <a:rPr lang="en-US" sz="2400" dirty="0">
                <a:solidFill>
                  <a:prstClr val="black"/>
                </a:solidFill>
                <a:latin typeface="Calibri"/>
              </a:rPr>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solidFill>
                  <a:schemeClr val="bg1"/>
                </a:solidFill>
              </a:rPr>
              <a:t>&lt;none&gt;</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D098D-7A71-4564-958E-4AF7006A6569}"/>
              </a:ext>
            </a:extLst>
          </p:cNvPr>
          <p:cNvSpPr txBox="1"/>
          <p:nvPr/>
        </p:nvSpPr>
        <p:spPr>
          <a:xfrm>
            <a:off x="7213600" y="5579116"/>
            <a:ext cx="4572000" cy="789896"/>
          </a:xfrm>
          <a:prstGeom prst="rect">
            <a:avLst/>
          </a:prstGeom>
          <a:noFill/>
        </p:spPr>
        <p:txBody>
          <a:bodyPr wrap="square" rtlCol="0">
            <a:spAutoFit/>
          </a:bodyPr>
          <a:lstStyle/>
          <a:p>
            <a:pPr algn="r" defTabSz="1219140">
              <a:defRPr/>
            </a:pPr>
            <a:r>
              <a:rPr lang="en-US" sz="2133" dirty="0">
                <a:solidFill>
                  <a:prstClr val="white"/>
                </a:solidFill>
                <a:latin typeface="Avenir Next LT Pro Demi" panose="020B0604020202020204" pitchFamily="34" charset="0"/>
              </a:rPr>
              <a:t>Scripture Reading</a:t>
            </a:r>
          </a:p>
          <a:p>
            <a:pPr algn="r" defTabSz="1219140">
              <a:defRPr/>
            </a:pPr>
            <a:r>
              <a:rPr lang="en-US" sz="2400" b="1" dirty="0">
                <a:solidFill>
                  <a:prstClr val="white"/>
                </a:solidFill>
                <a:latin typeface="Calibri" panose="020F0502020204030204" pitchFamily="34" charset="0"/>
                <a:ea typeface="Calibri" panose="020F0502020204030204" pitchFamily="34" charset="0"/>
                <a:cs typeface="Times New Roman" panose="02020603050405020304" pitchFamily="18" charset="0"/>
              </a:rPr>
              <a:t>Chad Allen</a:t>
            </a:r>
            <a:endParaRPr lang="en-US" sz="2133" dirty="0">
              <a:solidFill>
                <a:prstClr val="white"/>
              </a:solidFill>
              <a:latin typeface="Avenir Next LT Pro Demi" panose="020B0604020202020204" pitchFamily="34" charset="0"/>
            </a:endParaRPr>
          </a:p>
        </p:txBody>
      </p:sp>
    </p:spTree>
    <p:extLst>
      <p:ext uri="{BB962C8B-B14F-4D97-AF65-F5344CB8AC3E}">
        <p14:creationId xmlns:p14="http://schemas.microsoft.com/office/powerpoint/2010/main" val="2499378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252216"/>
      </p:ext>
    </p:extLst>
  </p:cSld>
  <p:clrMapOvr>
    <a:masterClrMapping/>
  </p:clrMapOvr>
  <p:transition spd="slow">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CC9DE382-A267-5241-A22C-8D31254148E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90942439"/>
      </p:ext>
    </p:extLst>
  </p:cSld>
  <p:clrMapOvr>
    <a:masterClrMapping/>
  </p:clrMapOvr>
  <p:transition spd="slow">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10;&#10;Description automatically generated with medium confidence">
            <a:extLst>
              <a:ext uri="{FF2B5EF4-FFF2-40B4-BE49-F238E27FC236}">
                <a16:creationId xmlns:a16="http://schemas.microsoft.com/office/drawing/2014/main" id="{D05807A2-0FEC-ED0D-918A-E93BB512CAAF}"/>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1554E76-E68D-C6FF-F8E9-12BE340817B7}"/>
              </a:ext>
            </a:extLst>
          </p:cNvPr>
          <p:cNvSpPr txBox="1"/>
          <p:nvPr/>
        </p:nvSpPr>
        <p:spPr>
          <a:xfrm>
            <a:off x="3289935" y="2657920"/>
            <a:ext cx="8778240" cy="2185214"/>
          </a:xfrm>
          <a:prstGeom prst="rect">
            <a:avLst/>
          </a:prstGeom>
          <a:noFill/>
        </p:spPr>
        <p:txBody>
          <a:bodyPr wrap="square" rtlCol="0">
            <a:spAutoFit/>
          </a:bodyPr>
          <a:lstStyle/>
          <a:p>
            <a:r>
              <a:rPr lang="en-US" sz="3600" dirty="0">
                <a:solidFill>
                  <a:srgbClr val="224A6F"/>
                </a:solidFill>
                <a:latin typeface="Futura Condensed Medium" panose="020B0602020204020303" pitchFamily="34" charset="-79"/>
                <a:cs typeface="Futura Condensed Medium" panose="020B0602020204020303" pitchFamily="34" charset="-79"/>
              </a:rPr>
              <a:t>“Then in that day The nations will resort to the root of Jesse, Who will stand as a signal for the peoples; And His resting place will be glorious.” </a:t>
            </a:r>
          </a:p>
          <a:p>
            <a:pPr algn="r"/>
            <a:r>
              <a:rPr lang="en-US" sz="2800" dirty="0">
                <a:solidFill>
                  <a:srgbClr val="224A6F"/>
                </a:solidFill>
                <a:latin typeface="Futura Condensed Medium" panose="020B0602020204020303" pitchFamily="34" charset="-79"/>
                <a:cs typeface="Futura Condensed Medium" panose="020B0602020204020303" pitchFamily="34" charset="-79"/>
              </a:rPr>
              <a:t>(Isaiah 11:10, NASB95) </a:t>
            </a:r>
          </a:p>
        </p:txBody>
      </p:sp>
      <p:sp>
        <p:nvSpPr>
          <p:cNvPr id="13" name="Rectangle 12">
            <a:extLst>
              <a:ext uri="{FF2B5EF4-FFF2-40B4-BE49-F238E27FC236}">
                <a16:creationId xmlns:a16="http://schemas.microsoft.com/office/drawing/2014/main" id="{D69F8049-C36B-8F4B-69CF-692E74E9CD0C}"/>
              </a:ext>
            </a:extLst>
          </p:cNvPr>
          <p:cNvSpPr/>
          <p:nvPr/>
        </p:nvSpPr>
        <p:spPr>
          <a:xfrm>
            <a:off x="0" y="4923979"/>
            <a:ext cx="3190875" cy="1476821"/>
          </a:xfrm>
          <a:prstGeom prst="rect">
            <a:avLst/>
          </a:prstGeom>
          <a:solidFill>
            <a:srgbClr val="224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 application&#10;&#10;Description automatically generated with medium confidence">
            <a:extLst>
              <a:ext uri="{FF2B5EF4-FFF2-40B4-BE49-F238E27FC236}">
                <a16:creationId xmlns:a16="http://schemas.microsoft.com/office/drawing/2014/main" id="{5FCE3A67-FBD3-C321-0892-4C387C84D1CE}"/>
              </a:ext>
            </a:extLst>
          </p:cNvPr>
          <p:cNvPicPr>
            <a:picLocks noChangeAspect="1"/>
          </p:cNvPicPr>
          <p:nvPr/>
        </p:nvPicPr>
        <p:blipFill rotWithShape="1">
          <a:blip r:embed="rId2"/>
          <a:srcRect t="71277" r="74266" b="7556"/>
          <a:stretch/>
        </p:blipFill>
        <p:spPr>
          <a:xfrm>
            <a:off x="28575" y="4115255"/>
            <a:ext cx="3137535" cy="1451592"/>
          </a:xfrm>
          <a:prstGeom prst="rect">
            <a:avLst/>
          </a:prstGeom>
        </p:spPr>
      </p:pic>
      <p:sp>
        <p:nvSpPr>
          <p:cNvPr id="15" name="TextBox 14">
            <a:extLst>
              <a:ext uri="{FF2B5EF4-FFF2-40B4-BE49-F238E27FC236}">
                <a16:creationId xmlns:a16="http://schemas.microsoft.com/office/drawing/2014/main" id="{AF4FC9FE-02DF-C346-60D7-FC8733B4ACE2}"/>
              </a:ext>
            </a:extLst>
          </p:cNvPr>
          <p:cNvSpPr txBox="1"/>
          <p:nvPr/>
        </p:nvSpPr>
        <p:spPr>
          <a:xfrm>
            <a:off x="254317" y="5552182"/>
            <a:ext cx="2682240" cy="1077218"/>
          </a:xfrm>
          <a:prstGeom prst="rect">
            <a:avLst/>
          </a:prstGeom>
          <a:noFill/>
        </p:spPr>
        <p:txBody>
          <a:bodyPr wrap="square" rtlCol="0">
            <a:spAutoFit/>
          </a:bodyPr>
          <a:lstStyle/>
          <a:p>
            <a:pPr algn="ctr"/>
            <a:r>
              <a:rPr lang="en-US" sz="3200" dirty="0">
                <a:solidFill>
                  <a:srgbClr val="01CFFF"/>
                </a:solidFill>
                <a:effectLst>
                  <a:outerShdw blurRad="50800" dist="38100" algn="l" rotWithShape="0">
                    <a:prstClr val="black">
                      <a:alpha val="40000"/>
                    </a:prstClr>
                  </a:outerShdw>
                </a:effectLst>
                <a:latin typeface="Futura Condensed Medium" panose="020B0602020204020303" pitchFamily="34" charset="-79"/>
                <a:cs typeface="Futura Condensed Medium" panose="020B0602020204020303" pitchFamily="34" charset="-79"/>
              </a:rPr>
              <a:t>Is comprised of different people</a:t>
            </a:r>
          </a:p>
        </p:txBody>
      </p:sp>
    </p:spTree>
    <p:extLst>
      <p:ext uri="{BB962C8B-B14F-4D97-AF65-F5344CB8AC3E}">
        <p14:creationId xmlns:p14="http://schemas.microsoft.com/office/powerpoint/2010/main" val="7435988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aphical user interface, application&#10;&#10;Description automatically generated with medium confidence">
            <a:extLst>
              <a:ext uri="{FF2B5EF4-FFF2-40B4-BE49-F238E27FC236}">
                <a16:creationId xmlns:a16="http://schemas.microsoft.com/office/drawing/2014/main" id="{D05807A2-0FEC-ED0D-918A-E93BB512CAAF}"/>
              </a:ext>
            </a:extLst>
          </p:cNvPr>
          <p:cNvPicPr>
            <a:picLocks noChangeAspect="1"/>
          </p:cNvPicPr>
          <p:nvPr/>
        </p:nvPicPr>
        <p:blipFill>
          <a:blip r:embed="rId2"/>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1554E76-E68D-C6FF-F8E9-12BE340817B7}"/>
              </a:ext>
            </a:extLst>
          </p:cNvPr>
          <p:cNvSpPr txBox="1"/>
          <p:nvPr/>
        </p:nvSpPr>
        <p:spPr>
          <a:xfrm>
            <a:off x="3302317" y="1520785"/>
            <a:ext cx="8778240" cy="3816429"/>
          </a:xfrm>
          <a:prstGeom prst="rect">
            <a:avLst/>
          </a:prstGeom>
          <a:noFill/>
        </p:spPr>
        <p:txBody>
          <a:bodyPr wrap="square" rtlCol="0">
            <a:spAutoFit/>
          </a:bodyPr>
          <a:lstStyle/>
          <a:p>
            <a:r>
              <a:rPr lang="en-US" sz="4800" dirty="0">
                <a:solidFill>
                  <a:srgbClr val="224A6F"/>
                </a:solidFill>
                <a:latin typeface="Futura Condensed Medium" panose="020B0602020204020303" pitchFamily="34" charset="-79"/>
                <a:cs typeface="Futura Condensed Medium" panose="020B0602020204020303" pitchFamily="34" charset="-79"/>
              </a:rPr>
              <a:t>Barnabas accepted…</a:t>
            </a:r>
          </a:p>
          <a:p>
            <a:pPr marL="571500" indent="-571500">
              <a:spcBef>
                <a:spcPts val="600"/>
              </a:spcBef>
              <a:spcAft>
                <a:spcPts val="1800"/>
              </a:spcAft>
              <a:buFont typeface="Wingdings" pitchFamily="2" charset="2"/>
              <a:buChar char="ü"/>
            </a:pPr>
            <a:r>
              <a:rPr lang="en-US" sz="3600" dirty="0">
                <a:solidFill>
                  <a:srgbClr val="224A6F"/>
                </a:solidFill>
                <a:latin typeface="Futura Condensed Medium" panose="020B0602020204020303" pitchFamily="34" charset="-79"/>
                <a:cs typeface="Futura Condensed Medium" panose="020B0602020204020303" pitchFamily="34" charset="-79"/>
              </a:rPr>
              <a:t>those who had nothing to offer in return (Acts 4.32-37)</a:t>
            </a:r>
          </a:p>
          <a:p>
            <a:pPr marL="571500" indent="-571500">
              <a:spcAft>
                <a:spcPts val="1800"/>
              </a:spcAft>
              <a:buFont typeface="Wingdings" pitchFamily="2" charset="2"/>
              <a:buChar char="ü"/>
            </a:pPr>
            <a:r>
              <a:rPr lang="en-US" sz="3600" dirty="0">
                <a:solidFill>
                  <a:srgbClr val="224A6F"/>
                </a:solidFill>
                <a:latin typeface="Futura Condensed Medium" panose="020B0602020204020303" pitchFamily="34" charset="-79"/>
                <a:cs typeface="Futura Condensed Medium" panose="020B0602020204020303" pitchFamily="34" charset="-79"/>
              </a:rPr>
              <a:t>a former enemy (Acts 9.26-28)</a:t>
            </a:r>
          </a:p>
          <a:p>
            <a:pPr marL="571500" indent="-571500">
              <a:spcAft>
                <a:spcPts val="1800"/>
              </a:spcAft>
              <a:buFont typeface="Wingdings" pitchFamily="2" charset="2"/>
              <a:buChar char="ü"/>
            </a:pPr>
            <a:r>
              <a:rPr lang="en-US" sz="3600" dirty="0">
                <a:solidFill>
                  <a:srgbClr val="224A6F"/>
                </a:solidFill>
                <a:latin typeface="Futura Condensed Medium" panose="020B0602020204020303" pitchFamily="34" charset="-79"/>
                <a:cs typeface="Futura Condensed Medium" panose="020B0602020204020303" pitchFamily="34" charset="-79"/>
              </a:rPr>
              <a:t>the lost (Acts 11.19-24)</a:t>
            </a:r>
          </a:p>
          <a:p>
            <a:pPr marL="571500" indent="-571500">
              <a:spcAft>
                <a:spcPts val="1800"/>
              </a:spcAft>
              <a:buFont typeface="Wingdings" pitchFamily="2" charset="2"/>
              <a:buChar char="ü"/>
            </a:pPr>
            <a:r>
              <a:rPr lang="en-US" sz="3600" dirty="0">
                <a:solidFill>
                  <a:srgbClr val="224A6F"/>
                </a:solidFill>
                <a:latin typeface="Futura Condensed Medium" panose="020B0602020204020303" pitchFamily="34" charset="-79"/>
                <a:cs typeface="Futura Condensed Medium" panose="020B0602020204020303" pitchFamily="34" charset="-79"/>
              </a:rPr>
              <a:t>those who’d failed him (Acts 15.36-39)</a:t>
            </a:r>
          </a:p>
        </p:txBody>
      </p:sp>
      <p:sp>
        <p:nvSpPr>
          <p:cNvPr id="13" name="Rectangle 12">
            <a:extLst>
              <a:ext uri="{FF2B5EF4-FFF2-40B4-BE49-F238E27FC236}">
                <a16:creationId xmlns:a16="http://schemas.microsoft.com/office/drawing/2014/main" id="{D69F8049-C36B-8F4B-69CF-692E74E9CD0C}"/>
              </a:ext>
            </a:extLst>
          </p:cNvPr>
          <p:cNvSpPr/>
          <p:nvPr/>
        </p:nvSpPr>
        <p:spPr>
          <a:xfrm>
            <a:off x="0" y="4923979"/>
            <a:ext cx="3190875" cy="1476821"/>
          </a:xfrm>
          <a:prstGeom prst="rect">
            <a:avLst/>
          </a:prstGeom>
          <a:solidFill>
            <a:srgbClr val="224B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Graphical user interface, application&#10;&#10;Description automatically generated with medium confidence">
            <a:extLst>
              <a:ext uri="{FF2B5EF4-FFF2-40B4-BE49-F238E27FC236}">
                <a16:creationId xmlns:a16="http://schemas.microsoft.com/office/drawing/2014/main" id="{5FCE3A67-FBD3-C321-0892-4C387C84D1CE}"/>
              </a:ext>
            </a:extLst>
          </p:cNvPr>
          <p:cNvPicPr>
            <a:picLocks noChangeAspect="1"/>
          </p:cNvPicPr>
          <p:nvPr/>
        </p:nvPicPr>
        <p:blipFill rotWithShape="1">
          <a:blip r:embed="rId2"/>
          <a:srcRect t="71277" r="74266" b="7556"/>
          <a:stretch/>
        </p:blipFill>
        <p:spPr>
          <a:xfrm>
            <a:off x="28575" y="4115255"/>
            <a:ext cx="3137535" cy="1451592"/>
          </a:xfrm>
          <a:prstGeom prst="rect">
            <a:avLst/>
          </a:prstGeom>
        </p:spPr>
      </p:pic>
      <p:sp>
        <p:nvSpPr>
          <p:cNvPr id="15" name="TextBox 14">
            <a:extLst>
              <a:ext uri="{FF2B5EF4-FFF2-40B4-BE49-F238E27FC236}">
                <a16:creationId xmlns:a16="http://schemas.microsoft.com/office/drawing/2014/main" id="{AF4FC9FE-02DF-C346-60D7-FC8733B4ACE2}"/>
              </a:ext>
            </a:extLst>
          </p:cNvPr>
          <p:cNvSpPr txBox="1"/>
          <p:nvPr/>
        </p:nvSpPr>
        <p:spPr>
          <a:xfrm>
            <a:off x="254317" y="5552182"/>
            <a:ext cx="2682240" cy="1077218"/>
          </a:xfrm>
          <a:prstGeom prst="rect">
            <a:avLst/>
          </a:prstGeom>
          <a:noFill/>
        </p:spPr>
        <p:txBody>
          <a:bodyPr wrap="square" rtlCol="0">
            <a:spAutoFit/>
          </a:bodyPr>
          <a:lstStyle/>
          <a:p>
            <a:pPr algn="ctr"/>
            <a:r>
              <a:rPr lang="en-US" sz="3200" dirty="0">
                <a:solidFill>
                  <a:srgbClr val="01CFFF"/>
                </a:solidFill>
                <a:effectLst>
                  <a:outerShdw blurRad="50800" dist="38100" algn="l" rotWithShape="0">
                    <a:prstClr val="black">
                      <a:alpha val="40000"/>
                    </a:prstClr>
                  </a:outerShdw>
                </a:effectLst>
                <a:latin typeface="Futura Condensed Medium" panose="020B0602020204020303" pitchFamily="34" charset="-79"/>
                <a:cs typeface="Futura Condensed Medium" panose="020B0602020204020303" pitchFamily="34" charset="-79"/>
              </a:rPr>
              <a:t>Is comprised of different people</a:t>
            </a:r>
          </a:p>
        </p:txBody>
      </p:sp>
    </p:spTree>
    <p:extLst>
      <p:ext uri="{BB962C8B-B14F-4D97-AF65-F5344CB8AC3E}">
        <p14:creationId xmlns:p14="http://schemas.microsoft.com/office/powerpoint/2010/main" val="16992637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1000"/>
                                        <p:tgtEl>
                                          <p:spTgt spid="6">
                                            <p:txEl>
                                              <p:pRg st="4" end="4"/>
                                            </p:txEl>
                                          </p:spTgt>
                                        </p:tgtEl>
                                      </p:cBhvr>
                                    </p:animEffect>
                                    <p:anim calcmode="lin" valueType="num">
                                      <p:cBhvr>
                                        <p:cTn id="29"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vector graphics&#10;&#10;Description automatically generated">
            <a:extLst>
              <a:ext uri="{FF2B5EF4-FFF2-40B4-BE49-F238E27FC236}">
                <a16:creationId xmlns:a16="http://schemas.microsoft.com/office/drawing/2014/main" id="{CC9DE382-A267-5241-A22C-8D31254148E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580928600"/>
      </p:ext>
    </p:extLst>
  </p:cSld>
  <p:clrMapOvr>
    <a:masterClrMapping/>
  </p:clrMapOvr>
  <p:transition spd="slow">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812923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- 1.4</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320 - Will Jesus Find Us Watching - 1.1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320 - Will Jesus Find Us Watching - 1.2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320 - Will Jesus Find Us Watching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320 - Will Jesus Find Us Watching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r>
              <a:rPr lang="en-US" sz="2400" dirty="0">
                <a:solidFill>
                  <a:prstClr val="black"/>
                </a:solidFill>
                <a:latin typeface="Calibri"/>
              </a:rPr>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320 - Will Jesus Find Us Watching - 2.1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320 - Will Jesus Find Us Watching - 2.2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320 - Will Jesus Find Us Watching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320 - Will Jesus Find Us Watching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r>
              <a:rPr lang="en-US" sz="2400" dirty="0">
                <a:solidFill>
                  <a:prstClr val="black"/>
                </a:solidFill>
                <a:latin typeface="Calibri"/>
              </a:rPr>
              <a:t>End of Verse 2</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320 - Will Jesus Find Us Watching - 3.1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320 - Will Jesus Find Us Watching - 3.2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002 - Hallelujah! Praise Jehovah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320 - Will Jesus Find Us Watching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320 - Will Jesus Find Us Watching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r>
              <a:rPr lang="en-US" sz="2400" dirty="0">
                <a:solidFill>
                  <a:prstClr val="black"/>
                </a:solidFill>
                <a:latin typeface="Calibri"/>
              </a:rPr>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solidFill>
                  <a:schemeClr val="bg1"/>
                </a:solidFill>
              </a:rPr>
              <a:t>&lt;none&gt;</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4D098D-7A71-4564-958E-4AF7006A6569}"/>
              </a:ext>
            </a:extLst>
          </p:cNvPr>
          <p:cNvSpPr txBox="1"/>
          <p:nvPr/>
        </p:nvSpPr>
        <p:spPr>
          <a:xfrm>
            <a:off x="7213600" y="5579118"/>
            <a:ext cx="4572000" cy="748795"/>
          </a:xfrm>
          <a:prstGeom prst="rect">
            <a:avLst/>
          </a:prstGeom>
          <a:noFill/>
        </p:spPr>
        <p:txBody>
          <a:bodyPr wrap="square" rtlCol="0">
            <a:spAutoFit/>
          </a:bodyPr>
          <a:lstStyle/>
          <a:p>
            <a:pPr algn="r" defTabSz="1219140">
              <a:defRPr/>
            </a:pPr>
            <a:r>
              <a:rPr lang="en-US" sz="2133" dirty="0">
                <a:solidFill>
                  <a:prstClr val="white"/>
                </a:solidFill>
                <a:latin typeface="Avenir Next LT Pro Demi" panose="020B0604020202020204" pitchFamily="34" charset="0"/>
              </a:rPr>
              <a:t>Closing Prayer</a:t>
            </a:r>
          </a:p>
          <a:p>
            <a:pPr algn="r" defTabSz="1219140">
              <a:defRPr/>
            </a:pPr>
            <a:r>
              <a:rPr lang="en-US" sz="2133" dirty="0">
                <a:solidFill>
                  <a:prstClr val="white"/>
                </a:solidFill>
                <a:latin typeface="Avenir Next LT Pro Demi" panose="020B0604020202020204" pitchFamily="34" charset="0"/>
              </a:rPr>
              <a:t>Mike Wilkes</a:t>
            </a:r>
          </a:p>
        </p:txBody>
      </p:sp>
    </p:spTree>
    <p:extLst>
      <p:ext uri="{BB962C8B-B14F-4D97-AF65-F5344CB8AC3E}">
        <p14:creationId xmlns:p14="http://schemas.microsoft.com/office/powerpoint/2010/main" val="259432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solidFill>
                  <a:schemeClr val="bg1"/>
                </a:solidFill>
              </a:rPr>
              <a:t>&lt;none&gt;</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defTabSz="1219170"/>
            <a:endParaRPr sz="2400">
              <a:solidFill>
                <a:prstClr val="black"/>
              </a:solidFill>
              <a:latin typeface="Calibri"/>
            </a:endParaRP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defTabSz="1219170"/>
            <a:endParaRPr sz="2400">
              <a:solidFill>
                <a:prstClr val="black"/>
              </a:solidFill>
              <a:latin typeface="Calibri"/>
            </a:endParaRPr>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EA1A71-8398-65F1-92AB-92AE9FF81AEA}"/>
              </a:ext>
            </a:extLst>
          </p:cNvPr>
          <p:cNvSpPr>
            <a:spLocks noGrp="1"/>
          </p:cNvSpPr>
          <p:nvPr>
            <p:ph idx="1"/>
          </p:nvPr>
        </p:nvSpPr>
        <p:spPr>
          <a:xfrm>
            <a:off x="1134760" y="3608174"/>
            <a:ext cx="6752971" cy="2078508"/>
          </a:xfrm>
        </p:spPr>
        <p:txBody>
          <a:bodyPr/>
          <a:lstStyle/>
          <a:p>
            <a:pPr marL="0" indent="0">
              <a:buNone/>
            </a:pPr>
            <a:r>
              <a:rPr lang="en-US" dirty="0">
                <a:solidFill>
                  <a:schemeClr val="tx2">
                    <a:lumMod val="90000"/>
                    <a:lumOff val="10000"/>
                  </a:schemeClr>
                </a:solidFill>
              </a:rPr>
              <a:t>A </a:t>
            </a:r>
            <a:r>
              <a:rPr lang="en-US" dirty="0" err="1">
                <a:solidFill>
                  <a:schemeClr val="tx2">
                    <a:lumMod val="90000"/>
                    <a:lumOff val="10000"/>
                  </a:schemeClr>
                </a:solidFill>
              </a:rPr>
              <a:t>nuestros</a:t>
            </a:r>
            <a:r>
              <a:rPr lang="en-US" dirty="0">
                <a:solidFill>
                  <a:schemeClr val="tx2">
                    <a:lumMod val="90000"/>
                    <a:lumOff val="10000"/>
                  </a:schemeClr>
                </a:solidFill>
              </a:rPr>
              <a:t> </a:t>
            </a:r>
            <a:r>
              <a:rPr lang="en-US" dirty="0" err="1">
                <a:solidFill>
                  <a:schemeClr val="tx2">
                    <a:lumMod val="90000"/>
                    <a:lumOff val="10000"/>
                  </a:schemeClr>
                </a:solidFill>
              </a:rPr>
              <a:t>invitados</a:t>
            </a:r>
            <a:r>
              <a:rPr lang="en-US" dirty="0">
                <a:solidFill>
                  <a:schemeClr val="tx2">
                    <a:lumMod val="90000"/>
                    <a:lumOff val="10000"/>
                  </a:schemeClr>
                </a:solidFill>
              </a:rPr>
              <a:t>, ¡gracias </a:t>
            </a:r>
            <a:r>
              <a:rPr lang="en-US" dirty="0" err="1">
                <a:solidFill>
                  <a:schemeClr val="tx2">
                    <a:lumMod val="90000"/>
                    <a:lumOff val="10000"/>
                  </a:schemeClr>
                </a:solidFill>
              </a:rPr>
              <a:t>por</a:t>
            </a:r>
            <a:r>
              <a:rPr lang="en-US" dirty="0">
                <a:solidFill>
                  <a:schemeClr val="tx2">
                    <a:lumMod val="90000"/>
                    <a:lumOff val="10000"/>
                  </a:schemeClr>
                </a:solidFill>
              </a:rPr>
              <a:t> </a:t>
            </a:r>
            <a:r>
              <a:rPr lang="en-US" dirty="0" err="1">
                <a:solidFill>
                  <a:schemeClr val="tx2">
                    <a:lumMod val="90000"/>
                    <a:lumOff val="10000"/>
                  </a:schemeClr>
                </a:solidFill>
              </a:rPr>
              <a:t>su</a:t>
            </a:r>
            <a:r>
              <a:rPr lang="en-US" dirty="0">
                <a:solidFill>
                  <a:schemeClr val="tx2">
                    <a:lumMod val="90000"/>
                    <a:lumOff val="10000"/>
                  </a:schemeClr>
                </a:solidFill>
              </a:rPr>
              <a:t> </a:t>
            </a:r>
            <a:r>
              <a:rPr lang="en-US" dirty="0" err="1">
                <a:solidFill>
                  <a:schemeClr val="tx2">
                    <a:lumMod val="90000"/>
                    <a:lumOff val="10000"/>
                  </a:schemeClr>
                </a:solidFill>
              </a:rPr>
              <a:t>visita</a:t>
            </a:r>
            <a:r>
              <a:rPr lang="en-US" dirty="0">
                <a:solidFill>
                  <a:schemeClr val="tx2">
                    <a:lumMod val="90000"/>
                    <a:lumOff val="10000"/>
                  </a:schemeClr>
                </a:solidFill>
              </a:rPr>
              <a:t>!  </a:t>
            </a:r>
            <a:r>
              <a:rPr lang="en-US" dirty="0" err="1">
                <a:solidFill>
                  <a:schemeClr val="tx2">
                    <a:lumMod val="90000"/>
                    <a:lumOff val="10000"/>
                  </a:schemeClr>
                </a:solidFill>
              </a:rPr>
              <a:t>Escanee</a:t>
            </a:r>
            <a:r>
              <a:rPr lang="en-US" dirty="0">
                <a:solidFill>
                  <a:schemeClr val="tx2">
                    <a:lumMod val="90000"/>
                    <a:lumOff val="10000"/>
                  </a:schemeClr>
                </a:solidFill>
              </a:rPr>
              <a:t> </a:t>
            </a:r>
            <a:r>
              <a:rPr lang="en-US" dirty="0" err="1">
                <a:solidFill>
                  <a:schemeClr val="tx2">
                    <a:lumMod val="90000"/>
                    <a:lumOff val="10000"/>
                  </a:schemeClr>
                </a:solidFill>
              </a:rPr>
              <a:t>el</a:t>
            </a:r>
            <a:r>
              <a:rPr lang="en-US" dirty="0">
                <a:solidFill>
                  <a:schemeClr val="tx2">
                    <a:lumMod val="90000"/>
                    <a:lumOff val="10000"/>
                  </a:schemeClr>
                </a:solidFill>
              </a:rPr>
              <a:t> </a:t>
            </a:r>
            <a:r>
              <a:rPr lang="en-US" dirty="0" err="1">
                <a:solidFill>
                  <a:schemeClr val="tx2">
                    <a:lumMod val="90000"/>
                    <a:lumOff val="10000"/>
                  </a:schemeClr>
                </a:solidFill>
              </a:rPr>
              <a:t>código</a:t>
            </a:r>
            <a:r>
              <a:rPr lang="en-US" dirty="0">
                <a:solidFill>
                  <a:schemeClr val="tx2">
                    <a:lumMod val="90000"/>
                    <a:lumOff val="10000"/>
                  </a:schemeClr>
                </a:solidFill>
              </a:rPr>
              <a:t> QR para </a:t>
            </a:r>
            <a:r>
              <a:rPr lang="en-US" dirty="0" err="1">
                <a:solidFill>
                  <a:schemeClr val="tx2">
                    <a:lumMod val="90000"/>
                    <a:lumOff val="10000"/>
                  </a:schemeClr>
                </a:solidFill>
              </a:rPr>
              <a:t>compartir</a:t>
            </a:r>
            <a:r>
              <a:rPr lang="en-US" dirty="0">
                <a:solidFill>
                  <a:schemeClr val="tx2">
                    <a:lumMod val="90000"/>
                    <a:lumOff val="10000"/>
                  </a:schemeClr>
                </a:solidFill>
              </a:rPr>
              <a:t> </a:t>
            </a:r>
            <a:r>
              <a:rPr lang="en-US" dirty="0" err="1">
                <a:solidFill>
                  <a:schemeClr val="tx2">
                    <a:lumMod val="90000"/>
                    <a:lumOff val="10000"/>
                  </a:schemeClr>
                </a:solidFill>
              </a:rPr>
              <a:t>su</a:t>
            </a:r>
            <a:r>
              <a:rPr lang="en-US" dirty="0">
                <a:solidFill>
                  <a:schemeClr val="tx2">
                    <a:lumMod val="90000"/>
                    <a:lumOff val="10000"/>
                  </a:schemeClr>
                </a:solidFill>
              </a:rPr>
              <a:t> </a:t>
            </a:r>
            <a:r>
              <a:rPr lang="en-US" dirty="0" err="1">
                <a:solidFill>
                  <a:schemeClr val="tx2">
                    <a:lumMod val="90000"/>
                    <a:lumOff val="10000"/>
                  </a:schemeClr>
                </a:solidFill>
              </a:rPr>
              <a:t>información</a:t>
            </a:r>
            <a:r>
              <a:rPr lang="en-US" dirty="0">
                <a:solidFill>
                  <a:schemeClr val="tx2">
                    <a:lumMod val="90000"/>
                    <a:lumOff val="10000"/>
                  </a:schemeClr>
                </a:solidFill>
              </a:rPr>
              <a:t> de </a:t>
            </a:r>
            <a:r>
              <a:rPr lang="en-US" dirty="0" err="1">
                <a:solidFill>
                  <a:schemeClr val="tx2">
                    <a:lumMod val="90000"/>
                    <a:lumOff val="10000"/>
                  </a:schemeClr>
                </a:solidFill>
              </a:rPr>
              <a:t>contacto</a:t>
            </a:r>
            <a:r>
              <a:rPr lang="en-US" dirty="0">
                <a:solidFill>
                  <a:schemeClr val="tx2">
                    <a:lumMod val="90000"/>
                    <a:lumOff val="10000"/>
                  </a:schemeClr>
                </a:solidFill>
              </a:rPr>
              <a:t> con </a:t>
            </a:r>
            <a:r>
              <a:rPr lang="en-US" dirty="0" err="1">
                <a:solidFill>
                  <a:schemeClr val="tx2">
                    <a:lumMod val="90000"/>
                    <a:lumOff val="10000"/>
                  </a:schemeClr>
                </a:solidFill>
              </a:rPr>
              <a:t>nosotros</a:t>
            </a:r>
            <a:r>
              <a:rPr lang="en-US" dirty="0">
                <a:solidFill>
                  <a:schemeClr val="tx2">
                    <a:lumMod val="90000"/>
                    <a:lumOff val="10000"/>
                  </a:schemeClr>
                </a:solidFill>
              </a:rPr>
              <a:t>.</a:t>
            </a:r>
          </a:p>
        </p:txBody>
      </p:sp>
      <p:sp>
        <p:nvSpPr>
          <p:cNvPr id="4" name="Frame 3">
            <a:extLst>
              <a:ext uri="{FF2B5EF4-FFF2-40B4-BE49-F238E27FC236}">
                <a16:creationId xmlns:a16="http://schemas.microsoft.com/office/drawing/2014/main" id="{C9C3FB62-A4C6-4A8F-3F97-5AC57E78C7EC}"/>
              </a:ext>
            </a:extLst>
          </p:cNvPr>
          <p:cNvSpPr/>
          <p:nvPr/>
        </p:nvSpPr>
        <p:spPr>
          <a:xfrm>
            <a:off x="0" y="1"/>
            <a:ext cx="12192000" cy="6858000"/>
          </a:xfrm>
          <a:prstGeom prst="frame">
            <a:avLst/>
          </a:prstGeom>
          <a:solidFill>
            <a:schemeClr val="tx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lang="en-US" dirty="0">
              <a:solidFill>
                <a:prstClr val="black"/>
              </a:solidFill>
              <a:latin typeface="Avenir Next LT Pro"/>
            </a:endParaRPr>
          </a:p>
        </p:txBody>
      </p:sp>
      <p:sp>
        <p:nvSpPr>
          <p:cNvPr id="5" name="Title 1">
            <a:extLst>
              <a:ext uri="{FF2B5EF4-FFF2-40B4-BE49-F238E27FC236}">
                <a16:creationId xmlns:a16="http://schemas.microsoft.com/office/drawing/2014/main" id="{38138F3A-3493-8473-2018-415A225C7F52}"/>
              </a:ext>
            </a:extLst>
          </p:cNvPr>
          <p:cNvSpPr>
            <a:spLocks noGrp="1"/>
          </p:cNvSpPr>
          <p:nvPr>
            <p:ph type="title"/>
          </p:nvPr>
        </p:nvSpPr>
        <p:spPr>
          <a:xfrm>
            <a:off x="1161538" y="1458097"/>
            <a:ext cx="10033687" cy="1495169"/>
          </a:xfrm>
        </p:spPr>
        <p:txBody>
          <a:bodyPr anchor="b">
            <a:normAutofit fontScale="90000"/>
          </a:bodyPr>
          <a:lstStyle/>
          <a:p>
            <a:pPr algn="l">
              <a:lnSpc>
                <a:spcPct val="90000"/>
              </a:lnSpc>
            </a:pPr>
            <a:r>
              <a:rPr lang="en-US" sz="5400" dirty="0">
                <a:latin typeface="Cambria" panose="02040503050406030204" pitchFamily="18" charset="0"/>
                <a:cs typeface="Calibri" panose="020F0502020204030204" pitchFamily="34" charset="0"/>
              </a:rPr>
              <a:t>To our guests,</a:t>
            </a:r>
            <a:br>
              <a:rPr lang="en-US" sz="4000" dirty="0">
                <a:latin typeface="Cambria" panose="02040503050406030204" pitchFamily="18" charset="0"/>
                <a:cs typeface="Calibri" panose="020F0502020204030204" pitchFamily="34" charset="0"/>
              </a:rPr>
            </a:br>
            <a:r>
              <a:rPr lang="en-US" sz="3700" dirty="0">
                <a:latin typeface="Cambria" panose="02040503050406030204" pitchFamily="18" charset="0"/>
                <a:cs typeface="Calibri" panose="020F0502020204030204" pitchFamily="34" charset="0"/>
              </a:rPr>
              <a:t>thank you for your visit! Scan the QR code to share your contact info with us.</a:t>
            </a:r>
          </a:p>
        </p:txBody>
      </p:sp>
      <p:pic>
        <p:nvPicPr>
          <p:cNvPr id="7" name="Picture 6" descr="Qr code&#10;&#10;Description automatically generated">
            <a:extLst>
              <a:ext uri="{FF2B5EF4-FFF2-40B4-BE49-F238E27FC236}">
                <a16:creationId xmlns:a16="http://schemas.microsoft.com/office/drawing/2014/main" id="{5DEC9BB3-AEB1-6D72-D73F-76A8ACADEC53}"/>
              </a:ext>
            </a:extLst>
          </p:cNvPr>
          <p:cNvPicPr>
            <a:picLocks noChangeAspect="1"/>
          </p:cNvPicPr>
          <p:nvPr/>
        </p:nvPicPr>
        <p:blipFill>
          <a:blip r:embed="rId2"/>
          <a:stretch>
            <a:fillRect/>
          </a:stretch>
        </p:blipFill>
        <p:spPr>
          <a:xfrm>
            <a:off x="7797115" y="2666488"/>
            <a:ext cx="3135525" cy="3135525"/>
          </a:xfrm>
          <a:prstGeom prst="rect">
            <a:avLst/>
          </a:prstGeom>
        </p:spPr>
      </p:pic>
    </p:spTree>
    <p:extLst>
      <p:ext uri="{BB962C8B-B14F-4D97-AF65-F5344CB8AC3E}">
        <p14:creationId xmlns:p14="http://schemas.microsoft.com/office/powerpoint/2010/main" val="30598894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1_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Helvetica Light"/>
        <a:ea typeface="Helvetica Light"/>
        <a:cs typeface="Helvetica Light"/>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appledVTI">
  <a:themeElements>
    <a:clrScheme name="Custom 81">
      <a:dk1>
        <a:sysClr val="windowText" lastClr="000000"/>
      </a:dk1>
      <a:lt1>
        <a:sysClr val="window" lastClr="FFFFFF"/>
      </a:lt1>
      <a:dk2>
        <a:srgbClr val="21363B"/>
      </a:dk2>
      <a:lt2>
        <a:srgbClr val="F4F2F0"/>
      </a:lt2>
      <a:accent1>
        <a:srgbClr val="758468"/>
      </a:accent1>
      <a:accent2>
        <a:srgbClr val="B5A7AC"/>
      </a:accent2>
      <a:accent3>
        <a:srgbClr val="CC9C6F"/>
      </a:accent3>
      <a:accent4>
        <a:srgbClr val="767640"/>
      </a:accent4>
      <a:accent5>
        <a:srgbClr val="A5B295"/>
      </a:accent5>
      <a:accent6>
        <a:srgbClr val="C19DA7"/>
      </a:accent6>
      <a:hlink>
        <a:srgbClr val="D13D6E"/>
      </a:hlink>
      <a:folHlink>
        <a:srgbClr val="6C9D92"/>
      </a:folHlink>
    </a:clrScheme>
    <a:fontScheme name="Custom 67">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ppledVTI" id="{204FEFAB-F02B-4FE8-B509-C50A618B972D}" vid="{7EAEADA8-5A8E-45B2-B0E4-448EC7E7A94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1047</Words>
  <Application>Microsoft Office PowerPoint</Application>
  <PresentationFormat>Widescreen</PresentationFormat>
  <Paragraphs>209</Paragraphs>
  <Slides>95</Slides>
  <Notes>85</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95</vt:i4>
      </vt:variant>
    </vt:vector>
  </HeadingPairs>
  <TitlesOfParts>
    <vt:vector size="112" baseType="lpstr">
      <vt:lpstr>Wingdings</vt:lpstr>
      <vt:lpstr>Avenir Next LT Pro Demi</vt:lpstr>
      <vt:lpstr>system-ui</vt:lpstr>
      <vt:lpstr>Helvetica Light</vt:lpstr>
      <vt:lpstr>Calibri</vt:lpstr>
      <vt:lpstr>Sabon Next LT</vt:lpstr>
      <vt:lpstr>Futura Condensed Medium</vt:lpstr>
      <vt:lpstr>Arial</vt:lpstr>
      <vt:lpstr>AvenirNext LT Pro Medium</vt:lpstr>
      <vt:lpstr>Avenir Next LT Pro</vt:lpstr>
      <vt:lpstr>Cambria</vt:lpstr>
      <vt:lpstr>Sitka Text</vt:lpstr>
      <vt:lpstr>Calibri Light</vt:lpstr>
      <vt:lpstr>Office Theme</vt:lpstr>
      <vt:lpstr>1_Black</vt:lpstr>
      <vt:lpstr>1_Office Theme</vt:lpstr>
      <vt:lpstr>DappledVTI</vt:lpstr>
      <vt:lpstr>PowerPoint Presentation</vt:lpstr>
      <vt:lpstr>&lt;none&gt;</vt:lpstr>
      <vt:lpstr>PowerPoint Presentation</vt:lpstr>
      <vt:lpstr>&lt;none&gt;</vt:lpstr>
      <vt:lpstr>002 - Hallelujah! Praise Jehovah - 1.1</vt:lpstr>
      <vt:lpstr>002 - Hallelujah! Praise Jehovah - 1.2</vt:lpstr>
      <vt:lpstr>002 - Hallelujah! Praise Jehovah - 1.3</vt:lpstr>
      <vt:lpstr>002 - Hallelujah! Praise Jehovah - 1.4</vt:lpstr>
      <vt:lpstr>002 - Hallelujah! Praise Jehovah - C.1</vt:lpstr>
      <vt:lpstr>002 - Hallelujah! Praise Jehovah - C.2</vt:lpstr>
      <vt:lpstr>002 - Hallelujah! Praise Jehovah - C.3</vt:lpstr>
      <vt:lpstr>002 - Hallelujah! Praise Jehovah - 2.1</vt:lpstr>
      <vt:lpstr>002 - Hallelujah! Praise Jehovah - 2.2</vt:lpstr>
      <vt:lpstr>002 - Hallelujah! Praise Jehovah - 2.3</vt:lpstr>
      <vt:lpstr>002 - Hallelujah! Praise Jehovah - 2.4</vt:lpstr>
      <vt:lpstr>002 - Hallelujah! Praise Jehovah - C.1</vt:lpstr>
      <vt:lpstr>002 - Hallelujah! Praise Jehovah - C.2</vt:lpstr>
      <vt:lpstr>002 - Hallelujah! Praise Jehovah - C.3</vt:lpstr>
      <vt:lpstr>002 - Hallelujah! Praise Jehovah - 3.1</vt:lpstr>
      <vt:lpstr>002 - Hallelujah! Praise Jehovah - 3.2</vt:lpstr>
      <vt:lpstr>002 - Hallelujah! Praise Jehovah - 3.3</vt:lpstr>
      <vt:lpstr>002 - Hallelujah! Praise Jehovah - 3.4</vt:lpstr>
      <vt:lpstr>002 - Hallelujah! Praise Jehovah - C.1</vt:lpstr>
      <vt:lpstr>002 - Hallelujah! Praise Jehovah - C.2</vt:lpstr>
      <vt:lpstr>002 - Hallelujah! Praise Jehovah - C.3</vt:lpstr>
      <vt:lpstr>&lt;none&gt;</vt:lpstr>
      <vt:lpstr>PowerPoint Presentation</vt:lpstr>
      <vt:lpstr>&lt;none&gt;</vt:lpstr>
      <vt:lpstr>439 - Psalm 19 - 1.1</vt:lpstr>
      <vt:lpstr>439 - Psalm 19 - 1.2</vt:lpstr>
      <vt:lpstr>439 - Psalm 19 - C.1</vt:lpstr>
      <vt:lpstr>439 - Psalm 19 - C.2</vt:lpstr>
      <vt:lpstr>439 - Psalm 19 - 2.1</vt:lpstr>
      <vt:lpstr>439 - Psalm 19 - 2.2</vt:lpstr>
      <vt:lpstr>439 - Psalm 19 - C.1</vt:lpstr>
      <vt:lpstr>439 - Psalm 19 - C.2</vt:lpstr>
      <vt:lpstr>439 - Psalm 19 - 3.1</vt:lpstr>
      <vt:lpstr>439 - Psalm 19 - 3.2</vt:lpstr>
      <vt:lpstr>439 - Psalm 19 - C.1</vt:lpstr>
      <vt:lpstr>439 - Psalm 19 - C.2</vt:lpstr>
      <vt:lpstr>&lt;none&gt;</vt:lpstr>
      <vt:lpstr>189 - When I Survey The Wondrous Cross - 1.1</vt:lpstr>
      <vt:lpstr>189 - When I Survey The Wondrous Cross - 1.2</vt:lpstr>
      <vt:lpstr>189 - When I Survey The Wondrous Cross - 2.1</vt:lpstr>
      <vt:lpstr>189 - When I Survey The Wondrous Cross - 2.2</vt:lpstr>
      <vt:lpstr>189 - When I Survey The Wondrous Cross - 3.1</vt:lpstr>
      <vt:lpstr>189 - When I Survey The Wondrous Cross - 3.2</vt:lpstr>
      <vt:lpstr>189 - When I Survey The Wondrous Cross - 4.1</vt:lpstr>
      <vt:lpstr>189 - When I Survey The Wondrous Cross - 4.2</vt:lpstr>
      <vt:lpstr>&lt;none&gt;</vt:lpstr>
      <vt:lpstr>PowerPoint Presentation</vt:lpstr>
      <vt:lpstr>&lt;none&gt;</vt:lpstr>
      <vt:lpstr>PowerPoint Presentation</vt:lpstr>
      <vt:lpstr>&lt;none&gt;</vt:lpstr>
      <vt:lpstr>PowerPoint Presentation</vt:lpstr>
      <vt:lpstr>&lt;none&gt;</vt:lpstr>
      <vt:lpstr>038 - King Most High - 1.1</vt:lpstr>
      <vt:lpstr>038 - King Most High - 1.2</vt:lpstr>
      <vt:lpstr>038 - King Most High - 1.3</vt:lpstr>
      <vt:lpstr>038 - King Most High - C.1</vt:lpstr>
      <vt:lpstr>038 - King Most High - C.2</vt:lpstr>
      <vt:lpstr>038 - King Most High - 2.1</vt:lpstr>
      <vt:lpstr>038 - King Most High - 2.2</vt:lpstr>
      <vt:lpstr>038 - King Most High - 2.3</vt:lpstr>
      <vt:lpstr>038 - King Most High - C.1</vt:lpstr>
      <vt:lpstr>038 - King Most High - C.2</vt:lpstr>
      <vt:lpstr>038 - King Most High - 4.1</vt:lpstr>
      <vt:lpstr>038 - King Most High - 4.2</vt:lpstr>
      <vt:lpstr>038 - King Most High - 4.3</vt:lpstr>
      <vt:lpstr>038 - King Most High - C.1</vt:lpstr>
      <vt:lpstr>038 - King Most High - C.2</vt:lpstr>
      <vt:lpstr>&lt;none&gt;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320 - Will Jesus Find Us Watching - 1.1</vt:lpstr>
      <vt:lpstr>320 - Will Jesus Find Us Watching - 1.2</vt:lpstr>
      <vt:lpstr>320 - Will Jesus Find Us Watching - C.1</vt:lpstr>
      <vt:lpstr>320 - Will Jesus Find Us Watching - C.2</vt:lpstr>
      <vt:lpstr>320 - Will Jesus Find Us Watching - 2.1</vt:lpstr>
      <vt:lpstr>320 - Will Jesus Find Us Watching - 2.2</vt:lpstr>
      <vt:lpstr>320 - Will Jesus Find Us Watching - C.1</vt:lpstr>
      <vt:lpstr>320 - Will Jesus Find Us Watching - C.2</vt:lpstr>
      <vt:lpstr>320 - Will Jesus Find Us Watching - 3.1</vt:lpstr>
      <vt:lpstr>320 - Will Jesus Find Us Watching - 3.2</vt:lpstr>
      <vt:lpstr>320 - Will Jesus Find Us Watching - C.1</vt:lpstr>
      <vt:lpstr>320 - Will Jesus Find Us Watching - C.2</vt:lpstr>
      <vt:lpstr>&lt;none&gt;</vt:lpstr>
      <vt:lpstr>PowerPoint Presentation</vt:lpstr>
      <vt:lpstr>&lt;none&gt;</vt:lpstr>
      <vt:lpstr>To our guests, thank you for your visit! Scan the QR code to share your contact info with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17</cp:revision>
  <dcterms:created xsi:type="dcterms:W3CDTF">2022-02-09T20:47:49Z</dcterms:created>
  <dcterms:modified xsi:type="dcterms:W3CDTF">2022-09-11T13:10:53Z</dcterms:modified>
</cp:coreProperties>
</file>