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embeddedFontLst>
    <p:embeddedFont>
      <p:font typeface="Avenir Next" panose="020B0503020202020204" pitchFamily="34" charset="0"/>
      <p:regular r:id="rId10"/>
      <p:bold r:id="rId11"/>
      <p:italic r:id="rId12"/>
      <p:boldItalic r:id="rId13"/>
    </p:embeddedFont>
    <p:embeddedFont>
      <p:font typeface="Avenir Next Medium" panose="020B050302020202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9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2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5336-72AC-404E-81C1-0FD9CAC9B0BC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8757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rt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026458A2-3C68-7532-52A2-AE78D5423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1977E-2A7B-303A-AEEC-628EBD52D748}"/>
              </a:ext>
            </a:extLst>
          </p:cNvPr>
          <p:cNvSpPr txBox="1"/>
          <p:nvPr/>
        </p:nvSpPr>
        <p:spPr>
          <a:xfrm>
            <a:off x="436605" y="4992129"/>
            <a:ext cx="11318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“Stand by the ways and see and ask for the ancient paths, Where the good way is, and walk in it; And you will find rest for your souls.” (Jeremiah 6.16)</a:t>
            </a:r>
          </a:p>
        </p:txBody>
      </p:sp>
    </p:spTree>
    <p:extLst>
      <p:ext uri="{BB962C8B-B14F-4D97-AF65-F5344CB8AC3E}">
        <p14:creationId xmlns:p14="http://schemas.microsoft.com/office/powerpoint/2010/main" val="17172704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white wall&#10;&#10;Description automatically generated with medium confidence">
            <a:extLst>
              <a:ext uri="{FF2B5EF4-FFF2-40B4-BE49-F238E27FC236}">
                <a16:creationId xmlns:a16="http://schemas.microsoft.com/office/drawing/2014/main" id="{5253B9C9-6E7F-079E-1BDC-161C0DB1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D8DA6-6A0B-479B-F2AC-0A8DEE2CD6D7}"/>
              </a:ext>
            </a:extLst>
          </p:cNvPr>
          <p:cNvSpPr txBox="1"/>
          <p:nvPr/>
        </p:nvSpPr>
        <p:spPr>
          <a:xfrm>
            <a:off x="7321377" y="5560541"/>
            <a:ext cx="316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Good Bodies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C0D3E-2D23-3BDE-E8EA-6962BFC7A48F}"/>
              </a:ext>
            </a:extLst>
          </p:cNvPr>
          <p:cNvSpPr txBox="1"/>
          <p:nvPr/>
        </p:nvSpPr>
        <p:spPr>
          <a:xfrm>
            <a:off x="7488195" y="6034217"/>
            <a:ext cx="28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1Cor. 6.12-20</a:t>
            </a:r>
          </a:p>
        </p:txBody>
      </p:sp>
    </p:spTree>
    <p:extLst>
      <p:ext uri="{BB962C8B-B14F-4D97-AF65-F5344CB8AC3E}">
        <p14:creationId xmlns:p14="http://schemas.microsoft.com/office/powerpoint/2010/main" val="323299717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white wall&#10;&#10;Description automatically generated with medium confidence">
            <a:extLst>
              <a:ext uri="{FF2B5EF4-FFF2-40B4-BE49-F238E27FC236}">
                <a16:creationId xmlns:a16="http://schemas.microsoft.com/office/drawing/2014/main" id="{5253B9C9-6E7F-079E-1BDC-161C0DB1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D8DA6-6A0B-479B-F2AC-0A8DEE2CD6D7}"/>
              </a:ext>
            </a:extLst>
          </p:cNvPr>
          <p:cNvSpPr txBox="1"/>
          <p:nvPr/>
        </p:nvSpPr>
        <p:spPr>
          <a:xfrm>
            <a:off x="5140412" y="5560541"/>
            <a:ext cx="705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The Lie: You Are Not Yo</a:t>
            </a:r>
            <a:r>
              <a:rPr lang="en-US" sz="3600" b="1" dirty="0">
                <a:latin typeface="Avenir Next" panose="020B0503020202020204" pitchFamily="34" charset="0"/>
              </a:rPr>
              <a:t>ur</a:t>
            </a:r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3600" b="1" dirty="0">
                <a:latin typeface="Avenir Next" panose="020B0503020202020204" pitchFamily="34" charset="0"/>
              </a:rPr>
              <a:t>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C0D3E-2D23-3BDE-E8EA-6962BFC7A48F}"/>
              </a:ext>
            </a:extLst>
          </p:cNvPr>
          <p:cNvSpPr txBox="1"/>
          <p:nvPr/>
        </p:nvSpPr>
        <p:spPr>
          <a:xfrm>
            <a:off x="7488195" y="6034217"/>
            <a:ext cx="28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1Cor. 6.12-13</a:t>
            </a:r>
          </a:p>
        </p:txBody>
      </p:sp>
    </p:spTree>
    <p:extLst>
      <p:ext uri="{BB962C8B-B14F-4D97-AF65-F5344CB8AC3E}">
        <p14:creationId xmlns:p14="http://schemas.microsoft.com/office/powerpoint/2010/main" val="14777791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white wall&#10;&#10;Description automatically generated with medium confidence">
            <a:extLst>
              <a:ext uri="{FF2B5EF4-FFF2-40B4-BE49-F238E27FC236}">
                <a16:creationId xmlns:a16="http://schemas.microsoft.com/office/drawing/2014/main" id="{5253B9C9-6E7F-079E-1BDC-161C0DB1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D8DA6-6A0B-479B-F2AC-0A8DEE2CD6D7}"/>
              </a:ext>
            </a:extLst>
          </p:cNvPr>
          <p:cNvSpPr txBox="1"/>
          <p:nvPr/>
        </p:nvSpPr>
        <p:spPr>
          <a:xfrm>
            <a:off x="4695568" y="5560541"/>
            <a:ext cx="749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The Truth: We Have Good </a:t>
            </a:r>
            <a:r>
              <a:rPr lang="en-US" sz="3600" b="1" dirty="0">
                <a:latin typeface="Avenir Next" panose="020B0503020202020204" pitchFamily="34" charset="0"/>
              </a:rPr>
              <a:t>Bodies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C0D3E-2D23-3BDE-E8EA-6962BFC7A48F}"/>
              </a:ext>
            </a:extLst>
          </p:cNvPr>
          <p:cNvSpPr txBox="1"/>
          <p:nvPr/>
        </p:nvSpPr>
        <p:spPr>
          <a:xfrm>
            <a:off x="7488195" y="6034217"/>
            <a:ext cx="28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1Cor. 6.13-20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6F30A-CFED-D006-62B1-B056BA5361EC}"/>
              </a:ext>
            </a:extLst>
          </p:cNvPr>
          <p:cNvSpPr txBox="1"/>
          <p:nvPr/>
        </p:nvSpPr>
        <p:spPr>
          <a:xfrm>
            <a:off x="0" y="468029"/>
            <a:ext cx="105650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we are created body AND soul (vs. 13)</a:t>
            </a:r>
          </a:p>
          <a:p>
            <a:pPr algn="ctr"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Jesus has a body (vs. 14)</a:t>
            </a:r>
          </a:p>
          <a:p>
            <a:pPr algn="ctr"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our bodies will be raised (vs. 14)</a:t>
            </a:r>
          </a:p>
          <a:p>
            <a:pPr algn="ctr"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our bodies are members of Christ’ body (vs. 15)</a:t>
            </a:r>
          </a:p>
          <a:p>
            <a:pPr algn="ctr"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our bodies are meant to be used for good </a:t>
            </a:r>
            <a:b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</a:b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(vss. 19-20)</a:t>
            </a:r>
          </a:p>
        </p:txBody>
      </p:sp>
    </p:spTree>
    <p:extLst>
      <p:ext uri="{BB962C8B-B14F-4D97-AF65-F5344CB8AC3E}">
        <p14:creationId xmlns:p14="http://schemas.microsoft.com/office/powerpoint/2010/main" val="2422770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white wall&#10;&#10;Description automatically generated with medium confidence">
            <a:extLst>
              <a:ext uri="{FF2B5EF4-FFF2-40B4-BE49-F238E27FC236}">
                <a16:creationId xmlns:a16="http://schemas.microsoft.com/office/drawing/2014/main" id="{5253B9C9-6E7F-079E-1BDC-161C0DB1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D8DA6-6A0B-479B-F2AC-0A8DEE2CD6D7}"/>
              </a:ext>
            </a:extLst>
          </p:cNvPr>
          <p:cNvSpPr txBox="1"/>
          <p:nvPr/>
        </p:nvSpPr>
        <p:spPr>
          <a:xfrm>
            <a:off x="7486671" y="5560541"/>
            <a:ext cx="30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TAKEAWAYS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6F30A-CFED-D006-62B1-B056BA5361EC}"/>
              </a:ext>
            </a:extLst>
          </p:cNvPr>
          <p:cNvSpPr txBox="1"/>
          <p:nvPr/>
        </p:nvSpPr>
        <p:spPr>
          <a:xfrm>
            <a:off x="0" y="2012624"/>
            <a:ext cx="11046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it matters what you do </a:t>
            </a:r>
            <a:b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</a:b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with the body</a:t>
            </a:r>
          </a:p>
        </p:txBody>
      </p:sp>
    </p:spTree>
    <p:extLst>
      <p:ext uri="{BB962C8B-B14F-4D97-AF65-F5344CB8AC3E}">
        <p14:creationId xmlns:p14="http://schemas.microsoft.com/office/powerpoint/2010/main" val="35800289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white wall&#10;&#10;Description automatically generated with medium confidence">
            <a:extLst>
              <a:ext uri="{FF2B5EF4-FFF2-40B4-BE49-F238E27FC236}">
                <a16:creationId xmlns:a16="http://schemas.microsoft.com/office/drawing/2014/main" id="{5253B9C9-6E7F-079E-1BDC-161C0DB1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D8DA6-6A0B-479B-F2AC-0A8DEE2CD6D7}"/>
              </a:ext>
            </a:extLst>
          </p:cNvPr>
          <p:cNvSpPr txBox="1"/>
          <p:nvPr/>
        </p:nvSpPr>
        <p:spPr>
          <a:xfrm>
            <a:off x="7486671" y="5560541"/>
            <a:ext cx="30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TAKEAWAYS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6F30A-CFED-D006-62B1-B056BA5361EC}"/>
              </a:ext>
            </a:extLst>
          </p:cNvPr>
          <p:cNvSpPr txBox="1"/>
          <p:nvPr/>
        </p:nvSpPr>
        <p:spPr>
          <a:xfrm>
            <a:off x="0" y="2012624"/>
            <a:ext cx="11046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let God define </a:t>
            </a:r>
            <a:b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</a:b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your self-image</a:t>
            </a:r>
          </a:p>
        </p:txBody>
      </p:sp>
    </p:spTree>
    <p:extLst>
      <p:ext uri="{BB962C8B-B14F-4D97-AF65-F5344CB8AC3E}">
        <p14:creationId xmlns:p14="http://schemas.microsoft.com/office/powerpoint/2010/main" val="2452404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55764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139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Avenir Next</vt:lpstr>
      <vt:lpstr>Calibri Light</vt:lpstr>
      <vt:lpstr>Avenir Next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2022-09-02T18:11:02Z</dcterms:created>
  <dcterms:modified xsi:type="dcterms:W3CDTF">2022-09-04T12:01:26Z</dcterms:modified>
</cp:coreProperties>
</file>