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61" r:id="rId2"/>
    <p:sldId id="256" r:id="rId3"/>
    <p:sldId id="262" r:id="rId4"/>
    <p:sldId id="292" r:id="rId5"/>
    <p:sldId id="263" r:id="rId6"/>
    <p:sldId id="258" r:id="rId7"/>
    <p:sldId id="295" r:id="rId8"/>
    <p:sldId id="329" r:id="rId9"/>
    <p:sldId id="313" r:id="rId10"/>
    <p:sldId id="330" r:id="rId11"/>
    <p:sldId id="271" r:id="rId12"/>
    <p:sldId id="298" r:id="rId13"/>
    <p:sldId id="331" r:id="rId14"/>
    <p:sldId id="315" r:id="rId15"/>
    <p:sldId id="270" r:id="rId16"/>
    <p:sldId id="299" r:id="rId17"/>
    <p:sldId id="332" r:id="rId18"/>
    <p:sldId id="333" r:id="rId19"/>
    <p:sldId id="334" r:id="rId20"/>
    <p:sldId id="318" r:id="rId21"/>
    <p:sldId id="335" r:id="rId22"/>
    <p:sldId id="320" r:id="rId23"/>
    <p:sldId id="326" r:id="rId24"/>
    <p:sldId id="336" r:id="rId25"/>
    <p:sldId id="302" r:id="rId26"/>
    <p:sldId id="321" r:id="rId27"/>
    <p:sldId id="279" r:id="rId28"/>
    <p:sldId id="285" r:id="rId29"/>
    <p:sldId id="325" r:id="rId30"/>
    <p:sldId id="306" r:id="rId31"/>
    <p:sldId id="307" r:id="rId32"/>
    <p:sldId id="308" r:id="rId33"/>
    <p:sldId id="309" r:id="rId34"/>
    <p:sldId id="337" r:id="rId35"/>
    <p:sldId id="338" r:id="rId36"/>
    <p:sldId id="311" r:id="rId37"/>
    <p:sldId id="339" r:id="rId38"/>
    <p:sldId id="340" r:id="rId39"/>
    <p:sldId id="341" r:id="rId40"/>
    <p:sldId id="342" r:id="rId41"/>
    <p:sldId id="26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808080"/>
    <a:srgbClr val="FFCC99"/>
    <a:srgbClr val="2F322C"/>
    <a:srgbClr val="F8F6DB"/>
    <a:srgbClr val="AB742F"/>
    <a:srgbClr val="F86413"/>
    <a:srgbClr val="E6D294"/>
    <a:srgbClr val="6D3122"/>
    <a:srgbClr val="6028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0D3E7D-0005-42B8-9F9A-C51D91706EF0}" v="302" dt="2022-10-28T17:47:53.7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94674"/>
  </p:normalViewPr>
  <p:slideViewPr>
    <p:cSldViewPr snapToGrid="0" snapToObjects="1">
      <p:cViewPr varScale="1">
        <p:scale>
          <a:sx n="62" d="100"/>
          <a:sy n="62" d="100"/>
        </p:scale>
        <p:origin x="864" y="5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Sanders" userId="15209388-32d5-4767-88ad-6e35b1ee0459" providerId="ADAL" clId="{E40D3E7D-0005-42B8-9F9A-C51D91706EF0}"/>
    <pc:docChg chg="undo custSel addSld delSld modSld sldOrd">
      <pc:chgData name="Eric Sanders" userId="15209388-32d5-4767-88ad-6e35b1ee0459" providerId="ADAL" clId="{E40D3E7D-0005-42B8-9F9A-C51D91706EF0}" dt="2022-10-28T17:47:53.759" v="1108" actId="27636"/>
      <pc:docMkLst>
        <pc:docMk/>
      </pc:docMkLst>
      <pc:sldChg chg="modSp mod ord">
        <pc:chgData name="Eric Sanders" userId="15209388-32d5-4767-88ad-6e35b1ee0459" providerId="ADAL" clId="{E40D3E7D-0005-42B8-9F9A-C51D91706EF0}" dt="2022-10-28T14:14:45.907" v="106"/>
        <pc:sldMkLst>
          <pc:docMk/>
          <pc:sldMk cId="1231747252" sldId="258"/>
        </pc:sldMkLst>
        <pc:spChg chg="mod">
          <ac:chgData name="Eric Sanders" userId="15209388-32d5-4767-88ad-6e35b1ee0459" providerId="ADAL" clId="{E40D3E7D-0005-42B8-9F9A-C51D91706EF0}" dt="2022-10-28T14:05:37.059" v="58" actId="1076"/>
          <ac:spMkLst>
            <pc:docMk/>
            <pc:sldMk cId="1231747252" sldId="258"/>
            <ac:spMk id="2" creationId="{65CB5552-B117-B836-992D-AF805CC661A5}"/>
          </ac:spMkLst>
        </pc:spChg>
      </pc:sldChg>
      <pc:sldChg chg="modSp mod ord setBg">
        <pc:chgData name="Eric Sanders" userId="15209388-32d5-4767-88ad-6e35b1ee0459" providerId="ADAL" clId="{E40D3E7D-0005-42B8-9F9A-C51D91706EF0}" dt="2022-10-27T17:59:56.730" v="13"/>
        <pc:sldMkLst>
          <pc:docMk/>
          <pc:sldMk cId="2159089333" sldId="262"/>
        </pc:sldMkLst>
        <pc:spChg chg="mod">
          <ac:chgData name="Eric Sanders" userId="15209388-32d5-4767-88ad-6e35b1ee0459" providerId="ADAL" clId="{E40D3E7D-0005-42B8-9F9A-C51D91706EF0}" dt="2022-10-27T17:59:33.622" v="11" actId="1076"/>
          <ac:spMkLst>
            <pc:docMk/>
            <pc:sldMk cId="2159089333" sldId="262"/>
            <ac:spMk id="3" creationId="{A1FBDEA1-AA79-2973-5BE9-D6B78845AE72}"/>
          </ac:spMkLst>
        </pc:spChg>
      </pc:sldChg>
      <pc:sldChg chg="ord">
        <pc:chgData name="Eric Sanders" userId="15209388-32d5-4767-88ad-6e35b1ee0459" providerId="ADAL" clId="{E40D3E7D-0005-42B8-9F9A-C51D91706EF0}" dt="2022-10-28T14:14:44.034" v="104"/>
        <pc:sldMkLst>
          <pc:docMk/>
          <pc:sldMk cId="1490586806" sldId="263"/>
        </pc:sldMkLst>
      </pc:sldChg>
      <pc:sldChg chg="modSp mod">
        <pc:chgData name="Eric Sanders" userId="15209388-32d5-4767-88ad-6e35b1ee0459" providerId="ADAL" clId="{E40D3E7D-0005-42B8-9F9A-C51D91706EF0}" dt="2022-10-28T14:42:46.954" v="400" actId="27636"/>
        <pc:sldMkLst>
          <pc:docMk/>
          <pc:sldMk cId="4134063298" sldId="270"/>
        </pc:sldMkLst>
        <pc:spChg chg="mod">
          <ac:chgData name="Eric Sanders" userId="15209388-32d5-4767-88ad-6e35b1ee0459" providerId="ADAL" clId="{E40D3E7D-0005-42B8-9F9A-C51D91706EF0}" dt="2022-10-28T14:42:46.954" v="400" actId="27636"/>
          <ac:spMkLst>
            <pc:docMk/>
            <pc:sldMk cId="4134063298" sldId="270"/>
            <ac:spMk id="2" creationId="{65CB5552-B117-B836-992D-AF805CC661A5}"/>
          </ac:spMkLst>
        </pc:spChg>
      </pc:sldChg>
      <pc:sldChg chg="modSp mod modAnim">
        <pc:chgData name="Eric Sanders" userId="15209388-32d5-4767-88ad-6e35b1ee0459" providerId="ADAL" clId="{E40D3E7D-0005-42B8-9F9A-C51D91706EF0}" dt="2022-10-28T14:27:16.827" v="301" actId="255"/>
        <pc:sldMkLst>
          <pc:docMk/>
          <pc:sldMk cId="2235707849" sldId="271"/>
        </pc:sldMkLst>
        <pc:spChg chg="mod">
          <ac:chgData name="Eric Sanders" userId="15209388-32d5-4767-88ad-6e35b1ee0459" providerId="ADAL" clId="{E40D3E7D-0005-42B8-9F9A-C51D91706EF0}" dt="2022-10-28T14:27:16.827" v="301" actId="255"/>
          <ac:spMkLst>
            <pc:docMk/>
            <pc:sldMk cId="2235707849" sldId="271"/>
            <ac:spMk id="3" creationId="{F35534A8-001F-F06E-2423-682C2CE75BCA}"/>
          </ac:spMkLst>
        </pc:spChg>
      </pc:sldChg>
      <pc:sldChg chg="modSp mod">
        <pc:chgData name="Eric Sanders" userId="15209388-32d5-4767-88ad-6e35b1ee0459" providerId="ADAL" clId="{E40D3E7D-0005-42B8-9F9A-C51D91706EF0}" dt="2022-10-28T16:25:44.001" v="667" actId="20577"/>
        <pc:sldMkLst>
          <pc:docMk/>
          <pc:sldMk cId="3385030071" sldId="279"/>
        </pc:sldMkLst>
        <pc:spChg chg="mod">
          <ac:chgData name="Eric Sanders" userId="15209388-32d5-4767-88ad-6e35b1ee0459" providerId="ADAL" clId="{E40D3E7D-0005-42B8-9F9A-C51D91706EF0}" dt="2022-10-28T16:25:44.001" v="667" actId="20577"/>
          <ac:spMkLst>
            <pc:docMk/>
            <pc:sldMk cId="3385030071" sldId="279"/>
            <ac:spMk id="2" creationId="{65CB5552-B117-B836-992D-AF805CC661A5}"/>
          </ac:spMkLst>
        </pc:spChg>
      </pc:sldChg>
      <pc:sldChg chg="modSp mod">
        <pc:chgData name="Eric Sanders" userId="15209388-32d5-4767-88ad-6e35b1ee0459" providerId="ADAL" clId="{E40D3E7D-0005-42B8-9F9A-C51D91706EF0}" dt="2022-10-28T16:27:27.745" v="699" actId="255"/>
        <pc:sldMkLst>
          <pc:docMk/>
          <pc:sldMk cId="1098178594" sldId="285"/>
        </pc:sldMkLst>
        <pc:spChg chg="mod">
          <ac:chgData name="Eric Sanders" userId="15209388-32d5-4767-88ad-6e35b1ee0459" providerId="ADAL" clId="{E40D3E7D-0005-42B8-9F9A-C51D91706EF0}" dt="2022-10-28T16:27:27.745" v="699" actId="255"/>
          <ac:spMkLst>
            <pc:docMk/>
            <pc:sldMk cId="1098178594" sldId="285"/>
            <ac:spMk id="3" creationId="{F35534A8-001F-F06E-2423-682C2CE75BCA}"/>
          </ac:spMkLst>
        </pc:spChg>
      </pc:sldChg>
      <pc:sldChg chg="del">
        <pc:chgData name="Eric Sanders" userId="15209388-32d5-4767-88ad-6e35b1ee0459" providerId="ADAL" clId="{E40D3E7D-0005-42B8-9F9A-C51D91706EF0}" dt="2022-10-28T16:29:36.585" v="700" actId="47"/>
        <pc:sldMkLst>
          <pc:docMk/>
          <pc:sldMk cId="2396431892" sldId="291"/>
        </pc:sldMkLst>
      </pc:sldChg>
      <pc:sldChg chg="modSp mod ord">
        <pc:chgData name="Eric Sanders" userId="15209388-32d5-4767-88ad-6e35b1ee0459" providerId="ADAL" clId="{E40D3E7D-0005-42B8-9F9A-C51D91706EF0}" dt="2022-10-27T18:03:59.251" v="40" actId="255"/>
        <pc:sldMkLst>
          <pc:docMk/>
          <pc:sldMk cId="3945075656" sldId="292"/>
        </pc:sldMkLst>
        <pc:spChg chg="mod">
          <ac:chgData name="Eric Sanders" userId="15209388-32d5-4767-88ad-6e35b1ee0459" providerId="ADAL" clId="{E40D3E7D-0005-42B8-9F9A-C51D91706EF0}" dt="2022-10-27T18:03:59.251" v="40" actId="255"/>
          <ac:spMkLst>
            <pc:docMk/>
            <pc:sldMk cId="3945075656" sldId="292"/>
            <ac:spMk id="3" creationId="{F35534A8-001F-F06E-2423-682C2CE75BCA}"/>
          </ac:spMkLst>
        </pc:spChg>
      </pc:sldChg>
      <pc:sldChg chg="modSp mod ord modAnim">
        <pc:chgData name="Eric Sanders" userId="15209388-32d5-4767-88ad-6e35b1ee0459" providerId="ADAL" clId="{E40D3E7D-0005-42B8-9F9A-C51D91706EF0}" dt="2022-10-28T14:14:47.914" v="108"/>
        <pc:sldMkLst>
          <pc:docMk/>
          <pc:sldMk cId="2112407281" sldId="295"/>
        </pc:sldMkLst>
        <pc:spChg chg="mod">
          <ac:chgData name="Eric Sanders" userId="15209388-32d5-4767-88ad-6e35b1ee0459" providerId="ADAL" clId="{E40D3E7D-0005-42B8-9F9A-C51D91706EF0}" dt="2022-10-28T14:13:36.983" v="101" actId="255"/>
          <ac:spMkLst>
            <pc:docMk/>
            <pc:sldMk cId="2112407281" sldId="295"/>
            <ac:spMk id="3" creationId="{F35534A8-001F-F06E-2423-682C2CE75BCA}"/>
          </ac:spMkLst>
        </pc:spChg>
      </pc:sldChg>
      <pc:sldChg chg="del">
        <pc:chgData name="Eric Sanders" userId="15209388-32d5-4767-88ad-6e35b1ee0459" providerId="ADAL" clId="{E40D3E7D-0005-42B8-9F9A-C51D91706EF0}" dt="2022-10-28T14:42:59.953" v="402" actId="47"/>
        <pc:sldMkLst>
          <pc:docMk/>
          <pc:sldMk cId="79097670" sldId="297"/>
        </pc:sldMkLst>
      </pc:sldChg>
      <pc:sldChg chg="modSp mod ord">
        <pc:chgData name="Eric Sanders" userId="15209388-32d5-4767-88ad-6e35b1ee0459" providerId="ADAL" clId="{E40D3E7D-0005-42B8-9F9A-C51D91706EF0}" dt="2022-10-28T14:36:45.812" v="326" actId="255"/>
        <pc:sldMkLst>
          <pc:docMk/>
          <pc:sldMk cId="4115216328" sldId="298"/>
        </pc:sldMkLst>
        <pc:spChg chg="mod">
          <ac:chgData name="Eric Sanders" userId="15209388-32d5-4767-88ad-6e35b1ee0459" providerId="ADAL" clId="{E40D3E7D-0005-42B8-9F9A-C51D91706EF0}" dt="2022-10-28T14:36:45.812" v="326" actId="255"/>
          <ac:spMkLst>
            <pc:docMk/>
            <pc:sldMk cId="4115216328" sldId="298"/>
            <ac:spMk id="3" creationId="{F35534A8-001F-F06E-2423-682C2CE75BCA}"/>
          </ac:spMkLst>
        </pc:spChg>
      </pc:sldChg>
      <pc:sldChg chg="modSp mod">
        <pc:chgData name="Eric Sanders" userId="15209388-32d5-4767-88ad-6e35b1ee0459" providerId="ADAL" clId="{E40D3E7D-0005-42B8-9F9A-C51D91706EF0}" dt="2022-10-28T17:46:25.650" v="1094" actId="115"/>
        <pc:sldMkLst>
          <pc:docMk/>
          <pc:sldMk cId="2919983245" sldId="299"/>
        </pc:sldMkLst>
        <pc:spChg chg="mod">
          <ac:chgData name="Eric Sanders" userId="15209388-32d5-4767-88ad-6e35b1ee0459" providerId="ADAL" clId="{E40D3E7D-0005-42B8-9F9A-C51D91706EF0}" dt="2022-10-28T17:46:25.650" v="1094" actId="115"/>
          <ac:spMkLst>
            <pc:docMk/>
            <pc:sldMk cId="2919983245" sldId="299"/>
            <ac:spMk id="3" creationId="{F35534A8-001F-F06E-2423-682C2CE75BCA}"/>
          </ac:spMkLst>
        </pc:spChg>
      </pc:sldChg>
      <pc:sldChg chg="del">
        <pc:chgData name="Eric Sanders" userId="15209388-32d5-4767-88ad-6e35b1ee0459" providerId="ADAL" clId="{E40D3E7D-0005-42B8-9F9A-C51D91706EF0}" dt="2022-10-28T16:07:12.048" v="531" actId="47"/>
        <pc:sldMkLst>
          <pc:docMk/>
          <pc:sldMk cId="640698166" sldId="300"/>
        </pc:sldMkLst>
      </pc:sldChg>
      <pc:sldChg chg="del">
        <pc:chgData name="Eric Sanders" userId="15209388-32d5-4767-88ad-6e35b1ee0459" providerId="ADAL" clId="{E40D3E7D-0005-42B8-9F9A-C51D91706EF0}" dt="2022-10-28T16:14:38.225" v="582" actId="47"/>
        <pc:sldMkLst>
          <pc:docMk/>
          <pc:sldMk cId="1926328344" sldId="301"/>
        </pc:sldMkLst>
      </pc:sldChg>
      <pc:sldChg chg="modSp mod modAnim">
        <pc:chgData name="Eric Sanders" userId="15209388-32d5-4767-88ad-6e35b1ee0459" providerId="ADAL" clId="{E40D3E7D-0005-42B8-9F9A-C51D91706EF0}" dt="2022-10-28T17:47:53.759" v="1108" actId="27636"/>
        <pc:sldMkLst>
          <pc:docMk/>
          <pc:sldMk cId="282126284" sldId="302"/>
        </pc:sldMkLst>
        <pc:spChg chg="mod">
          <ac:chgData name="Eric Sanders" userId="15209388-32d5-4767-88ad-6e35b1ee0459" providerId="ADAL" clId="{E40D3E7D-0005-42B8-9F9A-C51D91706EF0}" dt="2022-10-28T17:47:53.759" v="1108" actId="27636"/>
          <ac:spMkLst>
            <pc:docMk/>
            <pc:sldMk cId="282126284" sldId="302"/>
            <ac:spMk id="3" creationId="{F35534A8-001F-F06E-2423-682C2CE75BCA}"/>
          </ac:spMkLst>
        </pc:spChg>
      </pc:sldChg>
      <pc:sldChg chg="modSp mod">
        <pc:chgData name="Eric Sanders" userId="15209388-32d5-4767-88ad-6e35b1ee0459" providerId="ADAL" clId="{E40D3E7D-0005-42B8-9F9A-C51D91706EF0}" dt="2022-10-28T16:39:46.880" v="802" actId="120"/>
        <pc:sldMkLst>
          <pc:docMk/>
          <pc:sldMk cId="1300314619" sldId="306"/>
        </pc:sldMkLst>
        <pc:spChg chg="mod">
          <ac:chgData name="Eric Sanders" userId="15209388-32d5-4767-88ad-6e35b1ee0459" providerId="ADAL" clId="{E40D3E7D-0005-42B8-9F9A-C51D91706EF0}" dt="2022-10-28T16:39:46.880" v="802" actId="120"/>
          <ac:spMkLst>
            <pc:docMk/>
            <pc:sldMk cId="1300314619" sldId="306"/>
            <ac:spMk id="3" creationId="{F35534A8-001F-F06E-2423-682C2CE75BCA}"/>
          </ac:spMkLst>
        </pc:spChg>
      </pc:sldChg>
      <pc:sldChg chg="modSp mod">
        <pc:chgData name="Eric Sanders" userId="15209388-32d5-4767-88ad-6e35b1ee0459" providerId="ADAL" clId="{E40D3E7D-0005-42B8-9F9A-C51D91706EF0}" dt="2022-10-28T16:56:13.314" v="810" actId="20577"/>
        <pc:sldMkLst>
          <pc:docMk/>
          <pc:sldMk cId="813426676" sldId="307"/>
        </pc:sldMkLst>
        <pc:spChg chg="mod">
          <ac:chgData name="Eric Sanders" userId="15209388-32d5-4767-88ad-6e35b1ee0459" providerId="ADAL" clId="{E40D3E7D-0005-42B8-9F9A-C51D91706EF0}" dt="2022-10-28T16:56:13.314" v="810" actId="20577"/>
          <ac:spMkLst>
            <pc:docMk/>
            <pc:sldMk cId="813426676" sldId="307"/>
            <ac:spMk id="3" creationId="{F35534A8-001F-F06E-2423-682C2CE75BCA}"/>
          </ac:spMkLst>
        </pc:spChg>
      </pc:sldChg>
      <pc:sldChg chg="modSp mod modAnim">
        <pc:chgData name="Eric Sanders" userId="15209388-32d5-4767-88ad-6e35b1ee0459" providerId="ADAL" clId="{E40D3E7D-0005-42B8-9F9A-C51D91706EF0}" dt="2022-10-28T17:03:35.065" v="868"/>
        <pc:sldMkLst>
          <pc:docMk/>
          <pc:sldMk cId="3413327616" sldId="308"/>
        </pc:sldMkLst>
        <pc:spChg chg="mod">
          <ac:chgData name="Eric Sanders" userId="15209388-32d5-4767-88ad-6e35b1ee0459" providerId="ADAL" clId="{E40D3E7D-0005-42B8-9F9A-C51D91706EF0}" dt="2022-10-28T17:03:20.389" v="865" actId="27636"/>
          <ac:spMkLst>
            <pc:docMk/>
            <pc:sldMk cId="3413327616" sldId="308"/>
            <ac:spMk id="3" creationId="{F35534A8-001F-F06E-2423-682C2CE75BCA}"/>
          </ac:spMkLst>
        </pc:spChg>
      </pc:sldChg>
      <pc:sldChg chg="modSp mod ord">
        <pc:chgData name="Eric Sanders" userId="15209388-32d5-4767-88ad-6e35b1ee0459" providerId="ADAL" clId="{E40D3E7D-0005-42B8-9F9A-C51D91706EF0}" dt="2022-10-28T17:09:14.258" v="895"/>
        <pc:sldMkLst>
          <pc:docMk/>
          <pc:sldMk cId="3993128476" sldId="309"/>
        </pc:sldMkLst>
        <pc:spChg chg="mod">
          <ac:chgData name="Eric Sanders" userId="15209388-32d5-4767-88ad-6e35b1ee0459" providerId="ADAL" clId="{E40D3E7D-0005-42B8-9F9A-C51D91706EF0}" dt="2022-10-28T17:06:58.196" v="892" actId="20577"/>
          <ac:spMkLst>
            <pc:docMk/>
            <pc:sldMk cId="3993128476" sldId="309"/>
            <ac:spMk id="3" creationId="{F35534A8-001F-F06E-2423-682C2CE75BCA}"/>
          </ac:spMkLst>
        </pc:spChg>
      </pc:sldChg>
      <pc:sldChg chg="modSp mod">
        <pc:chgData name="Eric Sanders" userId="15209388-32d5-4767-88ad-6e35b1ee0459" providerId="ADAL" clId="{E40D3E7D-0005-42B8-9F9A-C51D91706EF0}" dt="2022-10-28T17:22:28.521" v="1027" actId="255"/>
        <pc:sldMkLst>
          <pc:docMk/>
          <pc:sldMk cId="1877083680" sldId="311"/>
        </pc:sldMkLst>
        <pc:spChg chg="mod">
          <ac:chgData name="Eric Sanders" userId="15209388-32d5-4767-88ad-6e35b1ee0459" providerId="ADAL" clId="{E40D3E7D-0005-42B8-9F9A-C51D91706EF0}" dt="2022-10-28T17:22:28.521" v="1027" actId="255"/>
          <ac:spMkLst>
            <pc:docMk/>
            <pc:sldMk cId="1877083680" sldId="311"/>
            <ac:spMk id="3" creationId="{F35534A8-001F-F06E-2423-682C2CE75BCA}"/>
          </ac:spMkLst>
        </pc:spChg>
      </pc:sldChg>
      <pc:sldChg chg="modSp mod modAnim">
        <pc:chgData name="Eric Sanders" userId="15209388-32d5-4767-88ad-6e35b1ee0459" providerId="ADAL" clId="{E40D3E7D-0005-42B8-9F9A-C51D91706EF0}" dt="2022-10-28T14:20:28.204" v="223"/>
        <pc:sldMkLst>
          <pc:docMk/>
          <pc:sldMk cId="714126029" sldId="313"/>
        </pc:sldMkLst>
        <pc:spChg chg="mod">
          <ac:chgData name="Eric Sanders" userId="15209388-32d5-4767-88ad-6e35b1ee0459" providerId="ADAL" clId="{E40D3E7D-0005-42B8-9F9A-C51D91706EF0}" dt="2022-10-28T14:19:42.094" v="220" actId="20577"/>
          <ac:spMkLst>
            <pc:docMk/>
            <pc:sldMk cId="714126029" sldId="313"/>
            <ac:spMk id="3" creationId="{F35534A8-001F-F06E-2423-682C2CE75BCA}"/>
          </ac:spMkLst>
        </pc:spChg>
      </pc:sldChg>
      <pc:sldChg chg="del">
        <pc:chgData name="Eric Sanders" userId="15209388-32d5-4767-88ad-6e35b1ee0459" providerId="ADAL" clId="{E40D3E7D-0005-42B8-9F9A-C51D91706EF0}" dt="2022-10-28T14:42:56.574" v="401" actId="47"/>
        <pc:sldMkLst>
          <pc:docMk/>
          <pc:sldMk cId="2974537382" sldId="314"/>
        </pc:sldMkLst>
      </pc:sldChg>
      <pc:sldChg chg="modSp mod ord">
        <pc:chgData name="Eric Sanders" userId="15209388-32d5-4767-88ad-6e35b1ee0459" providerId="ADAL" clId="{E40D3E7D-0005-42B8-9F9A-C51D91706EF0}" dt="2022-10-28T14:40:43.053" v="381" actId="1076"/>
        <pc:sldMkLst>
          <pc:docMk/>
          <pc:sldMk cId="2465186287" sldId="315"/>
        </pc:sldMkLst>
        <pc:spChg chg="mod">
          <ac:chgData name="Eric Sanders" userId="15209388-32d5-4767-88ad-6e35b1ee0459" providerId="ADAL" clId="{E40D3E7D-0005-42B8-9F9A-C51D91706EF0}" dt="2022-10-28T14:40:43.053" v="381" actId="1076"/>
          <ac:spMkLst>
            <pc:docMk/>
            <pc:sldMk cId="2465186287" sldId="315"/>
            <ac:spMk id="2" creationId="{65CB5552-B117-B836-992D-AF805CC661A5}"/>
          </ac:spMkLst>
        </pc:spChg>
      </pc:sldChg>
      <pc:sldChg chg="del">
        <pc:chgData name="Eric Sanders" userId="15209388-32d5-4767-88ad-6e35b1ee0459" providerId="ADAL" clId="{E40D3E7D-0005-42B8-9F9A-C51D91706EF0}" dt="2022-10-28T14:43:03.258" v="403" actId="47"/>
        <pc:sldMkLst>
          <pc:docMk/>
          <pc:sldMk cId="194162444" sldId="316"/>
        </pc:sldMkLst>
      </pc:sldChg>
      <pc:sldChg chg="del">
        <pc:chgData name="Eric Sanders" userId="15209388-32d5-4767-88ad-6e35b1ee0459" providerId="ADAL" clId="{E40D3E7D-0005-42B8-9F9A-C51D91706EF0}" dt="2022-10-28T14:43:05.627" v="404" actId="47"/>
        <pc:sldMkLst>
          <pc:docMk/>
          <pc:sldMk cId="4109773894" sldId="317"/>
        </pc:sldMkLst>
      </pc:sldChg>
      <pc:sldChg chg="modSp mod">
        <pc:chgData name="Eric Sanders" userId="15209388-32d5-4767-88ad-6e35b1ee0459" providerId="ADAL" clId="{E40D3E7D-0005-42B8-9F9A-C51D91706EF0}" dt="2022-10-28T15:54:33.876" v="508" actId="14100"/>
        <pc:sldMkLst>
          <pc:docMk/>
          <pc:sldMk cId="2930226532" sldId="318"/>
        </pc:sldMkLst>
        <pc:spChg chg="mod">
          <ac:chgData name="Eric Sanders" userId="15209388-32d5-4767-88ad-6e35b1ee0459" providerId="ADAL" clId="{E40D3E7D-0005-42B8-9F9A-C51D91706EF0}" dt="2022-10-28T15:54:33.876" v="508" actId="14100"/>
          <ac:spMkLst>
            <pc:docMk/>
            <pc:sldMk cId="2930226532" sldId="318"/>
            <ac:spMk id="2" creationId="{65CB5552-B117-B836-992D-AF805CC661A5}"/>
          </ac:spMkLst>
        </pc:spChg>
      </pc:sldChg>
      <pc:sldChg chg="del">
        <pc:chgData name="Eric Sanders" userId="15209388-32d5-4767-88ad-6e35b1ee0459" providerId="ADAL" clId="{E40D3E7D-0005-42B8-9F9A-C51D91706EF0}" dt="2022-10-28T16:07:14.204" v="532" actId="47"/>
        <pc:sldMkLst>
          <pc:docMk/>
          <pc:sldMk cId="4264297609" sldId="319"/>
        </pc:sldMkLst>
      </pc:sldChg>
      <pc:sldChg chg="modSp mod">
        <pc:chgData name="Eric Sanders" userId="15209388-32d5-4767-88ad-6e35b1ee0459" providerId="ADAL" clId="{E40D3E7D-0005-42B8-9F9A-C51D91706EF0}" dt="2022-10-28T16:08:28.256" v="534" actId="14100"/>
        <pc:sldMkLst>
          <pc:docMk/>
          <pc:sldMk cId="1020611323" sldId="320"/>
        </pc:sldMkLst>
        <pc:spChg chg="mod">
          <ac:chgData name="Eric Sanders" userId="15209388-32d5-4767-88ad-6e35b1ee0459" providerId="ADAL" clId="{E40D3E7D-0005-42B8-9F9A-C51D91706EF0}" dt="2022-10-28T16:08:28.256" v="534" actId="14100"/>
          <ac:spMkLst>
            <pc:docMk/>
            <pc:sldMk cId="1020611323" sldId="320"/>
            <ac:spMk id="2" creationId="{65CB5552-B117-B836-992D-AF805CC661A5}"/>
          </ac:spMkLst>
        </pc:spChg>
      </pc:sldChg>
      <pc:sldChg chg="modSp mod">
        <pc:chgData name="Eric Sanders" userId="15209388-32d5-4767-88ad-6e35b1ee0459" providerId="ADAL" clId="{E40D3E7D-0005-42B8-9F9A-C51D91706EF0}" dt="2022-10-28T16:24:27.702" v="659"/>
        <pc:sldMkLst>
          <pc:docMk/>
          <pc:sldMk cId="709132446" sldId="321"/>
        </pc:sldMkLst>
        <pc:spChg chg="mod">
          <ac:chgData name="Eric Sanders" userId="15209388-32d5-4767-88ad-6e35b1ee0459" providerId="ADAL" clId="{E40D3E7D-0005-42B8-9F9A-C51D91706EF0}" dt="2022-10-28T16:24:27.702" v="659"/>
          <ac:spMkLst>
            <pc:docMk/>
            <pc:sldMk cId="709132446" sldId="321"/>
            <ac:spMk id="2" creationId="{65CB5552-B117-B836-992D-AF805CC661A5}"/>
          </ac:spMkLst>
        </pc:spChg>
      </pc:sldChg>
      <pc:sldChg chg="del">
        <pc:chgData name="Eric Sanders" userId="15209388-32d5-4767-88ad-6e35b1ee0459" providerId="ADAL" clId="{E40D3E7D-0005-42B8-9F9A-C51D91706EF0}" dt="2022-10-28T16:25:17.883" v="660" actId="47"/>
        <pc:sldMkLst>
          <pc:docMk/>
          <pc:sldMk cId="2562087881" sldId="322"/>
        </pc:sldMkLst>
      </pc:sldChg>
      <pc:sldChg chg="del">
        <pc:chgData name="Eric Sanders" userId="15209388-32d5-4767-88ad-6e35b1ee0459" providerId="ADAL" clId="{E40D3E7D-0005-42B8-9F9A-C51D91706EF0}" dt="2022-10-28T16:25:19.755" v="661" actId="47"/>
        <pc:sldMkLst>
          <pc:docMk/>
          <pc:sldMk cId="1182435820" sldId="323"/>
        </pc:sldMkLst>
      </pc:sldChg>
      <pc:sldChg chg="del">
        <pc:chgData name="Eric Sanders" userId="15209388-32d5-4767-88ad-6e35b1ee0459" providerId="ADAL" clId="{E40D3E7D-0005-42B8-9F9A-C51D91706EF0}" dt="2022-10-28T16:29:37.973" v="701" actId="47"/>
        <pc:sldMkLst>
          <pc:docMk/>
          <pc:sldMk cId="3297042137" sldId="324"/>
        </pc:sldMkLst>
      </pc:sldChg>
      <pc:sldChg chg="modSp mod modAnim">
        <pc:chgData name="Eric Sanders" userId="15209388-32d5-4767-88ad-6e35b1ee0459" providerId="ADAL" clId="{E40D3E7D-0005-42B8-9F9A-C51D91706EF0}" dt="2022-10-28T16:33:41.635" v="766"/>
        <pc:sldMkLst>
          <pc:docMk/>
          <pc:sldMk cId="3760716138" sldId="325"/>
        </pc:sldMkLst>
        <pc:spChg chg="mod">
          <ac:chgData name="Eric Sanders" userId="15209388-32d5-4767-88ad-6e35b1ee0459" providerId="ADAL" clId="{E40D3E7D-0005-42B8-9F9A-C51D91706EF0}" dt="2022-10-28T16:33:29.842" v="765" actId="1076"/>
          <ac:spMkLst>
            <pc:docMk/>
            <pc:sldMk cId="3760716138" sldId="325"/>
            <ac:spMk id="3" creationId="{F35534A8-001F-F06E-2423-682C2CE75BCA}"/>
          </ac:spMkLst>
        </pc:spChg>
      </pc:sldChg>
      <pc:sldChg chg="modSp mod ord">
        <pc:chgData name="Eric Sanders" userId="15209388-32d5-4767-88ad-6e35b1ee0459" providerId="ADAL" clId="{E40D3E7D-0005-42B8-9F9A-C51D91706EF0}" dt="2022-10-28T16:09:50.512" v="538" actId="1076"/>
        <pc:sldMkLst>
          <pc:docMk/>
          <pc:sldMk cId="2195574045" sldId="326"/>
        </pc:sldMkLst>
        <pc:spChg chg="mod">
          <ac:chgData name="Eric Sanders" userId="15209388-32d5-4767-88ad-6e35b1ee0459" providerId="ADAL" clId="{E40D3E7D-0005-42B8-9F9A-C51D91706EF0}" dt="2022-10-28T16:09:50.512" v="538" actId="1076"/>
          <ac:spMkLst>
            <pc:docMk/>
            <pc:sldMk cId="2195574045" sldId="326"/>
            <ac:spMk id="2" creationId="{65CB5552-B117-B836-992D-AF805CC661A5}"/>
          </ac:spMkLst>
        </pc:spChg>
      </pc:sldChg>
      <pc:sldChg chg="del">
        <pc:chgData name="Eric Sanders" userId="15209388-32d5-4767-88ad-6e35b1ee0459" providerId="ADAL" clId="{E40D3E7D-0005-42B8-9F9A-C51D91706EF0}" dt="2022-10-28T16:55:48.436" v="803" actId="47"/>
        <pc:sldMkLst>
          <pc:docMk/>
          <pc:sldMk cId="810933834" sldId="327"/>
        </pc:sldMkLst>
      </pc:sldChg>
      <pc:sldChg chg="del">
        <pc:chgData name="Eric Sanders" userId="15209388-32d5-4767-88ad-6e35b1ee0459" providerId="ADAL" clId="{E40D3E7D-0005-42B8-9F9A-C51D91706EF0}" dt="2022-10-28T17:05:44.964" v="869" actId="47"/>
        <pc:sldMkLst>
          <pc:docMk/>
          <pc:sldMk cId="3650510219" sldId="328"/>
        </pc:sldMkLst>
      </pc:sldChg>
      <pc:sldChg chg="modSp add mod">
        <pc:chgData name="Eric Sanders" userId="15209388-32d5-4767-88ad-6e35b1ee0459" providerId="ADAL" clId="{E40D3E7D-0005-42B8-9F9A-C51D91706EF0}" dt="2022-10-28T14:15:46.750" v="139" actId="120"/>
        <pc:sldMkLst>
          <pc:docMk/>
          <pc:sldMk cId="3001866697" sldId="329"/>
        </pc:sldMkLst>
        <pc:spChg chg="mod">
          <ac:chgData name="Eric Sanders" userId="15209388-32d5-4767-88ad-6e35b1ee0459" providerId="ADAL" clId="{E40D3E7D-0005-42B8-9F9A-C51D91706EF0}" dt="2022-10-28T14:15:46.750" v="139" actId="120"/>
          <ac:spMkLst>
            <pc:docMk/>
            <pc:sldMk cId="3001866697" sldId="329"/>
            <ac:spMk id="3" creationId="{F35534A8-001F-F06E-2423-682C2CE75BCA}"/>
          </ac:spMkLst>
        </pc:spChg>
      </pc:sldChg>
      <pc:sldChg chg="modSp add modAnim">
        <pc:chgData name="Eric Sanders" userId="15209388-32d5-4767-88ad-6e35b1ee0459" providerId="ADAL" clId="{E40D3E7D-0005-42B8-9F9A-C51D91706EF0}" dt="2022-10-28T14:22:09.813" v="252"/>
        <pc:sldMkLst>
          <pc:docMk/>
          <pc:sldMk cId="2184524833" sldId="330"/>
        </pc:sldMkLst>
        <pc:spChg chg="mod">
          <ac:chgData name="Eric Sanders" userId="15209388-32d5-4767-88ad-6e35b1ee0459" providerId="ADAL" clId="{E40D3E7D-0005-42B8-9F9A-C51D91706EF0}" dt="2022-10-28T14:21:55.532" v="249" actId="20577"/>
          <ac:spMkLst>
            <pc:docMk/>
            <pc:sldMk cId="2184524833" sldId="330"/>
            <ac:spMk id="3" creationId="{F35534A8-001F-F06E-2423-682C2CE75BCA}"/>
          </ac:spMkLst>
        </pc:spChg>
      </pc:sldChg>
      <pc:sldChg chg="modSp add mod">
        <pc:chgData name="Eric Sanders" userId="15209388-32d5-4767-88ad-6e35b1ee0459" providerId="ADAL" clId="{E40D3E7D-0005-42B8-9F9A-C51D91706EF0}" dt="2022-10-28T14:39:21.803" v="376" actId="1076"/>
        <pc:sldMkLst>
          <pc:docMk/>
          <pc:sldMk cId="3114972083" sldId="331"/>
        </pc:sldMkLst>
        <pc:spChg chg="mod">
          <ac:chgData name="Eric Sanders" userId="15209388-32d5-4767-88ad-6e35b1ee0459" providerId="ADAL" clId="{E40D3E7D-0005-42B8-9F9A-C51D91706EF0}" dt="2022-10-28T14:39:21.803" v="376" actId="1076"/>
          <ac:spMkLst>
            <pc:docMk/>
            <pc:sldMk cId="3114972083" sldId="331"/>
            <ac:spMk id="3" creationId="{F35534A8-001F-F06E-2423-682C2CE75BCA}"/>
          </ac:spMkLst>
        </pc:spChg>
      </pc:sldChg>
      <pc:sldChg chg="modSp add mod">
        <pc:chgData name="Eric Sanders" userId="15209388-32d5-4767-88ad-6e35b1ee0459" providerId="ADAL" clId="{E40D3E7D-0005-42B8-9F9A-C51D91706EF0}" dt="2022-10-28T17:47:09.848" v="1098" actId="1076"/>
        <pc:sldMkLst>
          <pc:docMk/>
          <pc:sldMk cId="2364498799" sldId="332"/>
        </pc:sldMkLst>
        <pc:spChg chg="mod">
          <ac:chgData name="Eric Sanders" userId="15209388-32d5-4767-88ad-6e35b1ee0459" providerId="ADAL" clId="{E40D3E7D-0005-42B8-9F9A-C51D91706EF0}" dt="2022-10-28T17:47:09.848" v="1098" actId="1076"/>
          <ac:spMkLst>
            <pc:docMk/>
            <pc:sldMk cId="2364498799" sldId="332"/>
            <ac:spMk id="3" creationId="{F35534A8-001F-F06E-2423-682C2CE75BCA}"/>
          </ac:spMkLst>
        </pc:spChg>
      </pc:sldChg>
      <pc:sldChg chg="modSp add mod">
        <pc:chgData name="Eric Sanders" userId="15209388-32d5-4767-88ad-6e35b1ee0459" providerId="ADAL" clId="{E40D3E7D-0005-42B8-9F9A-C51D91706EF0}" dt="2022-10-28T15:49:35.051" v="479" actId="27636"/>
        <pc:sldMkLst>
          <pc:docMk/>
          <pc:sldMk cId="2909465378" sldId="333"/>
        </pc:sldMkLst>
        <pc:spChg chg="mod">
          <ac:chgData name="Eric Sanders" userId="15209388-32d5-4767-88ad-6e35b1ee0459" providerId="ADAL" clId="{E40D3E7D-0005-42B8-9F9A-C51D91706EF0}" dt="2022-10-28T15:49:35.051" v="479" actId="27636"/>
          <ac:spMkLst>
            <pc:docMk/>
            <pc:sldMk cId="2909465378" sldId="333"/>
            <ac:spMk id="3" creationId="{F35534A8-001F-F06E-2423-682C2CE75BCA}"/>
          </ac:spMkLst>
        </pc:spChg>
      </pc:sldChg>
      <pc:sldChg chg="modSp add mod">
        <pc:chgData name="Eric Sanders" userId="15209388-32d5-4767-88ad-6e35b1ee0459" providerId="ADAL" clId="{E40D3E7D-0005-42B8-9F9A-C51D91706EF0}" dt="2022-10-28T15:54:20.272" v="504" actId="115"/>
        <pc:sldMkLst>
          <pc:docMk/>
          <pc:sldMk cId="2814232165" sldId="334"/>
        </pc:sldMkLst>
        <pc:spChg chg="mod">
          <ac:chgData name="Eric Sanders" userId="15209388-32d5-4767-88ad-6e35b1ee0459" providerId="ADAL" clId="{E40D3E7D-0005-42B8-9F9A-C51D91706EF0}" dt="2022-10-28T15:54:20.272" v="504" actId="115"/>
          <ac:spMkLst>
            <pc:docMk/>
            <pc:sldMk cId="2814232165" sldId="334"/>
            <ac:spMk id="3" creationId="{F35534A8-001F-F06E-2423-682C2CE75BCA}"/>
          </ac:spMkLst>
        </pc:spChg>
      </pc:sldChg>
      <pc:sldChg chg="modSp add mod ord">
        <pc:chgData name="Eric Sanders" userId="15209388-32d5-4767-88ad-6e35b1ee0459" providerId="ADAL" clId="{E40D3E7D-0005-42B8-9F9A-C51D91706EF0}" dt="2022-10-28T15:57:10.099" v="530" actId="14100"/>
        <pc:sldMkLst>
          <pc:docMk/>
          <pc:sldMk cId="52801601" sldId="335"/>
        </pc:sldMkLst>
        <pc:spChg chg="mod">
          <ac:chgData name="Eric Sanders" userId="15209388-32d5-4767-88ad-6e35b1ee0459" providerId="ADAL" clId="{E40D3E7D-0005-42B8-9F9A-C51D91706EF0}" dt="2022-10-28T15:57:10.099" v="530" actId="14100"/>
          <ac:spMkLst>
            <pc:docMk/>
            <pc:sldMk cId="52801601" sldId="335"/>
            <ac:spMk id="3" creationId="{F35534A8-001F-F06E-2423-682C2CE75BCA}"/>
          </ac:spMkLst>
        </pc:spChg>
      </pc:sldChg>
      <pc:sldChg chg="modSp add mod ord">
        <pc:chgData name="Eric Sanders" userId="15209388-32d5-4767-88ad-6e35b1ee0459" providerId="ADAL" clId="{E40D3E7D-0005-42B8-9F9A-C51D91706EF0}" dt="2022-10-28T16:12:21.062" v="581" actId="115"/>
        <pc:sldMkLst>
          <pc:docMk/>
          <pc:sldMk cId="2518057434" sldId="336"/>
        </pc:sldMkLst>
        <pc:spChg chg="mod">
          <ac:chgData name="Eric Sanders" userId="15209388-32d5-4767-88ad-6e35b1ee0459" providerId="ADAL" clId="{E40D3E7D-0005-42B8-9F9A-C51D91706EF0}" dt="2022-10-28T16:12:21.062" v="581" actId="115"/>
          <ac:spMkLst>
            <pc:docMk/>
            <pc:sldMk cId="2518057434" sldId="336"/>
            <ac:spMk id="3" creationId="{F35534A8-001F-F06E-2423-682C2CE75BCA}"/>
          </ac:spMkLst>
        </pc:spChg>
      </pc:sldChg>
      <pc:sldChg chg="modSp add mod modAnim">
        <pc:chgData name="Eric Sanders" userId="15209388-32d5-4767-88ad-6e35b1ee0459" providerId="ADAL" clId="{E40D3E7D-0005-42B8-9F9A-C51D91706EF0}" dt="2022-10-28T17:14:10.122" v="976"/>
        <pc:sldMkLst>
          <pc:docMk/>
          <pc:sldMk cId="3573524276" sldId="337"/>
        </pc:sldMkLst>
        <pc:spChg chg="mod">
          <ac:chgData name="Eric Sanders" userId="15209388-32d5-4767-88ad-6e35b1ee0459" providerId="ADAL" clId="{E40D3E7D-0005-42B8-9F9A-C51D91706EF0}" dt="2022-10-28T17:13:55.119" v="973" actId="114"/>
          <ac:spMkLst>
            <pc:docMk/>
            <pc:sldMk cId="3573524276" sldId="337"/>
            <ac:spMk id="3" creationId="{F35534A8-001F-F06E-2423-682C2CE75BCA}"/>
          </ac:spMkLst>
        </pc:spChg>
      </pc:sldChg>
      <pc:sldChg chg="modSp add mod modAnim">
        <pc:chgData name="Eric Sanders" userId="15209388-32d5-4767-88ad-6e35b1ee0459" providerId="ADAL" clId="{E40D3E7D-0005-42B8-9F9A-C51D91706EF0}" dt="2022-10-28T17:15:37.077" v="999" actId="27636"/>
        <pc:sldMkLst>
          <pc:docMk/>
          <pc:sldMk cId="804906549" sldId="338"/>
        </pc:sldMkLst>
        <pc:spChg chg="mod">
          <ac:chgData name="Eric Sanders" userId="15209388-32d5-4767-88ad-6e35b1ee0459" providerId="ADAL" clId="{E40D3E7D-0005-42B8-9F9A-C51D91706EF0}" dt="2022-10-28T17:15:37.077" v="999" actId="27636"/>
          <ac:spMkLst>
            <pc:docMk/>
            <pc:sldMk cId="804906549" sldId="338"/>
            <ac:spMk id="3" creationId="{F35534A8-001F-F06E-2423-682C2CE75BCA}"/>
          </ac:spMkLst>
        </pc:spChg>
      </pc:sldChg>
      <pc:sldChg chg="modSp add mod ord">
        <pc:chgData name="Eric Sanders" userId="15209388-32d5-4767-88ad-6e35b1ee0459" providerId="ADAL" clId="{E40D3E7D-0005-42B8-9F9A-C51D91706EF0}" dt="2022-10-28T17:23:37.514" v="1031"/>
        <pc:sldMkLst>
          <pc:docMk/>
          <pc:sldMk cId="1057627799" sldId="339"/>
        </pc:sldMkLst>
        <pc:spChg chg="mod">
          <ac:chgData name="Eric Sanders" userId="15209388-32d5-4767-88ad-6e35b1ee0459" providerId="ADAL" clId="{E40D3E7D-0005-42B8-9F9A-C51D91706EF0}" dt="2022-10-28T17:23:37.514" v="1031"/>
          <ac:spMkLst>
            <pc:docMk/>
            <pc:sldMk cId="1057627799" sldId="339"/>
            <ac:spMk id="2" creationId="{65CB5552-B117-B836-992D-AF805CC661A5}"/>
          </ac:spMkLst>
        </pc:spChg>
      </pc:sldChg>
      <pc:sldChg chg="modSp add mod ord">
        <pc:chgData name="Eric Sanders" userId="15209388-32d5-4767-88ad-6e35b1ee0459" providerId="ADAL" clId="{E40D3E7D-0005-42B8-9F9A-C51D91706EF0}" dt="2022-10-28T17:25:47.749" v="1062" actId="115"/>
        <pc:sldMkLst>
          <pc:docMk/>
          <pc:sldMk cId="2332332894" sldId="340"/>
        </pc:sldMkLst>
        <pc:spChg chg="mod">
          <ac:chgData name="Eric Sanders" userId="15209388-32d5-4767-88ad-6e35b1ee0459" providerId="ADAL" clId="{E40D3E7D-0005-42B8-9F9A-C51D91706EF0}" dt="2022-10-28T17:25:47.749" v="1062" actId="115"/>
          <ac:spMkLst>
            <pc:docMk/>
            <pc:sldMk cId="2332332894" sldId="340"/>
            <ac:spMk id="3" creationId="{F35534A8-001F-F06E-2423-682C2CE75BCA}"/>
          </ac:spMkLst>
        </pc:spChg>
      </pc:sldChg>
      <pc:sldChg chg="modSp add mod ord modAnim">
        <pc:chgData name="Eric Sanders" userId="15209388-32d5-4767-88ad-6e35b1ee0459" providerId="ADAL" clId="{E40D3E7D-0005-42B8-9F9A-C51D91706EF0}" dt="2022-10-28T17:27:14.552" v="1080" actId="114"/>
        <pc:sldMkLst>
          <pc:docMk/>
          <pc:sldMk cId="3658302368" sldId="341"/>
        </pc:sldMkLst>
        <pc:spChg chg="mod">
          <ac:chgData name="Eric Sanders" userId="15209388-32d5-4767-88ad-6e35b1ee0459" providerId="ADAL" clId="{E40D3E7D-0005-42B8-9F9A-C51D91706EF0}" dt="2022-10-28T17:27:14.552" v="1080" actId="114"/>
          <ac:spMkLst>
            <pc:docMk/>
            <pc:sldMk cId="3658302368" sldId="341"/>
            <ac:spMk id="3" creationId="{F35534A8-001F-F06E-2423-682C2CE75BCA}"/>
          </ac:spMkLst>
        </pc:spChg>
      </pc:sldChg>
      <pc:sldChg chg="modSp add mod ord">
        <pc:chgData name="Eric Sanders" userId="15209388-32d5-4767-88ad-6e35b1ee0459" providerId="ADAL" clId="{E40D3E7D-0005-42B8-9F9A-C51D91706EF0}" dt="2022-10-28T17:30:53.550" v="1091" actId="1076"/>
        <pc:sldMkLst>
          <pc:docMk/>
          <pc:sldMk cId="315756878" sldId="342"/>
        </pc:sldMkLst>
        <pc:spChg chg="mod">
          <ac:chgData name="Eric Sanders" userId="15209388-32d5-4767-88ad-6e35b1ee0459" providerId="ADAL" clId="{E40D3E7D-0005-42B8-9F9A-C51D91706EF0}" dt="2022-10-28T17:30:53.550" v="1091" actId="1076"/>
          <ac:spMkLst>
            <pc:docMk/>
            <pc:sldMk cId="315756878" sldId="342"/>
            <ac:spMk id="2" creationId="{65CB5552-B117-B836-992D-AF805CC661A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39C04-BB7D-406B-967C-DE18ECC00C2F}" type="datetimeFigureOut">
              <a:rPr lang="en-US" smtClean="0"/>
              <a:t>10/27/2022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BD124-764E-4988-82E7-A9B1521EF552}" type="slidenum">
              <a:rPr lang="en-US" smtClean="0"/>
              <a:t>‹#›</a:t>
            </a:fld>
            <a:endParaRPr lang="en-US" dirty="0"/>
          </a:p>
        </p:txBody>
      </p:sp>
    </p:spTree>
    <p:extLst>
      <p:ext uri="{BB962C8B-B14F-4D97-AF65-F5344CB8AC3E}">
        <p14:creationId xmlns:p14="http://schemas.microsoft.com/office/powerpoint/2010/main" val="1874107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3</a:t>
            </a:fld>
            <a:endParaRPr lang="en-US" dirty="0"/>
          </a:p>
        </p:txBody>
      </p:sp>
    </p:spTree>
    <p:extLst>
      <p:ext uri="{BB962C8B-B14F-4D97-AF65-F5344CB8AC3E}">
        <p14:creationId xmlns:p14="http://schemas.microsoft.com/office/powerpoint/2010/main" val="452970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34</a:t>
            </a:fld>
            <a:endParaRPr lang="en-US" dirty="0"/>
          </a:p>
        </p:txBody>
      </p:sp>
    </p:spTree>
    <p:extLst>
      <p:ext uri="{BB962C8B-B14F-4D97-AF65-F5344CB8AC3E}">
        <p14:creationId xmlns:p14="http://schemas.microsoft.com/office/powerpoint/2010/main" val="2321040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35</a:t>
            </a:fld>
            <a:endParaRPr lang="en-US" dirty="0"/>
          </a:p>
        </p:txBody>
      </p:sp>
    </p:spTree>
    <p:extLst>
      <p:ext uri="{BB962C8B-B14F-4D97-AF65-F5344CB8AC3E}">
        <p14:creationId xmlns:p14="http://schemas.microsoft.com/office/powerpoint/2010/main" val="3582908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36</a:t>
            </a:fld>
            <a:endParaRPr lang="en-US" dirty="0"/>
          </a:p>
        </p:txBody>
      </p:sp>
    </p:spTree>
    <p:extLst>
      <p:ext uri="{BB962C8B-B14F-4D97-AF65-F5344CB8AC3E}">
        <p14:creationId xmlns:p14="http://schemas.microsoft.com/office/powerpoint/2010/main" val="2265705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38</a:t>
            </a:fld>
            <a:endParaRPr lang="en-US" dirty="0"/>
          </a:p>
        </p:txBody>
      </p:sp>
    </p:spTree>
    <p:extLst>
      <p:ext uri="{BB962C8B-B14F-4D97-AF65-F5344CB8AC3E}">
        <p14:creationId xmlns:p14="http://schemas.microsoft.com/office/powerpoint/2010/main" val="2486793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39</a:t>
            </a:fld>
            <a:endParaRPr lang="en-US" dirty="0"/>
          </a:p>
        </p:txBody>
      </p:sp>
    </p:spTree>
    <p:extLst>
      <p:ext uri="{BB962C8B-B14F-4D97-AF65-F5344CB8AC3E}">
        <p14:creationId xmlns:p14="http://schemas.microsoft.com/office/powerpoint/2010/main" val="2022169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4</a:t>
            </a:fld>
            <a:endParaRPr lang="en-US" dirty="0"/>
          </a:p>
        </p:txBody>
      </p:sp>
    </p:spTree>
    <p:extLst>
      <p:ext uri="{BB962C8B-B14F-4D97-AF65-F5344CB8AC3E}">
        <p14:creationId xmlns:p14="http://schemas.microsoft.com/office/powerpoint/2010/main" val="2081680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8</a:t>
            </a:fld>
            <a:endParaRPr lang="en-US" dirty="0"/>
          </a:p>
        </p:txBody>
      </p:sp>
    </p:spTree>
    <p:extLst>
      <p:ext uri="{BB962C8B-B14F-4D97-AF65-F5344CB8AC3E}">
        <p14:creationId xmlns:p14="http://schemas.microsoft.com/office/powerpoint/2010/main" val="1296233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28</a:t>
            </a:fld>
            <a:endParaRPr lang="en-US" dirty="0"/>
          </a:p>
        </p:txBody>
      </p:sp>
    </p:spTree>
    <p:extLst>
      <p:ext uri="{BB962C8B-B14F-4D97-AF65-F5344CB8AC3E}">
        <p14:creationId xmlns:p14="http://schemas.microsoft.com/office/powerpoint/2010/main" val="2075912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29</a:t>
            </a:fld>
            <a:endParaRPr lang="en-US" dirty="0"/>
          </a:p>
        </p:txBody>
      </p:sp>
    </p:spTree>
    <p:extLst>
      <p:ext uri="{BB962C8B-B14F-4D97-AF65-F5344CB8AC3E}">
        <p14:creationId xmlns:p14="http://schemas.microsoft.com/office/powerpoint/2010/main" val="1425026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30</a:t>
            </a:fld>
            <a:endParaRPr lang="en-US" dirty="0"/>
          </a:p>
        </p:txBody>
      </p:sp>
    </p:spTree>
    <p:extLst>
      <p:ext uri="{BB962C8B-B14F-4D97-AF65-F5344CB8AC3E}">
        <p14:creationId xmlns:p14="http://schemas.microsoft.com/office/powerpoint/2010/main" val="215121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31</a:t>
            </a:fld>
            <a:endParaRPr lang="en-US" dirty="0"/>
          </a:p>
        </p:txBody>
      </p:sp>
    </p:spTree>
    <p:extLst>
      <p:ext uri="{BB962C8B-B14F-4D97-AF65-F5344CB8AC3E}">
        <p14:creationId xmlns:p14="http://schemas.microsoft.com/office/powerpoint/2010/main" val="3637595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32</a:t>
            </a:fld>
            <a:endParaRPr lang="en-US" dirty="0"/>
          </a:p>
        </p:txBody>
      </p:sp>
    </p:spTree>
    <p:extLst>
      <p:ext uri="{BB962C8B-B14F-4D97-AF65-F5344CB8AC3E}">
        <p14:creationId xmlns:p14="http://schemas.microsoft.com/office/powerpoint/2010/main" val="2190083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33</a:t>
            </a:fld>
            <a:endParaRPr lang="en-US" dirty="0"/>
          </a:p>
        </p:txBody>
      </p:sp>
    </p:spTree>
    <p:extLst>
      <p:ext uri="{BB962C8B-B14F-4D97-AF65-F5344CB8AC3E}">
        <p14:creationId xmlns:p14="http://schemas.microsoft.com/office/powerpoint/2010/main" val="40258964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6BD016B-AD89-8D7D-CE54-66156117530D}"/>
              </a:ext>
            </a:extLst>
          </p:cNvPr>
          <p:cNvSpPr>
            <a:spLocks noGrp="1"/>
          </p:cNvSpPr>
          <p:nvPr>
            <p:ph type="body" sz="quarter" idx="14" hasCustomPrompt="1"/>
          </p:nvPr>
        </p:nvSpPr>
        <p:spPr>
          <a:xfrm>
            <a:off x="855085" y="1935460"/>
            <a:ext cx="10481829" cy="2987079"/>
          </a:xfrm>
          <a:noFill/>
        </p:spPr>
        <p:txBody>
          <a:bodyPr anchor="ctr">
            <a:noAutofit/>
          </a:bodyPr>
          <a:lstStyle>
            <a:lvl1pPr>
              <a:defRPr sz="10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Tree>
    <p:extLst>
      <p:ext uri="{BB962C8B-B14F-4D97-AF65-F5344CB8AC3E}">
        <p14:creationId xmlns:p14="http://schemas.microsoft.com/office/powerpoint/2010/main" val="101878792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6E2FB733-216C-AFD2-0A8E-DC213AAB489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6627254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44B0A84-9F12-16EC-5155-31245C75F880}"/>
              </a:ext>
            </a:extLst>
          </p:cNvPr>
          <p:cNvSpPr>
            <a:spLocks noGrp="1"/>
          </p:cNvSpPr>
          <p:nvPr>
            <p:ph type="body" sz="quarter" idx="14" hasCustomPrompt="1"/>
          </p:nvPr>
        </p:nvSpPr>
        <p:spPr>
          <a:xfrm>
            <a:off x="3857626" y="205009"/>
            <a:ext cx="4476746" cy="970251"/>
          </a:xfrm>
          <a:noFill/>
        </p:spPr>
        <p:txBody>
          <a:bodyPr anchor="ctr">
            <a:noAutofit/>
          </a:bodyPr>
          <a:lstStyle>
            <a:lvl1pPr>
              <a:defRPr sz="3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
        <p:nvSpPr>
          <p:cNvPr id="4" name="Text Placeholder 6">
            <a:extLst>
              <a:ext uri="{FF2B5EF4-FFF2-40B4-BE49-F238E27FC236}">
                <a16:creationId xmlns:a16="http://schemas.microsoft.com/office/drawing/2014/main" id="{5375AA25-B5EC-1849-3FD5-0C24951F81D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EF4A33F7-BFB1-C542-8A36-0F68E5805C51}"/>
              </a:ext>
            </a:extLst>
          </p:cNvPr>
          <p:cNvSpPr>
            <a:spLocks noGrp="1"/>
          </p:cNvSpPr>
          <p:nvPr>
            <p:ph type="body" sz="quarter" idx="10" hasCustomPrompt="1"/>
          </p:nvPr>
        </p:nvSpPr>
        <p:spPr>
          <a:xfrm>
            <a:off x="621450" y="548962"/>
            <a:ext cx="10949099" cy="5760075"/>
          </a:xfrm>
          <a:noFill/>
        </p:spPr>
        <p:txBody>
          <a:bodyPr anchor="ctr"/>
          <a:lstStyle>
            <a:lvl1pPr algn="ctr">
              <a:defRPr baseline="0">
                <a:solidFill>
                  <a:srgbClr val="F8F6DB"/>
                </a:solidFill>
                <a:latin typeface="Gotham Book" panose="02000603040000090004" pitchFamily="2" charset="77"/>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406335097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10/27/2022</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dirty="0"/>
          </a:p>
        </p:txBody>
      </p:sp>
      <p:sp>
        <p:nvSpPr>
          <p:cNvPr id="7" name="Title Placeholder 6">
            <a:extLst>
              <a:ext uri="{FF2B5EF4-FFF2-40B4-BE49-F238E27FC236}">
                <a16:creationId xmlns:a16="http://schemas.microsoft.com/office/drawing/2014/main" id="{782E48ED-D884-9842-8445-333F3E1AD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0" r:id="rId5"/>
  </p:sldLayoutIdLst>
  <p:transition spd="slow">
    <p:wipe/>
  </p:transition>
  <p:txStyles>
    <p:titleStyle>
      <a:lvl1pPr algn="ctr" defTabSz="914400" rtl="0" eaLnBrk="1" latinLnBrk="0" hangingPunct="1">
        <a:spcBef>
          <a:spcPct val="0"/>
        </a:spcBef>
        <a:buNone/>
        <a:defRPr sz="4400" kern="1200">
          <a:solidFill>
            <a:schemeClr val="accent3">
              <a:lumMod val="20000"/>
              <a:lumOff val="80000"/>
            </a:schemeClr>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accent3">
              <a:lumMod val="20000"/>
              <a:lumOff val="80000"/>
            </a:schemeClr>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accent3">
              <a:lumMod val="20000"/>
              <a:lumOff val="80000"/>
            </a:schemeClr>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42405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1359614" y="17932"/>
            <a:ext cx="9472772" cy="6192796"/>
          </a:xfrm>
        </p:spPr>
        <p:txBody>
          <a:bodyPr>
            <a:normAutofit/>
          </a:bodyPr>
          <a:lstStyle/>
          <a:p>
            <a:pPr marL="0" marR="0" algn="ctr">
              <a:lnSpc>
                <a:spcPct val="115000"/>
              </a:lnSpc>
              <a:spcBef>
                <a:spcPts val="0"/>
              </a:spcBef>
              <a:spcAft>
                <a:spcPts val="0"/>
              </a:spcAft>
            </a:pPr>
            <a:r>
              <a:rPr lang="en-US" sz="44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Examples of covenants between people and God in the OT</a:t>
            </a:r>
          </a:p>
          <a:p>
            <a:pPr marL="0" marR="0" algn="ctr">
              <a:lnSpc>
                <a:spcPct val="115000"/>
              </a:lnSpc>
              <a:spcBef>
                <a:spcPts val="0"/>
              </a:spcBef>
              <a:spcAft>
                <a:spcPts val="0"/>
              </a:spcAft>
            </a:pPr>
            <a:endPar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p>
            <a:pPr marL="571500" marR="0" indent="-571500" algn="l">
              <a:lnSpc>
                <a:spcPct val="115000"/>
              </a:lnSpc>
              <a:spcBef>
                <a:spcPts val="0"/>
              </a:spcBef>
              <a:spcAft>
                <a:spcPts val="0"/>
              </a:spcAft>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Noah (Gen 6.17-18; 9.1-17)</a:t>
            </a:r>
          </a:p>
          <a:p>
            <a:pPr marL="571500" marR="0" indent="-571500" algn="l">
              <a:lnSpc>
                <a:spcPct val="115000"/>
              </a:lnSpc>
              <a:spcBef>
                <a:spcPts val="0"/>
              </a:spcBef>
              <a:spcAft>
                <a:spcPts val="0"/>
              </a:spcAft>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Abram (Gen 12.1-3; 17.1-11)</a:t>
            </a:r>
          </a:p>
          <a:p>
            <a:pPr marL="571500" marR="0" indent="-571500" algn="l">
              <a:lnSpc>
                <a:spcPct val="115000"/>
              </a:lnSpc>
              <a:spcBef>
                <a:spcPts val="0"/>
              </a:spcBef>
              <a:spcAft>
                <a:spcPts val="0"/>
              </a:spcAft>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The children of Israel (Ex 19.18)</a:t>
            </a:r>
          </a:p>
          <a:p>
            <a:pPr marL="0" marR="0" algn="ctr">
              <a:lnSpc>
                <a:spcPct val="115000"/>
              </a:lnSpc>
              <a:spcBef>
                <a:spcPts val="0"/>
              </a:spcBef>
              <a:spcAft>
                <a:spcPts val="0"/>
              </a:spcAft>
            </a:pPr>
            <a:endPar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45248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174661" y="332602"/>
            <a:ext cx="11918022" cy="6192796"/>
          </a:xfrm>
        </p:spPr>
        <p:txBody>
          <a:bodyPr>
            <a:normAutofit/>
          </a:bodyPr>
          <a:lstStyle/>
          <a:p>
            <a:pPr marL="742950" marR="0" indent="-742950" algn="l">
              <a:lnSpc>
                <a:spcPct val="115000"/>
              </a:lnSpc>
              <a:spcBef>
                <a:spcPts val="0"/>
              </a:spcBef>
              <a:spcAft>
                <a:spcPts val="0"/>
              </a:spcAft>
              <a:buFont typeface="+mj-lt"/>
              <a:buAutoNum type="arabicPeriod"/>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God’s covenant blessed Israel with salvation and liberation. (Ex 9.14-16)</a:t>
            </a:r>
          </a:p>
          <a:p>
            <a:pPr marL="742950" marR="0" indent="-742950" algn="l">
              <a:lnSpc>
                <a:spcPct val="115000"/>
              </a:lnSpc>
              <a:spcBef>
                <a:spcPts val="0"/>
              </a:spcBef>
              <a:spcAft>
                <a:spcPts val="0"/>
              </a:spcAft>
              <a:buFont typeface="+mj-lt"/>
              <a:buAutoNum type="arabicPeriod"/>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p>
            <a:pPr marL="742950" marR="0" indent="-742950" algn="l">
              <a:lnSpc>
                <a:spcPct val="115000"/>
              </a:lnSpc>
              <a:spcBef>
                <a:spcPts val="0"/>
              </a:spcBef>
              <a:spcAft>
                <a:spcPts val="0"/>
              </a:spcAft>
              <a:buFont typeface="+mj-lt"/>
              <a:buAutoNum type="arabicPeriod"/>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God’s covenant required obedience. (Ex 19.5)</a:t>
            </a:r>
          </a:p>
          <a:p>
            <a:pPr marL="742950" marR="0" indent="-742950" algn="l">
              <a:lnSpc>
                <a:spcPct val="115000"/>
              </a:lnSpc>
              <a:spcBef>
                <a:spcPts val="0"/>
              </a:spcBef>
              <a:spcAft>
                <a:spcPts val="0"/>
              </a:spcAft>
              <a:buFont typeface="+mj-lt"/>
              <a:buAutoNum type="arabicPeriod"/>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p>
            <a:pPr marL="742950" marR="0" indent="-742950" algn="l">
              <a:lnSpc>
                <a:spcPct val="115000"/>
              </a:lnSpc>
              <a:spcBef>
                <a:spcPts val="0"/>
              </a:spcBef>
              <a:spcAft>
                <a:spcPts val="0"/>
              </a:spcAft>
              <a:buFont typeface="+mj-lt"/>
              <a:buAutoNum type="arabicPeriod"/>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God’s covenant came with laws.</a:t>
            </a:r>
          </a:p>
          <a:p>
            <a:pPr marR="0" algn="l">
              <a:lnSpc>
                <a:spcPct val="115000"/>
              </a:lnSpc>
              <a:spcBef>
                <a:spcPts val="0"/>
              </a:spcBef>
              <a:spcAft>
                <a:spcPts val="0"/>
              </a:spcAft>
            </a:pPr>
            <a:endPar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57078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739739" y="199038"/>
            <a:ext cx="10705672" cy="6150392"/>
          </a:xfrm>
        </p:spPr>
        <p:txBody>
          <a:bodyPr>
            <a:normAutofit/>
          </a:bodyPr>
          <a:lstStyle/>
          <a:p>
            <a:pPr marL="0" marR="0">
              <a:lnSpc>
                <a:spcPct val="115000"/>
              </a:lnSpc>
              <a:spcBef>
                <a:spcPts val="0"/>
              </a:spcBef>
              <a:spcAft>
                <a:spcPts val="0"/>
              </a:spcAft>
            </a:pPr>
            <a:r>
              <a:rPr lang="en-US" sz="2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2</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But his delight is in the law of the Lord,</a:t>
            </a:r>
          </a:p>
          <a:p>
            <a:pPr marL="0" marR="0">
              <a:lnSpc>
                <a:spcPct val="115000"/>
              </a:lnSpc>
              <a:spcBef>
                <a:spcPts val="0"/>
              </a:spcBef>
              <a:spcAft>
                <a:spcPts val="0"/>
              </a:spcAft>
            </a:pP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And in His law he meditates day and night.</a:t>
            </a:r>
          </a:p>
          <a:p>
            <a:pPr marL="0" marR="0">
              <a:lnSpc>
                <a:spcPct val="115000"/>
              </a:lnSpc>
              <a:spcBef>
                <a:spcPts val="0"/>
              </a:spcBef>
              <a:spcAft>
                <a:spcPts val="0"/>
              </a:spcAft>
            </a:pPr>
            <a:r>
              <a:rPr lang="en-US" sz="2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3</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He will be like a tree firmly planted by streams of water,</a:t>
            </a:r>
          </a:p>
          <a:p>
            <a:pPr marL="0" marR="0">
              <a:lnSpc>
                <a:spcPct val="115000"/>
              </a:lnSpc>
              <a:spcBef>
                <a:spcPts val="0"/>
              </a:spcBef>
              <a:spcAft>
                <a:spcPts val="0"/>
              </a:spcAft>
            </a:pP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Which yields its fruit in its season</a:t>
            </a:r>
          </a:p>
          <a:p>
            <a:pPr marL="0" marR="0">
              <a:lnSpc>
                <a:spcPct val="115000"/>
              </a:lnSpc>
              <a:spcBef>
                <a:spcPts val="0"/>
              </a:spcBef>
              <a:spcAft>
                <a:spcPts val="0"/>
              </a:spcAft>
            </a:pP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And its leaf does not wither;</a:t>
            </a:r>
          </a:p>
          <a:p>
            <a:pPr marL="0" marR="0">
              <a:lnSpc>
                <a:spcPct val="115000"/>
              </a:lnSpc>
              <a:spcBef>
                <a:spcPts val="0"/>
              </a:spcBef>
              <a:spcAft>
                <a:spcPts val="0"/>
              </a:spcAft>
            </a:pP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And in whatever he does, he prospers.</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Psalm 1.2-3</a:t>
            </a: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1521632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359596" y="353804"/>
            <a:ext cx="11424862" cy="6150392"/>
          </a:xfrm>
        </p:spPr>
        <p:txBody>
          <a:bodyPr>
            <a:normAutofit fontScale="85000" lnSpcReduction="20000"/>
          </a:bodyPr>
          <a:lstStyle/>
          <a:p>
            <a:pPr marL="0" marR="0">
              <a:lnSpc>
                <a:spcPct val="115000"/>
              </a:lnSpc>
              <a:spcBef>
                <a:spcPts val="0"/>
              </a:spcBef>
              <a:spcAft>
                <a:spcPts val="0"/>
              </a:spcAft>
            </a:pP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7 </a:t>
            </a:r>
            <a:r>
              <a:rPr lang="en-US" sz="4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The law of the Lord is perfect, restoring the soul; The testimony of the Lord is sure, making wise the simple.</a:t>
            </a: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8 </a:t>
            </a:r>
            <a:r>
              <a:rPr lang="en-US" sz="4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The precepts of the Lord are right, rejoicing the heart; The commandment of the Lord is pure, enlightening the eyes. </a:t>
            </a: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9</a:t>
            </a:r>
            <a:r>
              <a:rPr lang="en-US" sz="4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The fear of the Lord is clean, enduring forever; The judgments of the Lord are true; they are righteous altogether. </a:t>
            </a: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10 </a:t>
            </a:r>
            <a:r>
              <a:rPr lang="en-US" sz="4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They are more desirable than gold, yes, than much fine gold; Sweeter also than honey and the drippings of the honeycomb. 11 Moreover, by them Your servant is warned; In keeping them there is great reward.</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Psalm 19.7-11</a:t>
            </a: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497208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051388" y="765510"/>
            <a:ext cx="10089223" cy="5036868"/>
          </a:xfrm>
        </p:spPr>
        <p:txBody>
          <a:bodyPr>
            <a:normAutofit/>
          </a:bodyPr>
          <a:lstStyle/>
          <a:p>
            <a:r>
              <a:rPr lang="en-US" sz="5400" b="1" dirty="0">
                <a:solidFill>
                  <a:schemeClr val="tx1"/>
                </a:solidFill>
                <a:effectLst>
                  <a:outerShdw blurRad="38100" dist="38100" dir="2700000" algn="tl">
                    <a:srgbClr val="000000">
                      <a:alpha val="43137"/>
                    </a:srgbClr>
                  </a:outerShdw>
                </a:effectLst>
                <a:latin typeface="Trebuchet MS" panose="020B0603020202020204" pitchFamily="34" charset="0"/>
              </a:rPr>
              <a:t>God Whose Heart is Grieved by Forsaken Covenants</a:t>
            </a:r>
          </a:p>
        </p:txBody>
      </p:sp>
    </p:spTree>
    <p:extLst>
      <p:ext uri="{BB962C8B-B14F-4D97-AF65-F5344CB8AC3E}">
        <p14:creationId xmlns:p14="http://schemas.microsoft.com/office/powerpoint/2010/main" val="2465186287"/>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585627" y="1397286"/>
            <a:ext cx="10962526" cy="4489806"/>
          </a:xfrm>
        </p:spPr>
        <p:txBody>
          <a:bodyPr>
            <a:normAutofit lnSpcReduction="10000"/>
          </a:bodyPr>
          <a:lstStyle/>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The Lord is clearly using powerfully vivid language in Ezekiel 16. </a:t>
            </a:r>
          </a:p>
          <a:p>
            <a:endParaRPr lang="en-US" sz="2600" b="1" dirty="0">
              <a:solidFill>
                <a:schemeClr val="tx1"/>
              </a:solidFill>
              <a:effectLst>
                <a:outerShdw blurRad="38100" dist="38100" dir="2700000" algn="tl">
                  <a:srgbClr val="000000">
                    <a:alpha val="43137"/>
                  </a:srgbClr>
                </a:outerShdw>
              </a:effectLst>
              <a:latin typeface="Trebuchet MS" panose="020B0603020202020204" pitchFamily="34" charset="0"/>
            </a:endParaRPr>
          </a:p>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What is He communicating? </a:t>
            </a:r>
          </a:p>
          <a:p>
            <a:endParaRPr lang="en-US" sz="2600" b="1" dirty="0">
              <a:solidFill>
                <a:schemeClr val="tx1"/>
              </a:solidFill>
              <a:effectLst>
                <a:outerShdw blurRad="38100" dist="38100" dir="2700000" algn="tl">
                  <a:srgbClr val="000000">
                    <a:alpha val="43137"/>
                  </a:srgbClr>
                </a:outerShdw>
              </a:effectLst>
              <a:latin typeface="Trebuchet MS" panose="020B0603020202020204" pitchFamily="34" charset="0"/>
            </a:endParaRPr>
          </a:p>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What was this covenant, and why did He describe it this way?</a:t>
            </a:r>
          </a:p>
        </p:txBody>
      </p:sp>
    </p:spTree>
    <p:extLst>
      <p:ext uri="{BB962C8B-B14F-4D97-AF65-F5344CB8AC3E}">
        <p14:creationId xmlns:p14="http://schemas.microsoft.com/office/powerpoint/2010/main" val="4134063298"/>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339047" y="199038"/>
            <a:ext cx="11465960" cy="6192796"/>
          </a:xfrm>
        </p:spPr>
        <p:txBody>
          <a:bodyPr>
            <a:normAutofit fontScale="77500" lnSpcReduction="20000"/>
          </a:bodyPr>
          <a:lstStyle/>
          <a:p>
            <a:pPr marL="0" marR="0" algn="ctr">
              <a:lnSpc>
                <a:spcPct val="115000"/>
              </a:lnSpc>
              <a:spcBef>
                <a:spcPts val="0"/>
              </a:spcBef>
              <a:spcAft>
                <a:spcPts val="0"/>
              </a:spcAft>
            </a:pP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1 </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Then the word of the Lord came to me, saying,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2</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“Son of man, make known to Jerusalem her </a:t>
            </a:r>
            <a:r>
              <a:rPr lang="en-US" sz="4000" b="1" i="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abominations</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3 </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and say, ‘Thus says the Lord God to Jerusalem, “Your origin and your birth are from the land of the Canaanite, your father was an Amorite and your mother a Hittite.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4</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As for your birth, on the day you were born your navel cord was not cut, nor were you washed with water for cleansing; you were not rubbed with salt or even wrapped in cloths.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5</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No eye looked with pity on you to do any of these things for you, to have compassion on you. Rather you were thrown out into the open field, for you were abhorred on the day you were born.</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rPr>
              <a:t>Ezekiel 16.1-5</a:t>
            </a:r>
          </a:p>
        </p:txBody>
      </p:sp>
    </p:spTree>
    <p:extLst>
      <p:ext uri="{BB962C8B-B14F-4D97-AF65-F5344CB8AC3E}">
        <p14:creationId xmlns:p14="http://schemas.microsoft.com/office/powerpoint/2010/main" val="291998324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339047" y="166955"/>
            <a:ext cx="11465960" cy="6524090"/>
          </a:xfrm>
        </p:spPr>
        <p:txBody>
          <a:bodyPr>
            <a:normAutofit fontScale="85000" lnSpcReduction="20000"/>
          </a:bodyPr>
          <a:lstStyle/>
          <a:p>
            <a:pPr marL="0" marR="0" algn="ctr">
              <a:lnSpc>
                <a:spcPct val="115000"/>
              </a:lnSpc>
              <a:spcBef>
                <a:spcPts val="0"/>
              </a:spcBef>
              <a:spcAft>
                <a:spcPts val="0"/>
              </a:spcAft>
            </a:pP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6 </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“When I passed by you and saw you squirming in your blood, I said to you while you were in your blood, ‘Live!’ Yes, I said to you while you were in your blood, ‘Live!’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7</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I made you numerous like plants of the field. Then you grew up, became tall and reached the age for fine ornaments; your breasts were formed and your hair had grown. Yet you were naked and bare.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8</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“Then I passed by you and saw you, and behold, you were at the time for love; so I spread My skirt over you and covered your nakedness. I also swore to you and </a:t>
            </a:r>
            <a:r>
              <a:rPr lang="en-US" sz="4000" b="1" i="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entered into a covenant </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with you so that you became Mine,” declares the Lord God.</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rPr>
              <a:t>Ezekiel 16.6-8</a:t>
            </a:r>
          </a:p>
        </p:txBody>
      </p:sp>
    </p:spTree>
    <p:extLst>
      <p:ext uri="{BB962C8B-B14F-4D97-AF65-F5344CB8AC3E}">
        <p14:creationId xmlns:p14="http://schemas.microsoft.com/office/powerpoint/2010/main" val="236449879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339047" y="199038"/>
            <a:ext cx="11465960" cy="6192796"/>
          </a:xfrm>
        </p:spPr>
        <p:txBody>
          <a:bodyPr>
            <a:normAutofit fontScale="92500" lnSpcReduction="10000"/>
          </a:bodyPr>
          <a:lstStyle/>
          <a:p>
            <a:pPr marL="0" marR="0" algn="ctr">
              <a:lnSpc>
                <a:spcPct val="115000"/>
              </a:lnSpc>
              <a:spcBef>
                <a:spcPts val="0"/>
              </a:spcBef>
              <a:spcAft>
                <a:spcPts val="0"/>
              </a:spcAft>
            </a:pPr>
            <a:r>
              <a:rPr lang="en-US" sz="2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15</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“But you trusted in your beauty and played the harlot because of your fame, and you poured out your harlotries on every passer-by who might be willing. </a:t>
            </a:r>
            <a:r>
              <a:rPr lang="en-US" sz="2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16</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You took some of your clothes, made for yourself high places of various colors and played the harlot on them, which should never come about nor happen. </a:t>
            </a:r>
          </a:p>
          <a:p>
            <a:pPr marL="0" marR="0" algn="ctr">
              <a:lnSpc>
                <a:spcPct val="115000"/>
              </a:lnSpc>
              <a:spcBef>
                <a:spcPts val="0"/>
              </a:spcBef>
              <a:spcAft>
                <a:spcPts val="0"/>
              </a:spcAft>
            </a:pPr>
            <a:endParaRPr lang="en-US" sz="2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32 </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You adulteress wife, who takes strangers instead of her husband!</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rPr>
              <a:t>Ezekiel 16.15-16, 32</a:t>
            </a:r>
          </a:p>
        </p:txBody>
      </p:sp>
    </p:spTree>
    <p:extLst>
      <p:ext uri="{BB962C8B-B14F-4D97-AF65-F5344CB8AC3E}">
        <p14:creationId xmlns:p14="http://schemas.microsoft.com/office/powerpoint/2010/main" val="2909465378"/>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339047" y="199038"/>
            <a:ext cx="11465960" cy="6192796"/>
          </a:xfrm>
        </p:spPr>
        <p:txBody>
          <a:bodyPr>
            <a:normAutofit fontScale="77500" lnSpcReduction="20000"/>
          </a:bodyPr>
          <a:lstStyle/>
          <a:p>
            <a:pPr marL="0" marR="0" algn="ctr">
              <a:lnSpc>
                <a:spcPct val="115000"/>
              </a:lnSpc>
              <a:spcBef>
                <a:spcPts val="0"/>
              </a:spcBef>
              <a:spcAft>
                <a:spcPts val="0"/>
              </a:spcAft>
            </a:pP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59</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For thus says the Lord God, “I will also do with you as you have done, you who have despised the oath by breaking the covenant.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60</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“Nevertheless, </a:t>
            </a:r>
            <a:r>
              <a:rPr lang="en-US" sz="3900" b="1" i="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I will remember My covenant </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with you in the days of your youth, and I will establish an </a:t>
            </a:r>
            <a:r>
              <a:rPr lang="en-US" sz="3900" b="1" i="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everlasting covenant </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with you.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61</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Then you will remember your ways and be ashamed when you receive your sisters, both your older and your younger; and I will give them to you as daughters, but not because of your covenant.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62</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Thus </a:t>
            </a:r>
            <a:r>
              <a:rPr lang="en-US" sz="3900" b="1" i="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I will establish My covenant</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with you, and you shall know that I am the Lord,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63</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so that you may remember and be ashamed and never open your mouth anymore because of your humiliation, when I have forgiven you for all that you have done,” the Lord God declares.</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rPr>
              <a:t>Ezekiel 16.59-63</a:t>
            </a:r>
          </a:p>
        </p:txBody>
      </p:sp>
    </p:spTree>
    <p:extLst>
      <p:ext uri="{BB962C8B-B14F-4D97-AF65-F5344CB8AC3E}">
        <p14:creationId xmlns:p14="http://schemas.microsoft.com/office/powerpoint/2010/main" val="281423216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325291"/>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253447" y="1750435"/>
            <a:ext cx="9688531" cy="3521515"/>
          </a:xfrm>
        </p:spPr>
        <p:txBody>
          <a:bodyPr>
            <a:normAutofit/>
          </a:bodyPr>
          <a:lstStyle/>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What is God looking for from His people and how does He feel when covenants are forsaken?</a:t>
            </a:r>
          </a:p>
        </p:txBody>
      </p:sp>
    </p:spTree>
    <p:extLst>
      <p:ext uri="{BB962C8B-B14F-4D97-AF65-F5344CB8AC3E}">
        <p14:creationId xmlns:p14="http://schemas.microsoft.com/office/powerpoint/2010/main" val="2930226532"/>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32207" y="199038"/>
            <a:ext cx="10613204" cy="6192796"/>
          </a:xfrm>
        </p:spPr>
        <p:txBody>
          <a:bodyPr>
            <a:normAutofit/>
          </a:bodyPr>
          <a:lstStyle/>
          <a:p>
            <a:pPr marL="0" marR="0" algn="ctr">
              <a:lnSpc>
                <a:spcPct val="115000"/>
              </a:lnSpc>
              <a:spcBef>
                <a:spcPts val="0"/>
              </a:spcBef>
              <a:spcAft>
                <a:spcPts val="0"/>
              </a:spcAft>
            </a:pP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What then? If some did not believe, their unbelief will not nullify the faithfulness of God, will it?</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rPr>
              <a:t>Romans 3.3</a:t>
            </a:r>
          </a:p>
        </p:txBody>
      </p:sp>
    </p:spTree>
    <p:extLst>
      <p:ext uri="{BB962C8B-B14F-4D97-AF65-F5344CB8AC3E}">
        <p14:creationId xmlns:p14="http://schemas.microsoft.com/office/powerpoint/2010/main" val="52801601"/>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965788" y="765510"/>
            <a:ext cx="8260423" cy="5036868"/>
          </a:xfrm>
        </p:spPr>
        <p:txBody>
          <a:bodyPr>
            <a:normAutofit/>
          </a:bodyPr>
          <a:lstStyle/>
          <a:p>
            <a:r>
              <a:rPr lang="en-US" sz="5400" b="1" dirty="0">
                <a:solidFill>
                  <a:schemeClr val="tx1"/>
                </a:solidFill>
                <a:effectLst>
                  <a:outerShdw blurRad="38100" dist="38100" dir="2700000" algn="tl">
                    <a:srgbClr val="000000">
                      <a:alpha val="43137"/>
                    </a:srgbClr>
                  </a:outerShdw>
                </a:effectLst>
                <a:latin typeface="Trebuchet MS" panose="020B0603020202020204" pitchFamily="34" charset="0"/>
              </a:rPr>
              <a:t>God Who Promised a New &amp; Better Covenant</a:t>
            </a:r>
          </a:p>
        </p:txBody>
      </p:sp>
    </p:spTree>
    <p:extLst>
      <p:ext uri="{BB962C8B-B14F-4D97-AF65-F5344CB8AC3E}">
        <p14:creationId xmlns:p14="http://schemas.microsoft.com/office/powerpoint/2010/main" val="1020611323"/>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799672" y="1122452"/>
            <a:ext cx="10592655" cy="4613096"/>
          </a:xfrm>
        </p:spPr>
        <p:txBody>
          <a:bodyPr>
            <a:normAutofit/>
          </a:bodyPr>
          <a:lstStyle/>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How does Jeremiah 31 enhance our understanding of what God means when He describes a covenant?</a:t>
            </a:r>
          </a:p>
        </p:txBody>
      </p:sp>
    </p:spTree>
    <p:extLst>
      <p:ext uri="{BB962C8B-B14F-4D97-AF65-F5344CB8AC3E}">
        <p14:creationId xmlns:p14="http://schemas.microsoft.com/office/powerpoint/2010/main" val="2195574045"/>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164386" y="125859"/>
            <a:ext cx="11825555" cy="6606282"/>
          </a:xfrm>
        </p:spPr>
        <p:txBody>
          <a:bodyPr>
            <a:normAutofit fontScale="77500" lnSpcReduction="20000"/>
          </a:bodyPr>
          <a:lstStyle/>
          <a:p>
            <a:pPr marL="0" marR="0" algn="ctr">
              <a:lnSpc>
                <a:spcPct val="115000"/>
              </a:lnSpc>
              <a:spcBef>
                <a:spcPts val="0"/>
              </a:spcBef>
              <a:spcAft>
                <a:spcPts val="0"/>
              </a:spcAft>
            </a:pPr>
            <a:r>
              <a:rPr lang="en-US" sz="3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31</a:t>
            </a:r>
            <a:r>
              <a:rPr lang="en-US" sz="3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“Behold, days are coming,” declares the Lord, “when I will make a </a:t>
            </a:r>
            <a:r>
              <a:rPr lang="en-US" sz="3900" b="1" i="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new covenant </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with the house of Israel and with the house of Judah,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32</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r>
              <a:rPr lang="en-US" sz="3900" b="1" i="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not like the covenant </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which I made with their fathers in the day I took them by the hand to bring them out of the land of Egypt, My covenant which they broke, although I was a husband to them,” declares the Lord.</a:t>
            </a:r>
            <a:r>
              <a:rPr lang="en-US" sz="3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33</a:t>
            </a:r>
            <a:r>
              <a:rPr lang="en-US" sz="3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“But this is the covenant which I will make with the house of Israel after those days,” declares the Lord, “I will put My law within them and on their heart I will write it; and I will be their God, and they shall be My people.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34 </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They will not teach again, each man his neighbor and each man his brother, saying, ‘Know the Lord,’ for they will all know Me, from the least of them to the greatest of them,” declares the Lord, “for I will forgive their iniquity, and their sin I will remember no more.”</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rPr>
              <a:t>Jeremiah 31.31-34</a:t>
            </a:r>
          </a:p>
        </p:txBody>
      </p:sp>
    </p:spTree>
    <p:extLst>
      <p:ext uri="{BB962C8B-B14F-4D97-AF65-F5344CB8AC3E}">
        <p14:creationId xmlns:p14="http://schemas.microsoft.com/office/powerpoint/2010/main" val="2518057434"/>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476036" y="708917"/>
            <a:ext cx="11239928" cy="4974654"/>
          </a:xfrm>
        </p:spPr>
        <p:txBody>
          <a:bodyPr>
            <a:normAutofit/>
          </a:bodyPr>
          <a:lstStyle/>
          <a:p>
            <a:pPr marR="0">
              <a:lnSpc>
                <a:spcPct val="115000"/>
              </a:lnSpc>
              <a:spcBef>
                <a:spcPts val="0"/>
              </a:spcBef>
              <a:spcAft>
                <a:spcPts val="0"/>
              </a:spcAft>
            </a:pPr>
            <a:r>
              <a:rPr lang="en-US" sz="4000" b="1" u="sng" dirty="0">
                <a:solidFill>
                  <a:schemeClr val="tx1"/>
                </a:solidFill>
                <a:effectLst>
                  <a:outerShdw blurRad="38100" dist="38100" dir="2700000" algn="tl">
                    <a:srgbClr val="000000">
                      <a:alpha val="43137"/>
                    </a:srgbClr>
                  </a:outerShdw>
                </a:effectLst>
                <a:latin typeface="Trebuchet MS" panose="020B0603020202020204" pitchFamily="34" charset="0"/>
              </a:rPr>
              <a:t>2 Views </a:t>
            </a:r>
            <a:r>
              <a:rPr lang="en-US" sz="4000" b="1" u="sng">
                <a:solidFill>
                  <a:schemeClr val="tx1"/>
                </a:solidFill>
                <a:effectLst>
                  <a:outerShdw blurRad="38100" dist="38100" dir="2700000" algn="tl">
                    <a:srgbClr val="000000">
                      <a:alpha val="43137"/>
                    </a:srgbClr>
                  </a:outerShdw>
                </a:effectLst>
                <a:latin typeface="Trebuchet MS" panose="020B0603020202020204" pitchFamily="34" charset="0"/>
              </a:rPr>
              <a:t>Some Have </a:t>
            </a:r>
            <a:r>
              <a:rPr lang="en-US" sz="4000" b="1" u="sng" dirty="0">
                <a:solidFill>
                  <a:schemeClr val="tx1"/>
                </a:solidFill>
                <a:effectLst>
                  <a:outerShdw blurRad="38100" dist="38100" dir="2700000" algn="tl">
                    <a:srgbClr val="000000">
                      <a:alpha val="43137"/>
                    </a:srgbClr>
                  </a:outerShdw>
                </a:effectLst>
                <a:latin typeface="Trebuchet MS" panose="020B0603020202020204" pitchFamily="34" charset="0"/>
              </a:rPr>
              <a:t>Regarding God’s Covenant</a:t>
            </a:r>
          </a:p>
          <a:p>
            <a:pPr marR="0">
              <a:lnSpc>
                <a:spcPct val="115000"/>
              </a:lnSpc>
              <a:spcBef>
                <a:spcPts val="0"/>
              </a:spcBef>
              <a:spcAft>
                <a:spcPts val="0"/>
              </a:spcAft>
            </a:pPr>
            <a:endPar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ndParaRPr>
          </a:p>
          <a:p>
            <a:pPr marL="742950" marR="0" indent="-742950" algn="l">
              <a:lnSpc>
                <a:spcPct val="115000"/>
              </a:lnSpc>
              <a:spcBef>
                <a:spcPts val="0"/>
              </a:spcBef>
              <a:spcAft>
                <a:spcPts val="0"/>
              </a:spcAft>
              <a:buFont typeface="+mj-lt"/>
              <a:buAutoNum type="arabicPeriod"/>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We either think that our relationship with God is conditional on our </a:t>
            </a:r>
            <a:r>
              <a:rPr lang="en-US" sz="3200" b="1" i="1" dirty="0">
                <a:solidFill>
                  <a:schemeClr val="tx1"/>
                </a:solidFill>
                <a:effectLst>
                  <a:outerShdw blurRad="38100" dist="38100" dir="2700000" algn="tl">
                    <a:srgbClr val="000000">
                      <a:alpha val="43137"/>
                    </a:srgbClr>
                  </a:outerShdw>
                </a:effectLst>
                <a:latin typeface="Trebuchet MS" panose="020B0603020202020204" pitchFamily="34" charset="0"/>
              </a:rPr>
              <a:t>perfect</a:t>
            </a: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 obedience to God’s law.</a:t>
            </a:r>
          </a:p>
          <a:p>
            <a:pPr marL="742950" marR="0" indent="-742950" algn="l">
              <a:lnSpc>
                <a:spcPct val="115000"/>
              </a:lnSpc>
              <a:spcBef>
                <a:spcPts val="0"/>
              </a:spcBef>
              <a:spcAft>
                <a:spcPts val="0"/>
              </a:spcAft>
              <a:buFont typeface="+mj-lt"/>
              <a:buAutoNum type="arabicPeriod"/>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We think that our relationship with God is simply a relationship of love where we don’t really need to follow God’s law. </a:t>
            </a:r>
            <a:endParaRPr lang="en-US" sz="3200" dirty="0">
              <a:solidFill>
                <a:schemeClr val="tx1"/>
              </a:solidFill>
              <a:effectLst>
                <a:outerShdw blurRad="38100" dist="38100" dir="2700000" algn="tl">
                  <a:srgbClr val="000000">
                    <a:alpha val="43137"/>
                  </a:srgbClr>
                </a:outerShdw>
              </a:effectLst>
            </a:endParaRPr>
          </a:p>
          <a:p>
            <a:pPr marL="0" marR="0" algn="ctr">
              <a:lnSpc>
                <a:spcPct val="115000"/>
              </a:lnSpc>
              <a:spcBef>
                <a:spcPts val="0"/>
              </a:spcBef>
              <a:spcAft>
                <a:spcPts val="0"/>
              </a:spcAft>
            </a:pP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1262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965788" y="765510"/>
            <a:ext cx="8260423" cy="5036868"/>
          </a:xfrm>
        </p:spPr>
        <p:txBody>
          <a:bodyPr>
            <a:normAutofit/>
          </a:bodyPr>
          <a:lstStyle/>
          <a:p>
            <a:r>
              <a:rPr lang="en-US" sz="5400" b="1" dirty="0">
                <a:solidFill>
                  <a:schemeClr val="tx1"/>
                </a:solidFill>
                <a:effectLst>
                  <a:outerShdw blurRad="38100" dist="38100" dir="2700000" algn="tl">
                    <a:srgbClr val="000000">
                      <a:alpha val="43137"/>
                    </a:srgbClr>
                  </a:outerShdw>
                </a:effectLst>
                <a:latin typeface="Trebuchet MS" panose="020B0603020202020204" pitchFamily="34" charset="0"/>
              </a:rPr>
              <a:t>God Who Establishes an Eternal Covenant</a:t>
            </a:r>
          </a:p>
        </p:txBody>
      </p:sp>
    </p:spTree>
    <p:extLst>
      <p:ext uri="{BB962C8B-B14F-4D97-AF65-F5344CB8AC3E}">
        <p14:creationId xmlns:p14="http://schemas.microsoft.com/office/powerpoint/2010/main" val="709132446"/>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799672" y="1428108"/>
            <a:ext cx="10592655" cy="4613096"/>
          </a:xfrm>
        </p:spPr>
        <p:txBody>
          <a:bodyPr>
            <a:normAutofit/>
          </a:bodyPr>
          <a:lstStyle/>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In your own words, what is the writer of Hebrews communicating to us? (Hebrews 6.13-18)</a:t>
            </a:r>
          </a:p>
        </p:txBody>
      </p:sp>
    </p:spTree>
    <p:extLst>
      <p:ext uri="{BB962C8B-B14F-4D97-AF65-F5344CB8AC3E}">
        <p14:creationId xmlns:p14="http://schemas.microsoft.com/office/powerpoint/2010/main" val="3385030071"/>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297951" y="219586"/>
            <a:ext cx="11517329" cy="6192796"/>
          </a:xfrm>
        </p:spPr>
        <p:txBody>
          <a:bodyPr>
            <a:normAutofit fontScale="85000" lnSpcReduction="20000"/>
          </a:bodyPr>
          <a:lstStyle/>
          <a:p>
            <a:pPr marL="0" marR="0">
              <a:lnSpc>
                <a:spcPct val="115000"/>
              </a:lnSpc>
              <a:spcBef>
                <a:spcPts val="0"/>
              </a:spcBef>
              <a:spcAft>
                <a:spcPts val="0"/>
              </a:spcAft>
            </a:pP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13</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For when God made the promise to Abraham, since He could swear by no one greater, He swore by Himself, </a:t>
            </a: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14</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saying, “I will surely bless you and I will surely multiply you.” </a:t>
            </a: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15</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And so, having patiently waited, he obtained the promise. </a:t>
            </a: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16</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For men swear by one greater than themselves, and with them an oath given as confirmation is an end of every dispute. </a:t>
            </a: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17</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In the same way God, desiring even more to show to the heirs of the promise the unchangeableness of His purpose, interposed with an oath, </a:t>
            </a: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18</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so that by two unchangeable things in which it is impossible for God to lie, we who have taken refuge would have strong encouragement to take hold of the hope set before us.</a:t>
            </a:r>
          </a:p>
          <a:p>
            <a:pPr marL="0" marR="0" algn="r">
              <a:lnSpc>
                <a:spcPct val="115000"/>
              </a:lnSpc>
              <a:spcBef>
                <a:spcPts val="0"/>
              </a:spcBef>
              <a:spcAft>
                <a:spcPts val="0"/>
              </a:spcAft>
            </a:pPr>
            <a:r>
              <a:rPr lang="en-US" sz="33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Hebrews 6.13-18</a:t>
            </a:r>
            <a:endParaRPr lang="en-US" sz="33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8178594"/>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493160" y="332602"/>
            <a:ext cx="11250202" cy="6192796"/>
          </a:xfrm>
        </p:spPr>
        <p:txBody>
          <a:bodyPr>
            <a:normAutofit fontScale="92500" lnSpcReduction="10000"/>
          </a:bodyPr>
          <a:lstStyle/>
          <a:p>
            <a:pPr>
              <a:lnSpc>
                <a:spcPct val="115000"/>
              </a:lnSpc>
              <a:spcBef>
                <a:spcPts val="0"/>
              </a:spcBef>
            </a:pPr>
            <a:r>
              <a:rPr lang="en-US" sz="43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Hebrews has one key word: BETTER</a:t>
            </a:r>
          </a:p>
          <a:p>
            <a:pPr>
              <a:lnSpc>
                <a:spcPct val="115000"/>
              </a:lnSpc>
              <a:spcBef>
                <a:spcPts val="0"/>
              </a:spcBef>
            </a:pPr>
            <a:endParaRPr lang="en-US" sz="35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571500" indent="-571500" algn="l">
              <a:lnSpc>
                <a:spcPct val="115000"/>
              </a:lnSpc>
              <a:spcBef>
                <a:spcPts val="0"/>
              </a:spcBef>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Jesus is a better messenger than either the prophets or the angels (Heb 1).</a:t>
            </a:r>
          </a:p>
          <a:p>
            <a:pPr marL="571500" indent="-571500" algn="l">
              <a:lnSpc>
                <a:spcPct val="115000"/>
              </a:lnSpc>
              <a:spcBef>
                <a:spcPts val="0"/>
              </a:spcBef>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As the apostle and high priest of our confession, He is better than Moses (Heb 3).</a:t>
            </a:r>
          </a:p>
          <a:p>
            <a:pPr marL="571500" indent="-571500" algn="l">
              <a:lnSpc>
                <a:spcPct val="115000"/>
              </a:lnSpc>
              <a:spcBef>
                <a:spcPts val="0"/>
              </a:spcBef>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He provides a better rest than was provided by Joshua (Heb 4).</a:t>
            </a:r>
          </a:p>
          <a:p>
            <a:pPr marL="571500" indent="-571500" algn="l">
              <a:lnSpc>
                <a:spcPct val="115000"/>
              </a:lnSpc>
              <a:spcBef>
                <a:spcPts val="0"/>
              </a:spcBef>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He is a better priest than were the Levites (Heb 5-7).</a:t>
            </a:r>
          </a:p>
          <a:p>
            <a:pPr>
              <a:lnSpc>
                <a:spcPct val="115000"/>
              </a:lnSpc>
              <a:spcBef>
                <a:spcPts val="0"/>
              </a:spcBef>
            </a:pPr>
            <a:endParaRPr lang="en-US" sz="40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37607161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down)">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FBDEA1-AA79-2973-5BE9-D6B78845AE72}"/>
              </a:ext>
            </a:extLst>
          </p:cNvPr>
          <p:cNvSpPr txBox="1"/>
          <p:nvPr/>
        </p:nvSpPr>
        <p:spPr>
          <a:xfrm>
            <a:off x="743164" y="1360839"/>
            <a:ext cx="10705672" cy="3970318"/>
          </a:xfrm>
          <a:prstGeom prst="rect">
            <a:avLst/>
          </a:prstGeom>
          <a:solidFill>
            <a:schemeClr val="bg2">
              <a:lumMod val="50000"/>
              <a:lumOff val="50000"/>
              <a:alpha val="0"/>
            </a:schemeClr>
          </a:solidFill>
        </p:spPr>
        <p:txBody>
          <a:bodyPr wrap="square" rtlCol="0">
            <a:spAutoFit/>
          </a:bodyPr>
          <a:lstStyle/>
          <a:p>
            <a:pPr algn="ctr"/>
            <a:r>
              <a:rPr lang="en-US" sz="3600" b="1" i="1" dirty="0">
                <a:effectLst>
                  <a:outerShdw blurRad="38100" dist="38100" dir="2700000" algn="tl">
                    <a:srgbClr val="000000">
                      <a:alpha val="43137"/>
                    </a:srgbClr>
                  </a:outerShdw>
                </a:effectLst>
                <a:latin typeface="Trebuchet MS" panose="020B0603020202020204" pitchFamily="34" charset="0"/>
              </a:rPr>
              <a:t>“And let us with caution indulge the supposition that morality can be maintained without religion.  Whatever may be conceded to the influence of refined education on minds of peculiar structure, reason and experience both forbid us to expect that national morality can prevail in exclusion of religious principle.”</a:t>
            </a:r>
          </a:p>
        </p:txBody>
      </p:sp>
    </p:spTree>
    <p:extLst>
      <p:ext uri="{BB962C8B-B14F-4D97-AF65-F5344CB8AC3E}">
        <p14:creationId xmlns:p14="http://schemas.microsoft.com/office/powerpoint/2010/main" val="21590893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15083" y="219586"/>
            <a:ext cx="10561834" cy="6192796"/>
          </a:xfrm>
        </p:spPr>
        <p:txBody>
          <a:bodyPr>
            <a:normAutofit/>
          </a:bodyPr>
          <a:lstStyle/>
          <a:p>
            <a:pPr marL="0" marR="0" algn="l">
              <a:lnSpc>
                <a:spcPct val="115000"/>
              </a:lnSpc>
              <a:spcBef>
                <a:spcPts val="0"/>
              </a:spcBef>
              <a:spcAft>
                <a:spcPts val="0"/>
              </a:spcAft>
            </a:pP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so much the more also Jesus has become the guarantee of a better covenant.</a:t>
            </a: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Hebrews 7.22</a:t>
            </a:r>
          </a:p>
          <a:p>
            <a:pPr marL="0" marR="0" algn="r">
              <a:lnSpc>
                <a:spcPct val="115000"/>
              </a:lnSpc>
              <a:spcBef>
                <a:spcPts val="0"/>
              </a:spcBef>
              <a:spcAft>
                <a:spcPts val="0"/>
              </a:spcAft>
            </a:pPr>
            <a:endPar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endParaRPr>
          </a:p>
          <a:p>
            <a:pPr marL="0" marR="0" algn="l">
              <a:lnSpc>
                <a:spcPct val="115000"/>
              </a:lnSpc>
              <a:spcBef>
                <a:spcPts val="0"/>
              </a:spcBef>
              <a:spcAft>
                <a:spcPts val="0"/>
              </a:spcAft>
            </a:pP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But now He has obtained a more excellent ministry, by as much as He is also the mediator of a better covenant, which has been enacted on better promises.</a:t>
            </a: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Hebrews 8.6</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0314619"/>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15083" y="219586"/>
            <a:ext cx="10561834" cy="6192796"/>
          </a:xfrm>
        </p:spPr>
        <p:txBody>
          <a:bodyPr>
            <a:normAutofit/>
          </a:bodyPr>
          <a:lstStyle/>
          <a:p>
            <a:pPr marL="0" marR="0">
              <a:lnSpc>
                <a:spcPct val="115000"/>
              </a:lnSpc>
              <a:spcBef>
                <a:spcPts val="0"/>
              </a:spcBef>
              <a:spcAft>
                <a:spcPts val="0"/>
              </a:spcAft>
            </a:pPr>
            <a:r>
              <a:rPr lang="en-US" sz="4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“In speaking of a new covenant, He makes the first one obsolete. And what is becoming obsolete and growing old is ready to vanish away.” </a:t>
            </a: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(Heb 8.13) </a:t>
            </a:r>
          </a:p>
          <a:p>
            <a:pPr marL="0" marR="0">
              <a:lnSpc>
                <a:spcPct val="115000"/>
              </a:lnSpc>
              <a:spcBef>
                <a:spcPts val="0"/>
              </a:spcBef>
              <a:spcAft>
                <a:spcPts val="0"/>
              </a:spcAft>
            </a:pPr>
            <a:endParaRPr lang="en-US" sz="2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0"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Why is this passage pivotal to Christians?</a:t>
            </a:r>
            <a:endParaRPr lang="en-US" sz="44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3426676"/>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15083" y="219586"/>
            <a:ext cx="10561834" cy="6192796"/>
          </a:xfrm>
        </p:spPr>
        <p:txBody>
          <a:bodyPr>
            <a:normAutofit fontScale="92500" lnSpcReduction="10000"/>
          </a:bodyPr>
          <a:lstStyle/>
          <a:p>
            <a:pPr marL="0" marR="0" algn="l">
              <a:lnSpc>
                <a:spcPct val="115000"/>
              </a:lnSpc>
              <a:spcBef>
                <a:spcPts val="0"/>
              </a:spcBef>
              <a:spcAft>
                <a:spcPts val="0"/>
              </a:spcAft>
            </a:pPr>
            <a:r>
              <a:rPr lang="en-US" sz="48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It’s a Different Covenant</a:t>
            </a:r>
            <a:r>
              <a:rPr lang="en-US" sz="4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t>
            </a:r>
          </a:p>
          <a:p>
            <a:pPr marL="0" marR="0" algn="l">
              <a:lnSpc>
                <a:spcPct val="115000"/>
              </a:lnSpc>
              <a:spcBef>
                <a:spcPts val="0"/>
              </a:spcBef>
              <a:spcAft>
                <a:spcPts val="0"/>
              </a:spcAft>
            </a:pPr>
            <a:endParaRPr lang="en-US" sz="4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685800" marR="0" indent="-685800" algn="l">
              <a:lnSpc>
                <a:spcPct val="115000"/>
              </a:lnSpc>
              <a:spcBef>
                <a:spcPts val="0"/>
              </a:spcBef>
              <a:spcAft>
                <a:spcPts val="0"/>
              </a:spcAft>
              <a:buFont typeface="Arial" panose="020B0604020202020204" pitchFamily="34" charset="0"/>
              <a:buChar char="•"/>
            </a:pPr>
            <a:r>
              <a:rPr lang="en-US" sz="43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 Law with its Levitical system did not provide the access to the Lord that we need. </a:t>
            </a:r>
          </a:p>
          <a:p>
            <a:pPr marL="685800" marR="0" indent="-685800" algn="l">
              <a:lnSpc>
                <a:spcPct val="115000"/>
              </a:lnSpc>
              <a:spcBef>
                <a:spcPts val="0"/>
              </a:spcBef>
              <a:spcAft>
                <a:spcPts val="0"/>
              </a:spcAft>
              <a:buFont typeface="Arial" panose="020B0604020202020204" pitchFamily="34" charset="0"/>
              <a:buChar char="•"/>
            </a:pPr>
            <a:r>
              <a:rPr lang="en-US" sz="43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Further, the Lord finds fault with His people. (Heb 8.8) </a:t>
            </a:r>
          </a:p>
          <a:p>
            <a:pPr marL="685800" marR="0" indent="-685800" algn="l">
              <a:lnSpc>
                <a:spcPct val="115000"/>
              </a:lnSpc>
              <a:spcBef>
                <a:spcPts val="0"/>
              </a:spcBef>
              <a:spcAft>
                <a:spcPts val="0"/>
              </a:spcAft>
              <a:buFont typeface="Arial" panose="020B0604020202020204" pitchFamily="34" charset="0"/>
              <a:buChar char="•"/>
            </a:pPr>
            <a:r>
              <a:rPr lang="en-US" sz="43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We need a covenant that can overcome our disobedience. </a:t>
            </a:r>
          </a:p>
        </p:txBody>
      </p:sp>
    </p:spTree>
    <p:extLst>
      <p:ext uri="{BB962C8B-B14F-4D97-AF65-F5344CB8AC3E}">
        <p14:creationId xmlns:p14="http://schemas.microsoft.com/office/powerpoint/2010/main" val="34133276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565078" y="219586"/>
            <a:ext cx="11034445" cy="6192796"/>
          </a:xfrm>
        </p:spPr>
        <p:txBody>
          <a:bodyPr>
            <a:noAutofit/>
          </a:bodyPr>
          <a:lstStyle/>
          <a:p>
            <a:pPr marL="0"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Under this new covenant “Israel” would no longer be a physical lineage, but a spiritual one (Rom 2.28-29; Phil 3.3).</a:t>
            </a:r>
          </a:p>
          <a:p>
            <a:pPr marL="0" marR="0">
              <a:lnSpc>
                <a:spcPct val="115000"/>
              </a:lnSpc>
              <a:spcBef>
                <a:spcPts val="0"/>
              </a:spcBef>
              <a:spcAft>
                <a:spcPts val="0"/>
              </a:spcAft>
            </a:pPr>
            <a:endPar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0"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What do you think are the practical implications? And how does this relate to our study of authority?</a:t>
            </a:r>
          </a:p>
        </p:txBody>
      </p:sp>
    </p:spTree>
    <p:extLst>
      <p:ext uri="{BB962C8B-B14F-4D97-AF65-F5344CB8AC3E}">
        <p14:creationId xmlns:p14="http://schemas.microsoft.com/office/powerpoint/2010/main" val="3993128476"/>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390418" y="219586"/>
            <a:ext cx="11394040" cy="6192796"/>
          </a:xfrm>
        </p:spPr>
        <p:txBody>
          <a:bodyPr>
            <a:normAutofit fontScale="77500" lnSpcReduction="20000"/>
          </a:bodyPr>
          <a:lstStyle/>
          <a:p>
            <a:pPr marL="0" marR="0">
              <a:lnSpc>
                <a:spcPct val="115000"/>
              </a:lnSpc>
              <a:spcBef>
                <a:spcPts val="0"/>
              </a:spcBef>
              <a:spcAft>
                <a:spcPts val="0"/>
              </a:spcAft>
            </a:pPr>
            <a:r>
              <a:rPr lang="en-US" sz="48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Born of a Certain Lineage vs Choosing</a:t>
            </a:r>
            <a:endParaRPr lang="en-US" sz="4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0" marR="0" algn="l">
              <a:lnSpc>
                <a:spcPct val="115000"/>
              </a:lnSpc>
              <a:spcBef>
                <a:spcPts val="0"/>
              </a:spcBef>
              <a:spcAft>
                <a:spcPts val="0"/>
              </a:spcAft>
            </a:pPr>
            <a:endParaRPr lang="en-US" sz="4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685800" marR="0" indent="-685800" algn="l">
              <a:lnSpc>
                <a:spcPct val="115000"/>
              </a:lnSpc>
              <a:spcBef>
                <a:spcPts val="0"/>
              </a:spcBef>
              <a:spcAft>
                <a:spcPts val="0"/>
              </a:spcAft>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 people who are in relationship with God in the new covenant are not going to see the covenant as </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duty </a:t>
            </a: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and </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obligation</a:t>
            </a: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a:t>
            </a:r>
          </a:p>
          <a:p>
            <a:pPr marL="685800" marR="0" indent="-685800" algn="l">
              <a:lnSpc>
                <a:spcPct val="115000"/>
              </a:lnSpc>
              <a:spcBef>
                <a:spcPts val="0"/>
              </a:spcBef>
              <a:spcAft>
                <a:spcPts val="0"/>
              </a:spcAft>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 covenant is going to be their </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hearts’ desire</a:t>
            </a: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No one in this covenant will see the laws of God as a burden. </a:t>
            </a:r>
          </a:p>
          <a:p>
            <a:pPr marL="685800" marR="0" indent="-685800" algn="l">
              <a:lnSpc>
                <a:spcPct val="115000"/>
              </a:lnSpc>
              <a:spcBef>
                <a:spcPts val="0"/>
              </a:spcBef>
              <a:spcAft>
                <a:spcPts val="0"/>
              </a:spcAft>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No one in the covenant will be teaching another person in the covenant to know the Lord (Heb 8.11) </a:t>
            </a:r>
          </a:p>
          <a:p>
            <a:pPr marL="685800" marR="0" indent="-685800" algn="l">
              <a:lnSpc>
                <a:spcPct val="115000"/>
              </a:lnSpc>
              <a:spcBef>
                <a:spcPts val="0"/>
              </a:spcBef>
              <a:spcAft>
                <a:spcPts val="0"/>
              </a:spcAft>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Belonging to the Lord is </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far more </a:t>
            </a: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than an awareness of God’s laws. </a:t>
            </a:r>
          </a:p>
          <a:p>
            <a:pPr marL="685800" marR="0" indent="-685800" algn="l">
              <a:lnSpc>
                <a:spcPct val="115000"/>
              </a:lnSpc>
              <a:spcBef>
                <a:spcPts val="0"/>
              </a:spcBef>
              <a:spcAft>
                <a:spcPts val="0"/>
              </a:spcAft>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Belonging to the covenant is </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far more </a:t>
            </a: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than understanding the obligations of the covenant.</a:t>
            </a:r>
          </a:p>
          <a:p>
            <a:pPr marL="685800" marR="0" indent="-685800" algn="l">
              <a:lnSpc>
                <a:spcPct val="115000"/>
              </a:lnSpc>
              <a:spcBef>
                <a:spcPts val="0"/>
              </a:spcBef>
              <a:spcAft>
                <a:spcPts val="0"/>
              </a:spcAft>
              <a:buFont typeface="Arial" panose="020B0604020202020204" pitchFamily="34" charset="0"/>
              <a:buChar char="•"/>
            </a:pPr>
            <a:endPar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35735242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390418" y="219585"/>
            <a:ext cx="11394040" cy="6520261"/>
          </a:xfrm>
        </p:spPr>
        <p:txBody>
          <a:bodyPr>
            <a:normAutofit fontScale="85000" lnSpcReduction="20000"/>
          </a:bodyPr>
          <a:lstStyle/>
          <a:p>
            <a:pPr marL="685800" marR="0" indent="-685800" algn="l">
              <a:lnSpc>
                <a:spcPct val="115000"/>
              </a:lnSpc>
              <a:spcBef>
                <a:spcPts val="0"/>
              </a:spcBef>
              <a:spcAft>
                <a:spcPts val="0"/>
              </a:spcAft>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We do not belong to the covenant of Christ because we have been baptized. </a:t>
            </a:r>
          </a:p>
          <a:p>
            <a:pPr marL="685800" marR="0" indent="-685800" algn="l">
              <a:lnSpc>
                <a:spcPct val="115000"/>
              </a:lnSpc>
              <a:spcBef>
                <a:spcPts val="0"/>
              </a:spcBef>
              <a:spcAft>
                <a:spcPts val="0"/>
              </a:spcAft>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We do not belong to the covenant because we come to worship on Sundays. </a:t>
            </a:r>
          </a:p>
          <a:p>
            <a:pPr marL="685800" marR="0" indent="-685800" algn="l">
              <a:lnSpc>
                <a:spcPct val="115000"/>
              </a:lnSpc>
              <a:spcBef>
                <a:spcPts val="0"/>
              </a:spcBef>
              <a:spcAft>
                <a:spcPts val="0"/>
              </a:spcAft>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We do not belong to the covenant because we sit on the pews. </a:t>
            </a:r>
          </a:p>
          <a:p>
            <a:pPr marL="685800" marR="0" indent="-685800" algn="l">
              <a:lnSpc>
                <a:spcPct val="115000"/>
              </a:lnSpc>
              <a:spcBef>
                <a:spcPts val="0"/>
              </a:spcBef>
              <a:spcAft>
                <a:spcPts val="0"/>
              </a:spcAft>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We do not belong to the covenant because we are always here when the doors are open. </a:t>
            </a:r>
          </a:p>
          <a:p>
            <a:pPr marL="685800" marR="0" indent="-685800" algn="l">
              <a:lnSpc>
                <a:spcPct val="115000"/>
              </a:lnSpc>
              <a:spcBef>
                <a:spcPts val="0"/>
              </a:spcBef>
              <a:spcAft>
                <a:spcPts val="0"/>
              </a:spcAft>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We belong to the covenant when the desires of our heart are to obey the Lord. </a:t>
            </a:r>
          </a:p>
          <a:p>
            <a:pPr marL="685800" marR="0" indent="-685800" algn="l">
              <a:lnSpc>
                <a:spcPct val="115000"/>
              </a:lnSpc>
              <a:spcBef>
                <a:spcPts val="0"/>
              </a:spcBef>
              <a:spcAft>
                <a:spcPts val="0"/>
              </a:spcAft>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We belong to the covenant when we see God’s laws in our hearts and in our minds. </a:t>
            </a:r>
          </a:p>
          <a:p>
            <a:pPr marL="685800" marR="0" indent="-685800" algn="l">
              <a:lnSpc>
                <a:spcPct val="115000"/>
              </a:lnSpc>
              <a:spcBef>
                <a:spcPts val="0"/>
              </a:spcBef>
              <a:spcAft>
                <a:spcPts val="0"/>
              </a:spcAft>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We belong to the covenant when we know the Lord. </a:t>
            </a:r>
          </a:p>
          <a:p>
            <a:pPr marL="685800" marR="0" indent="-685800" algn="l">
              <a:lnSpc>
                <a:spcPct val="115000"/>
              </a:lnSpc>
              <a:spcBef>
                <a:spcPts val="0"/>
              </a:spcBef>
              <a:spcAft>
                <a:spcPts val="0"/>
              </a:spcAft>
              <a:buFont typeface="Arial" panose="020B0604020202020204" pitchFamily="34" charset="0"/>
              <a:buChar char="•"/>
            </a:pPr>
            <a:endPar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8049065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15083" y="219586"/>
            <a:ext cx="10561834" cy="6192796"/>
          </a:xfrm>
        </p:spPr>
        <p:txBody>
          <a:bodyPr>
            <a:normAutofit/>
          </a:bodyPr>
          <a:lstStyle/>
          <a:p>
            <a:pPr marL="0" marR="0">
              <a:lnSpc>
                <a:spcPct val="115000"/>
              </a:lnSpc>
              <a:spcBef>
                <a:spcPts val="0"/>
              </a:spcBef>
              <a:spcAft>
                <a:spcPts val="0"/>
              </a:spcAft>
            </a:pP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But we all, with unveiled face, beholding as in a mirror the glory of the Lord, are being transformed into the same image from glory to glory, just as from the Lord, the Spirit.</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2 Corinthians 3.18</a:t>
            </a: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7083680"/>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965788" y="765510"/>
            <a:ext cx="8260423" cy="5036868"/>
          </a:xfrm>
        </p:spPr>
        <p:txBody>
          <a:bodyPr>
            <a:normAutofit/>
          </a:bodyPr>
          <a:lstStyle/>
          <a:p>
            <a:r>
              <a:rPr lang="en-US" sz="5400" b="1" dirty="0">
                <a:solidFill>
                  <a:schemeClr val="tx1"/>
                </a:solidFill>
                <a:effectLst>
                  <a:outerShdw blurRad="38100" dist="38100" dir="2700000" algn="tl">
                    <a:srgbClr val="000000">
                      <a:alpha val="43137"/>
                    </a:srgbClr>
                  </a:outerShdw>
                </a:effectLst>
                <a:latin typeface="Trebuchet MS" panose="020B0603020202020204" pitchFamily="34" charset="0"/>
              </a:rPr>
              <a:t>God Who Raises Us to Walk in Newness of Life</a:t>
            </a:r>
          </a:p>
        </p:txBody>
      </p:sp>
    </p:spTree>
    <p:extLst>
      <p:ext uri="{BB962C8B-B14F-4D97-AF65-F5344CB8AC3E}">
        <p14:creationId xmlns:p14="http://schemas.microsoft.com/office/powerpoint/2010/main" val="1057627799"/>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359596" y="219586"/>
            <a:ext cx="11455685" cy="6192796"/>
          </a:xfrm>
        </p:spPr>
        <p:txBody>
          <a:bodyPr>
            <a:normAutofit fontScale="77500" lnSpcReduction="20000"/>
          </a:bodyPr>
          <a:lstStyle/>
          <a:p>
            <a:pPr marL="0" marR="0">
              <a:lnSpc>
                <a:spcPct val="115000"/>
              </a:lnSpc>
              <a:spcBef>
                <a:spcPts val="0"/>
              </a:spcBef>
              <a:spcAft>
                <a:spcPts val="0"/>
              </a:spcAft>
            </a:pP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11 </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But when Christ appeared as a high priest of the good things to come, He entered through the greater and more perfect tabernacle, not made with hands, that is to say, not of this creation;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12</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and not through the blood of goats and calves, but through His own blood, He entered the holy place once for all, having </a:t>
            </a:r>
            <a:r>
              <a:rPr lang="en-US" sz="4000" b="1" i="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obtained eternal redemption</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13</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For if the blood of goats and bulls and the ashes of a heifer sprinkling those who have been defiled sanctify for the cleansing of the flesh,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14</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how much more will the blood of Christ, who through the eternal Spirit offered Himself without blemish to God, cleanse your conscience from dead works to serve the living God?</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Hebrews 9.11-14</a:t>
            </a: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2332894"/>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390418" y="337738"/>
            <a:ext cx="11394040" cy="6520261"/>
          </a:xfrm>
        </p:spPr>
        <p:txBody>
          <a:bodyPr>
            <a:normAutofit fontScale="92500"/>
          </a:bodyPr>
          <a:lstStyle/>
          <a:p>
            <a:pPr marL="685800" marR="0" indent="-685800" algn="l">
              <a:lnSpc>
                <a:spcPct val="115000"/>
              </a:lnSpc>
              <a:spcBef>
                <a:spcPts val="0"/>
              </a:spcBef>
              <a:spcAft>
                <a:spcPts val="0"/>
              </a:spcAft>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An eternal covenant has been made available to mankind by God</a:t>
            </a:r>
          </a:p>
          <a:p>
            <a:pPr marL="685800" marR="0" indent="-685800" algn="l">
              <a:lnSpc>
                <a:spcPct val="115000"/>
              </a:lnSpc>
              <a:spcBef>
                <a:spcPts val="0"/>
              </a:spcBef>
              <a:spcAft>
                <a:spcPts val="0"/>
              </a:spcAft>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 blood of God’s own Son was shed in order to make reconciliation possible.</a:t>
            </a:r>
          </a:p>
          <a:p>
            <a:pPr marL="685800" marR="0" indent="-685800" algn="l">
              <a:lnSpc>
                <a:spcPct val="115000"/>
              </a:lnSpc>
              <a:spcBef>
                <a:spcPts val="0"/>
              </a:spcBef>
              <a:spcAft>
                <a:spcPts val="0"/>
              </a:spcAft>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By means of this blood, an </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eternal redemption </a:t>
            </a: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has been secured for those who are sanctified.</a:t>
            </a:r>
          </a:p>
          <a:p>
            <a:pPr marL="685800" marR="0" indent="-685800" algn="l">
              <a:lnSpc>
                <a:spcPct val="115000"/>
              </a:lnSpc>
              <a:spcBef>
                <a:spcPts val="0"/>
              </a:spcBef>
              <a:spcAft>
                <a:spcPts val="0"/>
              </a:spcAft>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 blood of Christ sanctifies under this </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new</a:t>
            </a: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and </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better covenant</a:t>
            </a: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purifying our consciences from dead works in order that we might serve the God of peace. </a:t>
            </a:r>
          </a:p>
          <a:p>
            <a:pPr marL="685800" marR="0" indent="-685800" algn="l">
              <a:lnSpc>
                <a:spcPct val="115000"/>
              </a:lnSpc>
              <a:spcBef>
                <a:spcPts val="0"/>
              </a:spcBef>
              <a:spcAft>
                <a:spcPts val="0"/>
              </a:spcAft>
              <a:buFont typeface="Arial" panose="020B0604020202020204" pitchFamily="34" charset="0"/>
              <a:buChar char="•"/>
            </a:pPr>
            <a:endPar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36583023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400691" y="332602"/>
            <a:ext cx="11435137" cy="6192796"/>
          </a:xfrm>
        </p:spPr>
        <p:txBody>
          <a:bodyPr>
            <a:normAutofit/>
          </a:bodyPr>
          <a:lstStyle/>
          <a:p>
            <a:pPr marL="0" marR="0" algn="ctr">
              <a:lnSpc>
                <a:spcPct val="115000"/>
              </a:lnSpc>
              <a:spcBef>
                <a:spcPts val="0"/>
              </a:spcBef>
              <a:spcAft>
                <a:spcPts val="0"/>
              </a:spcAft>
            </a:pPr>
            <a:r>
              <a:rPr lang="en-US" sz="2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5 </a:t>
            </a:r>
            <a:r>
              <a:rPr lang="en-US" sz="3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This is the message we have heard from Him and announce to you, that God is Light, and in Him there is no darkness at all. </a:t>
            </a:r>
            <a:r>
              <a:rPr lang="en-US" sz="2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6</a:t>
            </a:r>
            <a:r>
              <a:rPr lang="en-US" sz="3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If we say that we have fellowship with Him and yet walk in the darkness, we lie and do not practice the truth; </a:t>
            </a:r>
            <a:r>
              <a:rPr lang="en-US" sz="2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7</a:t>
            </a:r>
            <a:r>
              <a:rPr lang="en-US" sz="3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but if we walk in the Light as He Himself is in the Light, we have fellowship with one another, and the blood of Jesus His Son cleanses us from all sin.</a:t>
            </a: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1 John 1.5-7</a:t>
            </a:r>
            <a:endParaRPr lang="en-US" sz="32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5075656"/>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861316" y="910566"/>
            <a:ext cx="10469367" cy="5036868"/>
          </a:xfrm>
        </p:spPr>
        <p:txBody>
          <a:bodyPr>
            <a:normAutofit/>
          </a:bodyPr>
          <a:lstStyle/>
          <a:p>
            <a:pPr algn="l"/>
            <a:r>
              <a:rPr lang="en-US" sz="5400" b="1" dirty="0">
                <a:solidFill>
                  <a:schemeClr val="tx1"/>
                </a:solidFill>
                <a:effectLst>
                  <a:outerShdw blurRad="38100" dist="38100" dir="2700000" algn="tl">
                    <a:srgbClr val="000000">
                      <a:alpha val="43137"/>
                    </a:srgbClr>
                  </a:outerShdw>
                </a:effectLst>
                <a:latin typeface="Trebuchet MS" panose="020B0603020202020204" pitchFamily="34" charset="0"/>
              </a:rPr>
              <a:t>Therefore walk in Him… </a:t>
            </a:r>
          </a:p>
          <a:p>
            <a:pPr algn="r"/>
            <a:r>
              <a:rPr lang="en-US" sz="5400" b="1" dirty="0">
                <a:solidFill>
                  <a:schemeClr val="tx1"/>
                </a:solidFill>
                <a:effectLst>
                  <a:outerShdw blurRad="38100" dist="38100" dir="2700000" algn="tl">
                    <a:srgbClr val="000000">
                      <a:alpha val="43137"/>
                    </a:srgbClr>
                  </a:outerShdw>
                </a:effectLst>
                <a:latin typeface="Trebuchet MS" panose="020B0603020202020204" pitchFamily="34" charset="0"/>
              </a:rPr>
              <a:t>under His authority.</a:t>
            </a:r>
          </a:p>
        </p:txBody>
      </p:sp>
    </p:spTree>
    <p:extLst>
      <p:ext uri="{BB962C8B-B14F-4D97-AF65-F5344CB8AC3E}">
        <p14:creationId xmlns:p14="http://schemas.microsoft.com/office/powerpoint/2010/main" val="315756878"/>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80930-1B01-3F82-8B1C-6FE53081F214}"/>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14500250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965788" y="765510"/>
            <a:ext cx="8260423" cy="5036868"/>
          </a:xfrm>
        </p:spPr>
        <p:txBody>
          <a:bodyPr>
            <a:normAutofit/>
          </a:bodyPr>
          <a:lstStyle/>
          <a:p>
            <a:r>
              <a:rPr lang="en-US" sz="5400" b="1" dirty="0">
                <a:solidFill>
                  <a:schemeClr val="tx1"/>
                </a:solidFill>
                <a:effectLst>
                  <a:outerShdw blurRad="38100" dist="38100" dir="2700000" algn="tl">
                    <a:srgbClr val="000000">
                      <a:alpha val="43137"/>
                    </a:srgbClr>
                  </a:outerShdw>
                </a:effectLst>
                <a:latin typeface="Trebuchet MS" panose="020B0603020202020204" pitchFamily="34" charset="0"/>
              </a:rPr>
              <a:t>The God of Covenants</a:t>
            </a:r>
          </a:p>
        </p:txBody>
      </p:sp>
    </p:spTree>
    <p:extLst>
      <p:ext uri="{BB962C8B-B14F-4D97-AF65-F5344CB8AC3E}">
        <p14:creationId xmlns:p14="http://schemas.microsoft.com/office/powerpoint/2010/main" val="149058680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200364" y="1289309"/>
            <a:ext cx="9791272" cy="4081458"/>
          </a:xfrm>
        </p:spPr>
        <p:txBody>
          <a:bodyPr>
            <a:normAutofit lnSpcReduction="10000"/>
          </a:bodyPr>
          <a:lstStyle/>
          <a:p>
            <a:endPar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ndParaRPr>
          </a:p>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What is the essence of a covenant? </a:t>
            </a:r>
          </a:p>
          <a:p>
            <a:endParaRPr lang="en-US" sz="2600" b="1" dirty="0">
              <a:solidFill>
                <a:schemeClr val="tx1"/>
              </a:solidFill>
              <a:effectLst>
                <a:outerShdw blurRad="38100" dist="38100" dir="2700000" algn="tl">
                  <a:srgbClr val="000000">
                    <a:alpha val="43137"/>
                  </a:srgbClr>
                </a:outerShdw>
              </a:effectLst>
              <a:latin typeface="Trebuchet MS" panose="020B0603020202020204" pitchFamily="34" charset="0"/>
            </a:endParaRPr>
          </a:p>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What makes them work? </a:t>
            </a:r>
          </a:p>
          <a:p>
            <a:endParaRPr lang="en-US" sz="2600" b="1" dirty="0">
              <a:solidFill>
                <a:schemeClr val="tx1"/>
              </a:solidFill>
              <a:effectLst>
                <a:outerShdw blurRad="38100" dist="38100" dir="2700000" algn="tl">
                  <a:srgbClr val="000000">
                    <a:alpha val="43137"/>
                  </a:srgbClr>
                </a:outerShdw>
              </a:effectLst>
              <a:latin typeface="Trebuchet MS" panose="020B0603020202020204" pitchFamily="34" charset="0"/>
            </a:endParaRPr>
          </a:p>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What makes them fail?</a:t>
            </a:r>
          </a:p>
        </p:txBody>
      </p:sp>
    </p:spTree>
    <p:extLst>
      <p:ext uri="{BB962C8B-B14F-4D97-AF65-F5344CB8AC3E}">
        <p14:creationId xmlns:p14="http://schemas.microsoft.com/office/powerpoint/2010/main" val="123174725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523982" y="332602"/>
            <a:ext cx="11075542" cy="6192796"/>
          </a:xfrm>
        </p:spPr>
        <p:txBody>
          <a:bodyPr>
            <a:normAutofit/>
          </a:bodyPr>
          <a:lstStyle/>
          <a:p>
            <a:pPr marL="571500" marR="0" indent="-571500" algn="l">
              <a:lnSpc>
                <a:spcPct val="115000"/>
              </a:lnSpc>
              <a:spcBef>
                <a:spcPts val="0"/>
              </a:spcBef>
              <a:spcAft>
                <a:spcPts val="0"/>
              </a:spcAft>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Covenants define </a:t>
            </a:r>
            <a:r>
              <a:rPr lang="en-US" sz="36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obligations</a:t>
            </a: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and </a:t>
            </a:r>
            <a:r>
              <a:rPr lang="en-US" sz="36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commitments</a:t>
            </a: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p>
          <a:p>
            <a:pPr marL="571500" marR="0" indent="-571500" algn="l">
              <a:lnSpc>
                <a:spcPct val="115000"/>
              </a:lnSpc>
              <a:spcBef>
                <a:spcPts val="0"/>
              </a:spcBef>
              <a:spcAft>
                <a:spcPts val="0"/>
              </a:spcAft>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But they are </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different</a:t>
            </a: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from a contract because they are </a:t>
            </a:r>
            <a:r>
              <a:rPr lang="en-US" sz="36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relational</a:t>
            </a: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and </a:t>
            </a:r>
            <a:r>
              <a:rPr lang="en-US" sz="36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personal</a:t>
            </a: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a:t>
            </a:r>
          </a:p>
          <a:p>
            <a:pPr marL="571500" marR="0" indent="-571500" algn="l">
              <a:lnSpc>
                <a:spcPct val="115000"/>
              </a:lnSpc>
              <a:spcBef>
                <a:spcPts val="0"/>
              </a:spcBef>
              <a:spcAft>
                <a:spcPts val="0"/>
              </a:spcAft>
              <a:buFont typeface="Arial" panose="020B0604020202020204" pitchFamily="34" charset="0"/>
              <a:buChar char="•"/>
            </a:pPr>
            <a:endParaRPr lang="en-US" sz="2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p>
            <a:pPr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Are our promises, obligations? </a:t>
            </a:r>
          </a:p>
          <a:p>
            <a:pPr marR="0">
              <a:lnSpc>
                <a:spcPct val="115000"/>
              </a:lnSpc>
              <a:spcBef>
                <a:spcPts val="0"/>
              </a:spcBef>
              <a:spcAft>
                <a:spcPts val="0"/>
              </a:spcAft>
            </a:pPr>
            <a:endParaRPr lang="en-US" sz="2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p>
            <a:pPr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Do our promises, regulate our actions, and our behavior? </a:t>
            </a:r>
          </a:p>
        </p:txBody>
      </p:sp>
    </p:spTree>
    <p:extLst>
      <p:ext uri="{BB962C8B-B14F-4D97-AF65-F5344CB8AC3E}">
        <p14:creationId xmlns:p14="http://schemas.microsoft.com/office/powerpoint/2010/main" val="21124072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400691" y="332602"/>
            <a:ext cx="11435137" cy="6192796"/>
          </a:xfrm>
        </p:spPr>
        <p:txBody>
          <a:bodyPr>
            <a:normAutofit/>
          </a:bodyPr>
          <a:lstStyle/>
          <a:p>
            <a:pPr marL="0" marR="0" algn="l">
              <a:lnSpc>
                <a:spcPct val="115000"/>
              </a:lnSpc>
              <a:spcBef>
                <a:spcPts val="0"/>
              </a:spcBef>
              <a:spcAft>
                <a:spcPts val="0"/>
              </a:spcAft>
            </a:pPr>
            <a:r>
              <a:rPr lang="en-US" sz="2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26 </a:t>
            </a:r>
            <a:r>
              <a:rPr lang="en-US" sz="3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“See, I am setting before you today a blessing and a curse: </a:t>
            </a:r>
            <a:r>
              <a:rPr lang="en-US" sz="2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27 </a:t>
            </a:r>
            <a:r>
              <a:rPr lang="en-US" sz="3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the blessing, if you listen to the commandments of the Lord your God, which I am commanding you today; </a:t>
            </a:r>
            <a:r>
              <a:rPr lang="en-US" sz="2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28 </a:t>
            </a:r>
            <a:r>
              <a:rPr lang="en-US" sz="3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and the curse, if you do not listen to the commandments of the Lord your God, but turn aside from the way which I am commanding you today, by following other gods which you have not known.</a:t>
            </a: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Deuteronomy 11.26-28</a:t>
            </a:r>
            <a:endParaRPr lang="en-US" sz="32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186669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1359614" y="17932"/>
            <a:ext cx="9472772" cy="6192796"/>
          </a:xfrm>
        </p:spPr>
        <p:txBody>
          <a:bodyPr>
            <a:normAutofit/>
          </a:bodyPr>
          <a:lstStyle/>
          <a:p>
            <a:pPr marL="0" marR="0" algn="ctr">
              <a:lnSpc>
                <a:spcPct val="115000"/>
              </a:lnSpc>
              <a:spcBef>
                <a:spcPts val="0"/>
              </a:spcBef>
              <a:spcAft>
                <a:spcPts val="0"/>
              </a:spcAft>
            </a:pPr>
            <a:r>
              <a:rPr lang="en-US" sz="44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Examples of covenants between people in the OT</a:t>
            </a:r>
          </a:p>
          <a:p>
            <a:pPr marL="0" marR="0" algn="ctr">
              <a:lnSpc>
                <a:spcPct val="115000"/>
              </a:lnSpc>
              <a:spcBef>
                <a:spcPts val="0"/>
              </a:spcBef>
              <a:spcAft>
                <a:spcPts val="0"/>
              </a:spcAft>
            </a:pPr>
            <a:endPar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p>
            <a:pPr marL="571500" marR="0" indent="-571500" algn="l">
              <a:lnSpc>
                <a:spcPct val="115000"/>
              </a:lnSpc>
              <a:spcBef>
                <a:spcPts val="0"/>
              </a:spcBef>
              <a:spcAft>
                <a:spcPts val="0"/>
              </a:spcAft>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Laban &amp; Jacob (Gen 31.44-45)</a:t>
            </a:r>
          </a:p>
          <a:p>
            <a:pPr marL="571500" marR="0" indent="-571500" algn="l">
              <a:lnSpc>
                <a:spcPct val="115000"/>
              </a:lnSpc>
              <a:spcBef>
                <a:spcPts val="0"/>
              </a:spcBef>
              <a:spcAft>
                <a:spcPts val="0"/>
              </a:spcAft>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Jonathan &amp; David (1 Sam 18.1-3)</a:t>
            </a:r>
          </a:p>
          <a:p>
            <a:pPr marL="571500" marR="0" indent="-571500" algn="l">
              <a:lnSpc>
                <a:spcPct val="115000"/>
              </a:lnSpc>
              <a:spcBef>
                <a:spcPts val="0"/>
              </a:spcBef>
              <a:spcAft>
                <a:spcPts val="0"/>
              </a:spcAft>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Husbands and wives (Mal 2.13-14)</a:t>
            </a:r>
          </a:p>
          <a:p>
            <a:pPr marL="0" marR="0" algn="ctr">
              <a:lnSpc>
                <a:spcPct val="115000"/>
              </a:lnSpc>
              <a:spcBef>
                <a:spcPts val="0"/>
              </a:spcBef>
              <a:spcAft>
                <a:spcPts val="0"/>
              </a:spcAft>
            </a:pPr>
            <a:endPar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41260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6227</TotalTime>
  <Words>2377</Words>
  <Application>Microsoft Office PowerPoint</Application>
  <PresentationFormat>Widescreen</PresentationFormat>
  <Paragraphs>134</Paragraphs>
  <Slides>41</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Avenir Book</vt:lpstr>
      <vt:lpstr>Calibri</vt:lpstr>
      <vt:lpstr>Georgia</vt:lpstr>
      <vt:lpstr>Gotham Book</vt:lpstr>
      <vt:lpstr>Trajan Pro 3</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Eric Sanders</cp:lastModifiedBy>
  <cp:revision>63</cp:revision>
  <dcterms:created xsi:type="dcterms:W3CDTF">2014-03-26T14:03:34Z</dcterms:created>
  <dcterms:modified xsi:type="dcterms:W3CDTF">2022-10-28T17:47:59Z</dcterms:modified>
</cp:coreProperties>
</file>