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1" r:id="rId2"/>
    <p:sldId id="256" r:id="rId3"/>
    <p:sldId id="262" r:id="rId4"/>
    <p:sldId id="263" r:id="rId5"/>
    <p:sldId id="258" r:id="rId6"/>
    <p:sldId id="295" r:id="rId7"/>
    <p:sldId id="313" r:id="rId8"/>
    <p:sldId id="292" r:id="rId9"/>
    <p:sldId id="271" r:id="rId10"/>
    <p:sldId id="315" r:id="rId11"/>
    <p:sldId id="270" r:id="rId12"/>
    <p:sldId id="314" r:id="rId13"/>
    <p:sldId id="297" r:id="rId14"/>
    <p:sldId id="316" r:id="rId15"/>
    <p:sldId id="298" r:id="rId16"/>
    <p:sldId id="317" r:id="rId17"/>
    <p:sldId id="299" r:id="rId18"/>
    <p:sldId id="318" r:id="rId19"/>
    <p:sldId id="300" r:id="rId20"/>
    <p:sldId id="319" r:id="rId21"/>
    <p:sldId id="320" r:id="rId22"/>
    <p:sldId id="301" r:id="rId23"/>
    <p:sldId id="302" r:id="rId24"/>
    <p:sldId id="321" r:id="rId25"/>
    <p:sldId id="322" r:id="rId26"/>
    <p:sldId id="323" r:id="rId27"/>
    <p:sldId id="279" r:id="rId28"/>
    <p:sldId id="285" r:id="rId29"/>
    <p:sldId id="291" r:id="rId30"/>
    <p:sldId id="324" r:id="rId31"/>
    <p:sldId id="325" r:id="rId32"/>
    <p:sldId id="326" r:id="rId33"/>
    <p:sldId id="306" r:id="rId34"/>
    <p:sldId id="327" r:id="rId35"/>
    <p:sldId id="307" r:id="rId36"/>
    <p:sldId id="308" r:id="rId37"/>
    <p:sldId id="311" r:id="rId38"/>
    <p:sldId id="328" r:id="rId39"/>
    <p:sldId id="309" r:id="rId40"/>
    <p:sldId id="2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8080"/>
    <a:srgbClr val="FFCC99"/>
    <a:srgbClr val="2F322C"/>
    <a:srgbClr val="F8F6DB"/>
    <a:srgbClr val="AB742F"/>
    <a:srgbClr val="F86413"/>
    <a:srgbClr val="E6D294"/>
    <a:srgbClr val="6D3122"/>
    <a:srgbClr val="6028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94069-1E3F-425C-BD6D-25F97906F6B3}" v="196" dt="2022-10-21T00:19:48.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74"/>
  </p:normalViewPr>
  <p:slideViewPr>
    <p:cSldViewPr snapToGrid="0" snapToObjects="1">
      <p:cViewPr varScale="1">
        <p:scale>
          <a:sx n="62" d="100"/>
          <a:sy n="62" d="100"/>
        </p:scale>
        <p:origin x="864"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Sanders" userId="15209388-32d5-4767-88ad-6e35b1ee0459" providerId="ADAL" clId="{04694069-1E3F-425C-BD6D-25F97906F6B3}"/>
    <pc:docChg chg="undo custSel addSld delSld modSld sldOrd">
      <pc:chgData name="Eric Sanders" userId="15209388-32d5-4767-88ad-6e35b1ee0459" providerId="ADAL" clId="{04694069-1E3F-425C-BD6D-25F97906F6B3}" dt="2022-10-21T00:19:48.081" v="1202"/>
      <pc:docMkLst>
        <pc:docMk/>
      </pc:docMkLst>
      <pc:sldChg chg="modSp mod">
        <pc:chgData name="Eric Sanders" userId="15209388-32d5-4767-88ad-6e35b1ee0459" providerId="ADAL" clId="{04694069-1E3F-425C-BD6D-25F97906F6B3}" dt="2022-10-20T22:33:06.495" v="277" actId="1076"/>
        <pc:sldMkLst>
          <pc:docMk/>
          <pc:sldMk cId="1231747252" sldId="258"/>
        </pc:sldMkLst>
        <pc:spChg chg="mod">
          <ac:chgData name="Eric Sanders" userId="15209388-32d5-4767-88ad-6e35b1ee0459" providerId="ADAL" clId="{04694069-1E3F-425C-BD6D-25F97906F6B3}" dt="2022-10-20T22:33:06.495" v="277" actId="1076"/>
          <ac:spMkLst>
            <pc:docMk/>
            <pc:sldMk cId="1231747252" sldId="258"/>
            <ac:spMk id="2" creationId="{65CB5552-B117-B836-992D-AF805CC661A5}"/>
          </ac:spMkLst>
        </pc:spChg>
      </pc:sldChg>
      <pc:sldChg chg="del">
        <pc:chgData name="Eric Sanders" userId="15209388-32d5-4767-88ad-6e35b1ee0459" providerId="ADAL" clId="{04694069-1E3F-425C-BD6D-25F97906F6B3}" dt="2022-10-20T22:27:03.006" v="143" actId="47"/>
        <pc:sldMkLst>
          <pc:docMk/>
          <pc:sldMk cId="3286563378" sldId="259"/>
        </pc:sldMkLst>
      </pc:sldChg>
      <pc:sldChg chg="modSp mod setBg">
        <pc:chgData name="Eric Sanders" userId="15209388-32d5-4767-88ad-6e35b1ee0459" providerId="ADAL" clId="{04694069-1E3F-425C-BD6D-25F97906F6B3}" dt="2022-10-20T22:15:01.017" v="98" actId="1076"/>
        <pc:sldMkLst>
          <pc:docMk/>
          <pc:sldMk cId="2159089333" sldId="262"/>
        </pc:sldMkLst>
        <pc:spChg chg="mod">
          <ac:chgData name="Eric Sanders" userId="15209388-32d5-4767-88ad-6e35b1ee0459" providerId="ADAL" clId="{04694069-1E3F-425C-BD6D-25F97906F6B3}" dt="2022-10-20T22:15:01.017" v="98" actId="1076"/>
          <ac:spMkLst>
            <pc:docMk/>
            <pc:sldMk cId="2159089333" sldId="262"/>
            <ac:spMk id="3" creationId="{A1FBDEA1-AA79-2973-5BE9-D6B78845AE72}"/>
          </ac:spMkLst>
        </pc:spChg>
      </pc:sldChg>
      <pc:sldChg chg="modSp mod ord">
        <pc:chgData name="Eric Sanders" userId="15209388-32d5-4767-88ad-6e35b1ee0459" providerId="ADAL" clId="{04694069-1E3F-425C-BD6D-25F97906F6B3}" dt="2022-10-20T22:26:15.159" v="142" actId="1076"/>
        <pc:sldMkLst>
          <pc:docMk/>
          <pc:sldMk cId="1490586806" sldId="263"/>
        </pc:sldMkLst>
        <pc:spChg chg="mod">
          <ac:chgData name="Eric Sanders" userId="15209388-32d5-4767-88ad-6e35b1ee0459" providerId="ADAL" clId="{04694069-1E3F-425C-BD6D-25F97906F6B3}" dt="2022-10-20T22:26:15.159" v="142" actId="1076"/>
          <ac:spMkLst>
            <pc:docMk/>
            <pc:sldMk cId="1490586806" sldId="263"/>
            <ac:spMk id="2" creationId="{65CB5552-B117-B836-992D-AF805CC661A5}"/>
          </ac:spMkLst>
        </pc:spChg>
      </pc:sldChg>
      <pc:sldChg chg="modSp mod">
        <pc:chgData name="Eric Sanders" userId="15209388-32d5-4767-88ad-6e35b1ee0459" providerId="ADAL" clId="{04694069-1E3F-425C-BD6D-25F97906F6B3}" dt="2022-10-20T23:01:57.726" v="351" actId="1076"/>
        <pc:sldMkLst>
          <pc:docMk/>
          <pc:sldMk cId="4134063298" sldId="270"/>
        </pc:sldMkLst>
        <pc:spChg chg="mod">
          <ac:chgData name="Eric Sanders" userId="15209388-32d5-4767-88ad-6e35b1ee0459" providerId="ADAL" clId="{04694069-1E3F-425C-BD6D-25F97906F6B3}" dt="2022-10-20T23:01:57.726" v="351" actId="1076"/>
          <ac:spMkLst>
            <pc:docMk/>
            <pc:sldMk cId="4134063298" sldId="270"/>
            <ac:spMk id="2" creationId="{65CB5552-B117-B836-992D-AF805CC661A5}"/>
          </ac:spMkLst>
        </pc:spChg>
      </pc:sldChg>
      <pc:sldChg chg="modSp mod ord">
        <pc:chgData name="Eric Sanders" userId="15209388-32d5-4767-88ad-6e35b1ee0459" providerId="ADAL" clId="{04694069-1E3F-425C-BD6D-25F97906F6B3}" dt="2022-10-20T23:10:14.536" v="427" actId="20577"/>
        <pc:sldMkLst>
          <pc:docMk/>
          <pc:sldMk cId="2235707849" sldId="271"/>
        </pc:sldMkLst>
        <pc:spChg chg="mod">
          <ac:chgData name="Eric Sanders" userId="15209388-32d5-4767-88ad-6e35b1ee0459" providerId="ADAL" clId="{04694069-1E3F-425C-BD6D-25F97906F6B3}" dt="2022-10-20T23:10:14.536" v="427" actId="20577"/>
          <ac:spMkLst>
            <pc:docMk/>
            <pc:sldMk cId="2235707849" sldId="271"/>
            <ac:spMk id="3" creationId="{F35534A8-001F-F06E-2423-682C2CE75BCA}"/>
          </ac:spMkLst>
        </pc:spChg>
      </pc:sldChg>
      <pc:sldChg chg="modSp mod">
        <pc:chgData name="Eric Sanders" userId="15209388-32d5-4767-88ad-6e35b1ee0459" providerId="ADAL" clId="{04694069-1E3F-425C-BD6D-25F97906F6B3}" dt="2022-10-20T23:53:00.004" v="976" actId="255"/>
        <pc:sldMkLst>
          <pc:docMk/>
          <pc:sldMk cId="3385030071" sldId="279"/>
        </pc:sldMkLst>
        <pc:spChg chg="mod">
          <ac:chgData name="Eric Sanders" userId="15209388-32d5-4767-88ad-6e35b1ee0459" providerId="ADAL" clId="{04694069-1E3F-425C-BD6D-25F97906F6B3}" dt="2022-10-20T23:53:00.004" v="976" actId="255"/>
          <ac:spMkLst>
            <pc:docMk/>
            <pc:sldMk cId="3385030071" sldId="279"/>
            <ac:spMk id="2" creationId="{65CB5552-B117-B836-992D-AF805CC661A5}"/>
          </ac:spMkLst>
        </pc:spChg>
      </pc:sldChg>
      <pc:sldChg chg="modSp mod">
        <pc:chgData name="Eric Sanders" userId="15209388-32d5-4767-88ad-6e35b1ee0459" providerId="ADAL" clId="{04694069-1E3F-425C-BD6D-25F97906F6B3}" dt="2022-10-20T23:54:58.371" v="1009" actId="255"/>
        <pc:sldMkLst>
          <pc:docMk/>
          <pc:sldMk cId="1098178594" sldId="285"/>
        </pc:sldMkLst>
        <pc:spChg chg="mod">
          <ac:chgData name="Eric Sanders" userId="15209388-32d5-4767-88ad-6e35b1ee0459" providerId="ADAL" clId="{04694069-1E3F-425C-BD6D-25F97906F6B3}" dt="2022-10-20T23:54:58.371" v="1009" actId="255"/>
          <ac:spMkLst>
            <pc:docMk/>
            <pc:sldMk cId="1098178594" sldId="285"/>
            <ac:spMk id="3" creationId="{F35534A8-001F-F06E-2423-682C2CE75BCA}"/>
          </ac:spMkLst>
        </pc:spChg>
      </pc:sldChg>
      <pc:sldChg chg="modSp mod ord modAnim">
        <pc:chgData name="Eric Sanders" userId="15209388-32d5-4767-88ad-6e35b1ee0459" providerId="ADAL" clId="{04694069-1E3F-425C-BD6D-25F97906F6B3}" dt="2022-10-21T00:02:43.173" v="1052" actId="20577"/>
        <pc:sldMkLst>
          <pc:docMk/>
          <pc:sldMk cId="2396431892" sldId="291"/>
        </pc:sldMkLst>
        <pc:spChg chg="mod">
          <ac:chgData name="Eric Sanders" userId="15209388-32d5-4767-88ad-6e35b1ee0459" providerId="ADAL" clId="{04694069-1E3F-425C-BD6D-25F97906F6B3}" dt="2022-10-21T00:02:43.173" v="1052" actId="20577"/>
          <ac:spMkLst>
            <pc:docMk/>
            <pc:sldMk cId="2396431892" sldId="291"/>
            <ac:spMk id="3" creationId="{F35534A8-001F-F06E-2423-682C2CE75BCA}"/>
          </ac:spMkLst>
        </pc:spChg>
      </pc:sldChg>
      <pc:sldChg chg="modSp mod">
        <pc:chgData name="Eric Sanders" userId="15209388-32d5-4767-88ad-6e35b1ee0459" providerId="ADAL" clId="{04694069-1E3F-425C-BD6D-25F97906F6B3}" dt="2022-10-20T22:48:27.875" v="341" actId="207"/>
        <pc:sldMkLst>
          <pc:docMk/>
          <pc:sldMk cId="3945075656" sldId="292"/>
        </pc:sldMkLst>
        <pc:spChg chg="mod">
          <ac:chgData name="Eric Sanders" userId="15209388-32d5-4767-88ad-6e35b1ee0459" providerId="ADAL" clId="{04694069-1E3F-425C-BD6D-25F97906F6B3}" dt="2022-10-20T22:48:27.875" v="341" actId="207"/>
          <ac:spMkLst>
            <pc:docMk/>
            <pc:sldMk cId="3945075656" sldId="292"/>
            <ac:spMk id="3" creationId="{F35534A8-001F-F06E-2423-682C2CE75BCA}"/>
          </ac:spMkLst>
        </pc:spChg>
      </pc:sldChg>
      <pc:sldChg chg="modSp mod">
        <pc:chgData name="Eric Sanders" userId="15209388-32d5-4767-88ad-6e35b1ee0459" providerId="ADAL" clId="{04694069-1E3F-425C-BD6D-25F97906F6B3}" dt="2022-10-20T22:33:29.251" v="281" actId="1076"/>
        <pc:sldMkLst>
          <pc:docMk/>
          <pc:sldMk cId="2112407281" sldId="295"/>
        </pc:sldMkLst>
        <pc:spChg chg="mod">
          <ac:chgData name="Eric Sanders" userId="15209388-32d5-4767-88ad-6e35b1ee0459" providerId="ADAL" clId="{04694069-1E3F-425C-BD6D-25F97906F6B3}" dt="2022-10-20T22:33:29.251" v="281" actId="1076"/>
          <ac:spMkLst>
            <pc:docMk/>
            <pc:sldMk cId="2112407281" sldId="295"/>
            <ac:spMk id="3" creationId="{F35534A8-001F-F06E-2423-682C2CE75BCA}"/>
          </ac:spMkLst>
        </pc:spChg>
      </pc:sldChg>
      <pc:sldChg chg="del">
        <pc:chgData name="Eric Sanders" userId="15209388-32d5-4767-88ad-6e35b1ee0459" providerId="ADAL" clId="{04694069-1E3F-425C-BD6D-25F97906F6B3}" dt="2022-10-20T22:43:37.556" v="283" actId="47"/>
        <pc:sldMkLst>
          <pc:docMk/>
          <pc:sldMk cId="1752579335" sldId="296"/>
        </pc:sldMkLst>
      </pc:sldChg>
      <pc:sldChg chg="modSp mod ord modAnim">
        <pc:chgData name="Eric Sanders" userId="15209388-32d5-4767-88ad-6e35b1ee0459" providerId="ADAL" clId="{04694069-1E3F-425C-BD6D-25F97906F6B3}" dt="2022-10-20T23:14:54.808" v="470"/>
        <pc:sldMkLst>
          <pc:docMk/>
          <pc:sldMk cId="79097670" sldId="297"/>
        </pc:sldMkLst>
        <pc:spChg chg="mod">
          <ac:chgData name="Eric Sanders" userId="15209388-32d5-4767-88ad-6e35b1ee0459" providerId="ADAL" clId="{04694069-1E3F-425C-BD6D-25F97906F6B3}" dt="2022-10-20T23:13:01.653" v="463" actId="27636"/>
          <ac:spMkLst>
            <pc:docMk/>
            <pc:sldMk cId="79097670" sldId="297"/>
            <ac:spMk id="3" creationId="{F35534A8-001F-F06E-2423-682C2CE75BCA}"/>
          </ac:spMkLst>
        </pc:spChg>
      </pc:sldChg>
      <pc:sldChg chg="modSp mod ord">
        <pc:chgData name="Eric Sanders" userId="15209388-32d5-4767-88ad-6e35b1ee0459" providerId="ADAL" clId="{04694069-1E3F-425C-BD6D-25F97906F6B3}" dt="2022-10-20T23:26:00.529" v="634"/>
        <pc:sldMkLst>
          <pc:docMk/>
          <pc:sldMk cId="4115216328" sldId="298"/>
        </pc:sldMkLst>
        <pc:spChg chg="mod">
          <ac:chgData name="Eric Sanders" userId="15209388-32d5-4767-88ad-6e35b1ee0459" providerId="ADAL" clId="{04694069-1E3F-425C-BD6D-25F97906F6B3}" dt="2022-10-20T23:19:09.498" v="577" actId="255"/>
          <ac:spMkLst>
            <pc:docMk/>
            <pc:sldMk cId="4115216328" sldId="298"/>
            <ac:spMk id="3" creationId="{F35534A8-001F-F06E-2423-682C2CE75BCA}"/>
          </ac:spMkLst>
        </pc:spChg>
      </pc:sldChg>
      <pc:sldChg chg="modSp mod ord">
        <pc:chgData name="Eric Sanders" userId="15209388-32d5-4767-88ad-6e35b1ee0459" providerId="ADAL" clId="{04694069-1E3F-425C-BD6D-25F97906F6B3}" dt="2022-10-20T23:26:08.267" v="638"/>
        <pc:sldMkLst>
          <pc:docMk/>
          <pc:sldMk cId="2919983245" sldId="299"/>
        </pc:sldMkLst>
        <pc:spChg chg="mod">
          <ac:chgData name="Eric Sanders" userId="15209388-32d5-4767-88ad-6e35b1ee0459" providerId="ADAL" clId="{04694069-1E3F-425C-BD6D-25F97906F6B3}" dt="2022-10-20T23:24:15.230" v="631" actId="255"/>
          <ac:spMkLst>
            <pc:docMk/>
            <pc:sldMk cId="2919983245" sldId="299"/>
            <ac:spMk id="3" creationId="{F35534A8-001F-F06E-2423-682C2CE75BCA}"/>
          </ac:spMkLst>
        </pc:spChg>
      </pc:sldChg>
      <pc:sldChg chg="modSp mod ord">
        <pc:chgData name="Eric Sanders" userId="15209388-32d5-4767-88ad-6e35b1ee0459" providerId="ADAL" clId="{04694069-1E3F-425C-BD6D-25F97906F6B3}" dt="2022-10-20T23:30:41.082" v="687"/>
        <pc:sldMkLst>
          <pc:docMk/>
          <pc:sldMk cId="640698166" sldId="300"/>
        </pc:sldMkLst>
        <pc:spChg chg="mod">
          <ac:chgData name="Eric Sanders" userId="15209388-32d5-4767-88ad-6e35b1ee0459" providerId="ADAL" clId="{04694069-1E3F-425C-BD6D-25F97906F6B3}" dt="2022-10-20T23:27:48.821" v="680" actId="255"/>
          <ac:spMkLst>
            <pc:docMk/>
            <pc:sldMk cId="640698166" sldId="300"/>
            <ac:spMk id="3" creationId="{F35534A8-001F-F06E-2423-682C2CE75BCA}"/>
          </ac:spMkLst>
        </pc:spChg>
      </pc:sldChg>
      <pc:sldChg chg="modSp mod">
        <pc:chgData name="Eric Sanders" userId="15209388-32d5-4767-88ad-6e35b1ee0459" providerId="ADAL" clId="{04694069-1E3F-425C-BD6D-25F97906F6B3}" dt="2022-10-20T23:33:11.348" v="745" actId="255"/>
        <pc:sldMkLst>
          <pc:docMk/>
          <pc:sldMk cId="1926328344" sldId="301"/>
        </pc:sldMkLst>
        <pc:spChg chg="mod">
          <ac:chgData name="Eric Sanders" userId="15209388-32d5-4767-88ad-6e35b1ee0459" providerId="ADAL" clId="{04694069-1E3F-425C-BD6D-25F97906F6B3}" dt="2022-10-20T23:33:11.348" v="745" actId="255"/>
          <ac:spMkLst>
            <pc:docMk/>
            <pc:sldMk cId="1926328344" sldId="301"/>
            <ac:spMk id="3" creationId="{F35534A8-001F-F06E-2423-682C2CE75BCA}"/>
          </ac:spMkLst>
        </pc:spChg>
      </pc:sldChg>
      <pc:sldChg chg="modSp mod modAnim">
        <pc:chgData name="Eric Sanders" userId="15209388-32d5-4767-88ad-6e35b1ee0459" providerId="ADAL" clId="{04694069-1E3F-425C-BD6D-25F97906F6B3}" dt="2022-10-20T23:38:17.418" v="769"/>
        <pc:sldMkLst>
          <pc:docMk/>
          <pc:sldMk cId="282126284" sldId="302"/>
        </pc:sldMkLst>
        <pc:spChg chg="mod">
          <ac:chgData name="Eric Sanders" userId="15209388-32d5-4767-88ad-6e35b1ee0459" providerId="ADAL" clId="{04694069-1E3F-425C-BD6D-25F97906F6B3}" dt="2022-10-20T23:37:58.765" v="767" actId="1076"/>
          <ac:spMkLst>
            <pc:docMk/>
            <pc:sldMk cId="282126284" sldId="302"/>
            <ac:spMk id="3" creationId="{F35534A8-001F-F06E-2423-682C2CE75BCA}"/>
          </ac:spMkLst>
        </pc:spChg>
      </pc:sldChg>
      <pc:sldChg chg="del">
        <pc:chgData name="Eric Sanders" userId="15209388-32d5-4767-88ad-6e35b1ee0459" providerId="ADAL" clId="{04694069-1E3F-425C-BD6D-25F97906F6B3}" dt="2022-10-21T00:04:39.112" v="1053" actId="47"/>
        <pc:sldMkLst>
          <pc:docMk/>
          <pc:sldMk cId="4063498385" sldId="305"/>
        </pc:sldMkLst>
      </pc:sldChg>
      <pc:sldChg chg="modSp mod">
        <pc:chgData name="Eric Sanders" userId="15209388-32d5-4767-88ad-6e35b1ee0459" providerId="ADAL" clId="{04694069-1E3F-425C-BD6D-25F97906F6B3}" dt="2022-10-21T00:05:55.080" v="1077" actId="121"/>
        <pc:sldMkLst>
          <pc:docMk/>
          <pc:sldMk cId="1300314619" sldId="306"/>
        </pc:sldMkLst>
        <pc:spChg chg="mod">
          <ac:chgData name="Eric Sanders" userId="15209388-32d5-4767-88ad-6e35b1ee0459" providerId="ADAL" clId="{04694069-1E3F-425C-BD6D-25F97906F6B3}" dt="2022-10-21T00:05:55.080" v="1077" actId="121"/>
          <ac:spMkLst>
            <pc:docMk/>
            <pc:sldMk cId="1300314619" sldId="306"/>
            <ac:spMk id="3" creationId="{F35534A8-001F-F06E-2423-682C2CE75BCA}"/>
          </ac:spMkLst>
        </pc:spChg>
      </pc:sldChg>
      <pc:sldChg chg="modSp mod">
        <pc:chgData name="Eric Sanders" userId="15209388-32d5-4767-88ad-6e35b1ee0459" providerId="ADAL" clId="{04694069-1E3F-425C-BD6D-25F97906F6B3}" dt="2022-10-21T00:09:20.480" v="1114" actId="114"/>
        <pc:sldMkLst>
          <pc:docMk/>
          <pc:sldMk cId="813426676" sldId="307"/>
        </pc:sldMkLst>
        <pc:spChg chg="mod">
          <ac:chgData name="Eric Sanders" userId="15209388-32d5-4767-88ad-6e35b1ee0459" providerId="ADAL" clId="{04694069-1E3F-425C-BD6D-25F97906F6B3}" dt="2022-10-21T00:09:20.480" v="1114" actId="114"/>
          <ac:spMkLst>
            <pc:docMk/>
            <pc:sldMk cId="813426676" sldId="307"/>
            <ac:spMk id="3" creationId="{F35534A8-001F-F06E-2423-682C2CE75BCA}"/>
          </ac:spMkLst>
        </pc:spChg>
      </pc:sldChg>
      <pc:sldChg chg="modSp mod">
        <pc:chgData name="Eric Sanders" userId="15209388-32d5-4767-88ad-6e35b1ee0459" providerId="ADAL" clId="{04694069-1E3F-425C-BD6D-25F97906F6B3}" dt="2022-10-21T00:13:07.433" v="1165" actId="255"/>
        <pc:sldMkLst>
          <pc:docMk/>
          <pc:sldMk cId="3413327616" sldId="308"/>
        </pc:sldMkLst>
        <pc:spChg chg="mod">
          <ac:chgData name="Eric Sanders" userId="15209388-32d5-4767-88ad-6e35b1ee0459" providerId="ADAL" clId="{04694069-1E3F-425C-BD6D-25F97906F6B3}" dt="2022-10-21T00:13:07.433" v="1165" actId="255"/>
          <ac:spMkLst>
            <pc:docMk/>
            <pc:sldMk cId="3413327616" sldId="308"/>
            <ac:spMk id="3" creationId="{F35534A8-001F-F06E-2423-682C2CE75BCA}"/>
          </ac:spMkLst>
        </pc:spChg>
      </pc:sldChg>
      <pc:sldChg chg="modSp mod">
        <pc:chgData name="Eric Sanders" userId="15209388-32d5-4767-88ad-6e35b1ee0459" providerId="ADAL" clId="{04694069-1E3F-425C-BD6D-25F97906F6B3}" dt="2022-10-21T00:15:52.696" v="1198"/>
        <pc:sldMkLst>
          <pc:docMk/>
          <pc:sldMk cId="3993128476" sldId="309"/>
        </pc:sldMkLst>
        <pc:spChg chg="mod">
          <ac:chgData name="Eric Sanders" userId="15209388-32d5-4767-88ad-6e35b1ee0459" providerId="ADAL" clId="{04694069-1E3F-425C-BD6D-25F97906F6B3}" dt="2022-10-21T00:15:52.696" v="1198"/>
          <ac:spMkLst>
            <pc:docMk/>
            <pc:sldMk cId="3993128476" sldId="309"/>
            <ac:spMk id="3" creationId="{F35534A8-001F-F06E-2423-682C2CE75BCA}"/>
          </ac:spMkLst>
        </pc:spChg>
      </pc:sldChg>
      <pc:sldChg chg="del">
        <pc:chgData name="Eric Sanders" userId="15209388-32d5-4767-88ad-6e35b1ee0459" providerId="ADAL" clId="{04694069-1E3F-425C-BD6D-25F97906F6B3}" dt="2022-10-20T22:27:04.268" v="144" actId="47"/>
        <pc:sldMkLst>
          <pc:docMk/>
          <pc:sldMk cId="1635267881" sldId="310"/>
        </pc:sldMkLst>
      </pc:sldChg>
      <pc:sldChg chg="modSp mod">
        <pc:chgData name="Eric Sanders" userId="15209388-32d5-4767-88ad-6e35b1ee0459" providerId="ADAL" clId="{04694069-1E3F-425C-BD6D-25F97906F6B3}" dt="2022-10-21T00:14:23.707" v="1178" actId="255"/>
        <pc:sldMkLst>
          <pc:docMk/>
          <pc:sldMk cId="1877083680" sldId="311"/>
        </pc:sldMkLst>
        <pc:spChg chg="mod">
          <ac:chgData name="Eric Sanders" userId="15209388-32d5-4767-88ad-6e35b1ee0459" providerId="ADAL" clId="{04694069-1E3F-425C-BD6D-25F97906F6B3}" dt="2022-10-21T00:14:23.707" v="1178" actId="255"/>
          <ac:spMkLst>
            <pc:docMk/>
            <pc:sldMk cId="1877083680" sldId="311"/>
            <ac:spMk id="3" creationId="{F35534A8-001F-F06E-2423-682C2CE75BCA}"/>
          </ac:spMkLst>
        </pc:spChg>
      </pc:sldChg>
      <pc:sldChg chg="del">
        <pc:chgData name="Eric Sanders" userId="15209388-32d5-4767-88ad-6e35b1ee0459" providerId="ADAL" clId="{04694069-1E3F-425C-BD6D-25F97906F6B3}" dt="2022-10-21T00:12:14.546" v="1115" actId="47"/>
        <pc:sldMkLst>
          <pc:docMk/>
          <pc:sldMk cId="2200857890" sldId="312"/>
        </pc:sldMkLst>
      </pc:sldChg>
      <pc:sldChg chg="add">
        <pc:chgData name="Eric Sanders" userId="15209388-32d5-4767-88ad-6e35b1ee0459" providerId="ADAL" clId="{04694069-1E3F-425C-BD6D-25F97906F6B3}" dt="2022-10-20T22:41:24.288" v="282" actId="2890"/>
        <pc:sldMkLst>
          <pc:docMk/>
          <pc:sldMk cId="714126029" sldId="313"/>
        </pc:sldMkLst>
      </pc:sldChg>
      <pc:sldChg chg="modSp add mod ord modAnim">
        <pc:chgData name="Eric Sanders" userId="15209388-32d5-4767-88ad-6e35b1ee0459" providerId="ADAL" clId="{04694069-1E3F-425C-BD6D-25F97906F6B3}" dt="2022-10-21T00:19:48.081" v="1202"/>
        <pc:sldMkLst>
          <pc:docMk/>
          <pc:sldMk cId="2974537382" sldId="314"/>
        </pc:sldMkLst>
        <pc:spChg chg="mod">
          <ac:chgData name="Eric Sanders" userId="15209388-32d5-4767-88ad-6e35b1ee0459" providerId="ADAL" clId="{04694069-1E3F-425C-BD6D-25F97906F6B3}" dt="2022-10-20T23:11:28.037" v="451" actId="6549"/>
          <ac:spMkLst>
            <pc:docMk/>
            <pc:sldMk cId="2974537382" sldId="314"/>
            <ac:spMk id="3" creationId="{F35534A8-001F-F06E-2423-682C2CE75BCA}"/>
          </ac:spMkLst>
        </pc:spChg>
      </pc:sldChg>
      <pc:sldChg chg="add del">
        <pc:chgData name="Eric Sanders" userId="15209388-32d5-4767-88ad-6e35b1ee0459" providerId="ADAL" clId="{04694069-1E3F-425C-BD6D-25F97906F6B3}" dt="2022-10-20T23:10:34.442" v="429" actId="2890"/>
        <pc:sldMkLst>
          <pc:docMk/>
          <pc:sldMk cId="1876548107" sldId="315"/>
        </pc:sldMkLst>
      </pc:sldChg>
      <pc:sldChg chg="modSp add mod ord">
        <pc:chgData name="Eric Sanders" userId="15209388-32d5-4767-88ad-6e35b1ee0459" providerId="ADAL" clId="{04694069-1E3F-425C-BD6D-25F97906F6B3}" dt="2022-10-20T23:10:57.934" v="450" actId="20577"/>
        <pc:sldMkLst>
          <pc:docMk/>
          <pc:sldMk cId="2465186287" sldId="315"/>
        </pc:sldMkLst>
        <pc:spChg chg="mod">
          <ac:chgData name="Eric Sanders" userId="15209388-32d5-4767-88ad-6e35b1ee0459" providerId="ADAL" clId="{04694069-1E3F-425C-BD6D-25F97906F6B3}" dt="2022-10-20T23:10:57.934" v="450" actId="20577"/>
          <ac:spMkLst>
            <pc:docMk/>
            <pc:sldMk cId="2465186287" sldId="315"/>
            <ac:spMk id="2" creationId="{65CB5552-B117-B836-992D-AF805CC661A5}"/>
          </ac:spMkLst>
        </pc:spChg>
      </pc:sldChg>
      <pc:sldChg chg="modSp add mod">
        <pc:chgData name="Eric Sanders" userId="15209388-32d5-4767-88ad-6e35b1ee0459" providerId="ADAL" clId="{04694069-1E3F-425C-BD6D-25F97906F6B3}" dt="2022-10-20T23:15:23.388" v="474" actId="1076"/>
        <pc:sldMkLst>
          <pc:docMk/>
          <pc:sldMk cId="194162444" sldId="316"/>
        </pc:sldMkLst>
        <pc:spChg chg="mod">
          <ac:chgData name="Eric Sanders" userId="15209388-32d5-4767-88ad-6e35b1ee0459" providerId="ADAL" clId="{04694069-1E3F-425C-BD6D-25F97906F6B3}" dt="2022-10-20T23:15:23.388" v="474" actId="1076"/>
          <ac:spMkLst>
            <pc:docMk/>
            <pc:sldMk cId="194162444" sldId="316"/>
            <ac:spMk id="2" creationId="{65CB5552-B117-B836-992D-AF805CC661A5}"/>
          </ac:spMkLst>
        </pc:spChg>
      </pc:sldChg>
      <pc:sldChg chg="modSp add mod ord">
        <pc:chgData name="Eric Sanders" userId="15209388-32d5-4767-88ad-6e35b1ee0459" providerId="ADAL" clId="{04694069-1E3F-425C-BD6D-25F97906F6B3}" dt="2022-10-20T23:26:03.673" v="636"/>
        <pc:sldMkLst>
          <pc:docMk/>
          <pc:sldMk cId="4109773894" sldId="317"/>
        </pc:sldMkLst>
        <pc:spChg chg="mod">
          <ac:chgData name="Eric Sanders" userId="15209388-32d5-4767-88ad-6e35b1ee0459" providerId="ADAL" clId="{04694069-1E3F-425C-BD6D-25F97906F6B3}" dt="2022-10-20T23:21:37.548" v="607" actId="1076"/>
          <ac:spMkLst>
            <pc:docMk/>
            <pc:sldMk cId="4109773894" sldId="317"/>
            <ac:spMk id="3" creationId="{F35534A8-001F-F06E-2423-682C2CE75BCA}"/>
          </ac:spMkLst>
        </pc:spChg>
      </pc:sldChg>
      <pc:sldChg chg="modSp add mod ord">
        <pc:chgData name="Eric Sanders" userId="15209388-32d5-4767-88ad-6e35b1ee0459" providerId="ADAL" clId="{04694069-1E3F-425C-BD6D-25F97906F6B3}" dt="2022-10-20T23:30:37.034" v="685"/>
        <pc:sldMkLst>
          <pc:docMk/>
          <pc:sldMk cId="2930226532" sldId="318"/>
        </pc:sldMkLst>
        <pc:spChg chg="mod">
          <ac:chgData name="Eric Sanders" userId="15209388-32d5-4767-88ad-6e35b1ee0459" providerId="ADAL" clId="{04694069-1E3F-425C-BD6D-25F97906F6B3}" dt="2022-10-20T23:26:36.129" v="649" actId="1076"/>
          <ac:spMkLst>
            <pc:docMk/>
            <pc:sldMk cId="2930226532" sldId="318"/>
            <ac:spMk id="2" creationId="{65CB5552-B117-B836-992D-AF805CC661A5}"/>
          </ac:spMkLst>
        </pc:spChg>
      </pc:sldChg>
      <pc:sldChg chg="modSp add mod ord modAnim">
        <pc:chgData name="Eric Sanders" userId="15209388-32d5-4767-88ad-6e35b1ee0459" providerId="ADAL" clId="{04694069-1E3F-425C-BD6D-25F97906F6B3}" dt="2022-10-20T23:31:30.162" v="694"/>
        <pc:sldMkLst>
          <pc:docMk/>
          <pc:sldMk cId="4264297609" sldId="319"/>
        </pc:sldMkLst>
        <pc:spChg chg="mod">
          <ac:chgData name="Eric Sanders" userId="15209388-32d5-4767-88ad-6e35b1ee0459" providerId="ADAL" clId="{04694069-1E3F-425C-BD6D-25F97906F6B3}" dt="2022-10-20T23:31:18.546" v="692" actId="255"/>
          <ac:spMkLst>
            <pc:docMk/>
            <pc:sldMk cId="4264297609" sldId="319"/>
            <ac:spMk id="3" creationId="{F35534A8-001F-F06E-2423-682C2CE75BCA}"/>
          </ac:spMkLst>
        </pc:spChg>
      </pc:sldChg>
      <pc:sldChg chg="modSp add mod ord">
        <pc:chgData name="Eric Sanders" userId="15209388-32d5-4767-88ad-6e35b1ee0459" providerId="ADAL" clId="{04694069-1E3F-425C-BD6D-25F97906F6B3}" dt="2022-10-20T23:32:22.328" v="716" actId="20577"/>
        <pc:sldMkLst>
          <pc:docMk/>
          <pc:sldMk cId="1020611323" sldId="320"/>
        </pc:sldMkLst>
        <pc:spChg chg="mod">
          <ac:chgData name="Eric Sanders" userId="15209388-32d5-4767-88ad-6e35b1ee0459" providerId="ADAL" clId="{04694069-1E3F-425C-BD6D-25F97906F6B3}" dt="2022-10-20T23:32:22.328" v="716" actId="20577"/>
          <ac:spMkLst>
            <pc:docMk/>
            <pc:sldMk cId="1020611323" sldId="320"/>
            <ac:spMk id="2" creationId="{65CB5552-B117-B836-992D-AF805CC661A5}"/>
          </ac:spMkLst>
        </pc:spChg>
      </pc:sldChg>
      <pc:sldChg chg="modSp add mod ord">
        <pc:chgData name="Eric Sanders" userId="15209388-32d5-4767-88ad-6e35b1ee0459" providerId="ADAL" clId="{04694069-1E3F-425C-BD6D-25F97906F6B3}" dt="2022-10-20T23:44:42.991" v="795"/>
        <pc:sldMkLst>
          <pc:docMk/>
          <pc:sldMk cId="709132446" sldId="321"/>
        </pc:sldMkLst>
        <pc:spChg chg="mod">
          <ac:chgData name="Eric Sanders" userId="15209388-32d5-4767-88ad-6e35b1ee0459" providerId="ADAL" clId="{04694069-1E3F-425C-BD6D-25F97906F6B3}" dt="2022-10-20T23:43:53.577" v="792" actId="20577"/>
          <ac:spMkLst>
            <pc:docMk/>
            <pc:sldMk cId="709132446" sldId="321"/>
            <ac:spMk id="2" creationId="{65CB5552-B117-B836-992D-AF805CC661A5}"/>
          </ac:spMkLst>
        </pc:spChg>
      </pc:sldChg>
      <pc:sldChg chg="modSp add mod modAnim">
        <pc:chgData name="Eric Sanders" userId="15209388-32d5-4767-88ad-6e35b1ee0459" providerId="ADAL" clId="{04694069-1E3F-425C-BD6D-25F97906F6B3}" dt="2022-10-20T23:49:57.168" v="928" actId="20577"/>
        <pc:sldMkLst>
          <pc:docMk/>
          <pc:sldMk cId="2562087881" sldId="322"/>
        </pc:sldMkLst>
        <pc:spChg chg="mod">
          <ac:chgData name="Eric Sanders" userId="15209388-32d5-4767-88ad-6e35b1ee0459" providerId="ADAL" clId="{04694069-1E3F-425C-BD6D-25F97906F6B3}" dt="2022-10-20T23:49:57.168" v="928" actId="20577"/>
          <ac:spMkLst>
            <pc:docMk/>
            <pc:sldMk cId="2562087881" sldId="322"/>
            <ac:spMk id="3" creationId="{F35534A8-001F-F06E-2423-682C2CE75BCA}"/>
          </ac:spMkLst>
        </pc:spChg>
      </pc:sldChg>
      <pc:sldChg chg="modSp add mod ord">
        <pc:chgData name="Eric Sanders" userId="15209388-32d5-4767-88ad-6e35b1ee0459" providerId="ADAL" clId="{04694069-1E3F-425C-BD6D-25F97906F6B3}" dt="2022-10-20T23:51:32.401" v="951" actId="20577"/>
        <pc:sldMkLst>
          <pc:docMk/>
          <pc:sldMk cId="1182435820" sldId="323"/>
        </pc:sldMkLst>
        <pc:spChg chg="mod">
          <ac:chgData name="Eric Sanders" userId="15209388-32d5-4767-88ad-6e35b1ee0459" providerId="ADAL" clId="{04694069-1E3F-425C-BD6D-25F97906F6B3}" dt="2022-10-20T23:51:32.401" v="951" actId="20577"/>
          <ac:spMkLst>
            <pc:docMk/>
            <pc:sldMk cId="1182435820" sldId="323"/>
            <ac:spMk id="2" creationId="{65CB5552-B117-B836-992D-AF805CC661A5}"/>
          </ac:spMkLst>
        </pc:spChg>
      </pc:sldChg>
      <pc:sldChg chg="modSp add mod ord">
        <pc:chgData name="Eric Sanders" userId="15209388-32d5-4767-88ad-6e35b1ee0459" providerId="ADAL" clId="{04694069-1E3F-425C-BD6D-25F97906F6B3}" dt="2022-10-21T00:07:24.628" v="1106" actId="122"/>
        <pc:sldMkLst>
          <pc:docMk/>
          <pc:sldMk cId="3297042137" sldId="324"/>
        </pc:sldMkLst>
        <pc:spChg chg="mod">
          <ac:chgData name="Eric Sanders" userId="15209388-32d5-4767-88ad-6e35b1ee0459" providerId="ADAL" clId="{04694069-1E3F-425C-BD6D-25F97906F6B3}" dt="2022-10-21T00:07:24.628" v="1106" actId="122"/>
          <ac:spMkLst>
            <pc:docMk/>
            <pc:sldMk cId="3297042137" sldId="324"/>
            <ac:spMk id="3" creationId="{F35534A8-001F-F06E-2423-682C2CE75BCA}"/>
          </ac:spMkLst>
        </pc:spChg>
      </pc:sldChg>
      <pc:sldChg chg="modSp add mod modAnim">
        <pc:chgData name="Eric Sanders" userId="15209388-32d5-4767-88ad-6e35b1ee0459" providerId="ADAL" clId="{04694069-1E3F-425C-BD6D-25F97906F6B3}" dt="2022-10-21T00:02:26.204" v="1048"/>
        <pc:sldMkLst>
          <pc:docMk/>
          <pc:sldMk cId="3760716138" sldId="325"/>
        </pc:sldMkLst>
        <pc:spChg chg="mod">
          <ac:chgData name="Eric Sanders" userId="15209388-32d5-4767-88ad-6e35b1ee0459" providerId="ADAL" clId="{04694069-1E3F-425C-BD6D-25F97906F6B3}" dt="2022-10-21T00:02:13.977" v="1047" actId="122"/>
          <ac:spMkLst>
            <pc:docMk/>
            <pc:sldMk cId="3760716138" sldId="325"/>
            <ac:spMk id="3" creationId="{F35534A8-001F-F06E-2423-682C2CE75BCA}"/>
          </ac:spMkLst>
        </pc:spChg>
      </pc:sldChg>
      <pc:sldChg chg="modSp add mod ord">
        <pc:chgData name="Eric Sanders" userId="15209388-32d5-4767-88ad-6e35b1ee0459" providerId="ADAL" clId="{04694069-1E3F-425C-BD6D-25F97906F6B3}" dt="2022-10-21T00:05:13.546" v="1061" actId="255"/>
        <pc:sldMkLst>
          <pc:docMk/>
          <pc:sldMk cId="2195574045" sldId="326"/>
        </pc:sldMkLst>
        <pc:spChg chg="mod">
          <ac:chgData name="Eric Sanders" userId="15209388-32d5-4767-88ad-6e35b1ee0459" providerId="ADAL" clId="{04694069-1E3F-425C-BD6D-25F97906F6B3}" dt="2022-10-21T00:05:13.546" v="1061" actId="255"/>
          <ac:spMkLst>
            <pc:docMk/>
            <pc:sldMk cId="2195574045" sldId="326"/>
            <ac:spMk id="2" creationId="{65CB5552-B117-B836-992D-AF805CC661A5}"/>
          </ac:spMkLst>
        </pc:spChg>
      </pc:sldChg>
      <pc:sldChg chg="modSp add mod">
        <pc:chgData name="Eric Sanders" userId="15209388-32d5-4767-88ad-6e35b1ee0459" providerId="ADAL" clId="{04694069-1E3F-425C-BD6D-25F97906F6B3}" dt="2022-10-21T00:07:51.282" v="1111" actId="1076"/>
        <pc:sldMkLst>
          <pc:docMk/>
          <pc:sldMk cId="810933834" sldId="327"/>
        </pc:sldMkLst>
        <pc:spChg chg="mod">
          <ac:chgData name="Eric Sanders" userId="15209388-32d5-4767-88ad-6e35b1ee0459" providerId="ADAL" clId="{04694069-1E3F-425C-BD6D-25F97906F6B3}" dt="2022-10-21T00:07:51.282" v="1111" actId="1076"/>
          <ac:spMkLst>
            <pc:docMk/>
            <pc:sldMk cId="810933834" sldId="327"/>
            <ac:spMk id="3" creationId="{F35534A8-001F-F06E-2423-682C2CE75BCA}"/>
          </ac:spMkLst>
        </pc:spChg>
      </pc:sldChg>
      <pc:sldChg chg="modSp add mod">
        <pc:chgData name="Eric Sanders" userId="15209388-32d5-4767-88ad-6e35b1ee0459" providerId="ADAL" clId="{04694069-1E3F-425C-BD6D-25F97906F6B3}" dt="2022-10-21T00:15:37.411" v="1197" actId="20577"/>
        <pc:sldMkLst>
          <pc:docMk/>
          <pc:sldMk cId="3650510219" sldId="328"/>
        </pc:sldMkLst>
        <pc:spChg chg="mod">
          <ac:chgData name="Eric Sanders" userId="15209388-32d5-4767-88ad-6e35b1ee0459" providerId="ADAL" clId="{04694069-1E3F-425C-BD6D-25F97906F6B3}" dt="2022-10-21T00:15:37.411" v="1197" actId="20577"/>
          <ac:spMkLst>
            <pc:docMk/>
            <pc:sldMk cId="3650510219" sldId="328"/>
            <ac:spMk id="3" creationId="{F35534A8-001F-F06E-2423-682C2CE75B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39C04-BB7D-406B-967C-DE18ECC00C2F}" type="datetimeFigureOut">
              <a:rPr lang="en-US" smtClean="0"/>
              <a:t>10/20/2022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BD124-764E-4988-82E7-A9B1521EF552}" type="slidenum">
              <a:rPr lang="en-US" smtClean="0"/>
              <a:t>‹#›</a:t>
            </a:fld>
            <a:endParaRPr lang="en-US" dirty="0"/>
          </a:p>
        </p:txBody>
      </p:sp>
    </p:spTree>
    <p:extLst>
      <p:ext uri="{BB962C8B-B14F-4D97-AF65-F5344CB8AC3E}">
        <p14:creationId xmlns:p14="http://schemas.microsoft.com/office/powerpoint/2010/main" val="187410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a:t>
            </a:fld>
            <a:endParaRPr lang="en-US" dirty="0"/>
          </a:p>
        </p:txBody>
      </p:sp>
    </p:spTree>
    <p:extLst>
      <p:ext uri="{BB962C8B-B14F-4D97-AF65-F5344CB8AC3E}">
        <p14:creationId xmlns:p14="http://schemas.microsoft.com/office/powerpoint/2010/main" val="45297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36</a:t>
            </a:fld>
            <a:endParaRPr lang="en-US" dirty="0"/>
          </a:p>
        </p:txBody>
      </p:sp>
    </p:spTree>
    <p:extLst>
      <p:ext uri="{BB962C8B-B14F-4D97-AF65-F5344CB8AC3E}">
        <p14:creationId xmlns:p14="http://schemas.microsoft.com/office/powerpoint/2010/main" val="219008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37</a:t>
            </a:fld>
            <a:endParaRPr lang="en-US" dirty="0"/>
          </a:p>
        </p:txBody>
      </p:sp>
    </p:spTree>
    <p:extLst>
      <p:ext uri="{BB962C8B-B14F-4D97-AF65-F5344CB8AC3E}">
        <p14:creationId xmlns:p14="http://schemas.microsoft.com/office/powerpoint/2010/main" val="226570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38</a:t>
            </a:fld>
            <a:endParaRPr lang="en-US" dirty="0"/>
          </a:p>
        </p:txBody>
      </p:sp>
    </p:spTree>
    <p:extLst>
      <p:ext uri="{BB962C8B-B14F-4D97-AF65-F5344CB8AC3E}">
        <p14:creationId xmlns:p14="http://schemas.microsoft.com/office/powerpoint/2010/main" val="1304492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39</a:t>
            </a:fld>
            <a:endParaRPr lang="en-US" dirty="0"/>
          </a:p>
        </p:txBody>
      </p:sp>
    </p:spTree>
    <p:extLst>
      <p:ext uri="{BB962C8B-B14F-4D97-AF65-F5344CB8AC3E}">
        <p14:creationId xmlns:p14="http://schemas.microsoft.com/office/powerpoint/2010/main" val="402589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8</a:t>
            </a:fld>
            <a:endParaRPr lang="en-US" dirty="0"/>
          </a:p>
        </p:txBody>
      </p:sp>
    </p:spTree>
    <p:extLst>
      <p:ext uri="{BB962C8B-B14F-4D97-AF65-F5344CB8AC3E}">
        <p14:creationId xmlns:p14="http://schemas.microsoft.com/office/powerpoint/2010/main" val="208168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28</a:t>
            </a:fld>
            <a:endParaRPr lang="en-US" dirty="0"/>
          </a:p>
        </p:txBody>
      </p:sp>
    </p:spTree>
    <p:extLst>
      <p:ext uri="{BB962C8B-B14F-4D97-AF65-F5344CB8AC3E}">
        <p14:creationId xmlns:p14="http://schemas.microsoft.com/office/powerpoint/2010/main" val="207591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29</a:t>
            </a:fld>
            <a:endParaRPr lang="en-US" dirty="0"/>
          </a:p>
        </p:txBody>
      </p:sp>
    </p:spTree>
    <p:extLst>
      <p:ext uri="{BB962C8B-B14F-4D97-AF65-F5344CB8AC3E}">
        <p14:creationId xmlns:p14="http://schemas.microsoft.com/office/powerpoint/2010/main" val="3448149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30</a:t>
            </a:fld>
            <a:endParaRPr lang="en-US" dirty="0"/>
          </a:p>
        </p:txBody>
      </p:sp>
    </p:spTree>
    <p:extLst>
      <p:ext uri="{BB962C8B-B14F-4D97-AF65-F5344CB8AC3E}">
        <p14:creationId xmlns:p14="http://schemas.microsoft.com/office/powerpoint/2010/main" val="381968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31</a:t>
            </a:fld>
            <a:endParaRPr lang="en-US" dirty="0"/>
          </a:p>
        </p:txBody>
      </p:sp>
    </p:spTree>
    <p:extLst>
      <p:ext uri="{BB962C8B-B14F-4D97-AF65-F5344CB8AC3E}">
        <p14:creationId xmlns:p14="http://schemas.microsoft.com/office/powerpoint/2010/main" val="1425026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33</a:t>
            </a:fld>
            <a:endParaRPr lang="en-US" dirty="0"/>
          </a:p>
        </p:txBody>
      </p:sp>
    </p:spTree>
    <p:extLst>
      <p:ext uri="{BB962C8B-B14F-4D97-AF65-F5344CB8AC3E}">
        <p14:creationId xmlns:p14="http://schemas.microsoft.com/office/powerpoint/2010/main" val="2151214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34</a:t>
            </a:fld>
            <a:endParaRPr lang="en-US" dirty="0"/>
          </a:p>
        </p:txBody>
      </p:sp>
    </p:spTree>
    <p:extLst>
      <p:ext uri="{BB962C8B-B14F-4D97-AF65-F5344CB8AC3E}">
        <p14:creationId xmlns:p14="http://schemas.microsoft.com/office/powerpoint/2010/main" val="1508373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35</a:t>
            </a:fld>
            <a:endParaRPr lang="en-US" dirty="0"/>
          </a:p>
        </p:txBody>
      </p:sp>
    </p:spTree>
    <p:extLst>
      <p:ext uri="{BB962C8B-B14F-4D97-AF65-F5344CB8AC3E}">
        <p14:creationId xmlns:p14="http://schemas.microsoft.com/office/powerpoint/2010/main" val="3637595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10/20/2022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p:transition spd="slow">
    <p:wipe/>
  </p:transition>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42405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Why Can’t We?</a:t>
            </a:r>
          </a:p>
        </p:txBody>
      </p:sp>
    </p:spTree>
    <p:extLst>
      <p:ext uri="{BB962C8B-B14F-4D97-AF65-F5344CB8AC3E}">
        <p14:creationId xmlns:p14="http://schemas.microsoft.com/office/powerpoint/2010/main" val="246518628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037690" y="1898102"/>
            <a:ext cx="10181690" cy="3521515"/>
          </a:xfrm>
        </p:spPr>
        <p:txBody>
          <a:bodyPr>
            <a:normAutofit fontScale="92500" lnSpcReduction="10000"/>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“Why can’t we?” is an often asked question in the religious world.</a:t>
            </a:r>
          </a:p>
          <a:p>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 On what issues of authority and practice have you heard people raise the question?</a:t>
            </a:r>
          </a:p>
        </p:txBody>
      </p:sp>
    </p:spTree>
    <p:extLst>
      <p:ext uri="{BB962C8B-B14F-4D97-AF65-F5344CB8AC3E}">
        <p14:creationId xmlns:p14="http://schemas.microsoft.com/office/powerpoint/2010/main" val="413406329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10966" y="332602"/>
            <a:ext cx="11465960" cy="6192796"/>
          </a:xfrm>
        </p:spPr>
        <p:txBody>
          <a:bodyPr>
            <a:normAutofit/>
          </a:bodyPr>
          <a:lstStyle/>
          <a:p>
            <a:pPr marL="0" marR="0" algn="l">
              <a:lnSpc>
                <a:spcPct val="115000"/>
              </a:lnSpc>
              <a:spcBef>
                <a:spcPts val="0"/>
              </a:spcBef>
              <a:spcAft>
                <a:spcPts val="0"/>
              </a:spcAft>
            </a:pP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“Where is your Bible authority for that?”</a:t>
            </a:r>
          </a:p>
          <a:p>
            <a:pPr marL="0" marR="0" algn="ctr">
              <a:lnSpc>
                <a:spcPct val="115000"/>
              </a:lnSpc>
              <a:spcBef>
                <a:spcPts val="0"/>
              </a:spcBef>
              <a:spcAft>
                <a:spcPts val="0"/>
              </a:spcAft>
            </a:pPr>
            <a:endPar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endPar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“Where is the verse that says it’s wrong?” </a:t>
            </a:r>
          </a:p>
        </p:txBody>
      </p:sp>
    </p:spTree>
    <p:extLst>
      <p:ext uri="{BB962C8B-B14F-4D97-AF65-F5344CB8AC3E}">
        <p14:creationId xmlns:p14="http://schemas.microsoft.com/office/powerpoint/2010/main" val="2974537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29802" y="332602"/>
            <a:ext cx="11332396" cy="6192796"/>
          </a:xfrm>
        </p:spPr>
        <p:txBody>
          <a:bodyPr>
            <a:normAutofit lnSpcReduction="10000"/>
          </a:bodyPr>
          <a:lstStyle/>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use of instruments in our assemblies of worship can’t be specifically authorized using the NT, but what’s wrong with using them if our praise is enthusiastically directed toward God?</a:t>
            </a:r>
          </a:p>
          <a:p>
            <a:pPr marL="571500" marR="0" indent="-571500" algn="l">
              <a:lnSpc>
                <a:spcPct val="115000"/>
              </a:lnSpc>
              <a:spcBef>
                <a:spcPts val="0"/>
              </a:spcBef>
              <a:spcAft>
                <a:spcPts val="0"/>
              </a:spcAft>
              <a:buFont typeface="Arial" panose="020B0604020202020204" pitchFamily="34" charset="0"/>
              <a:buChar char="•"/>
            </a:pPr>
            <a:endPar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May we build whatever we would like to build, fund whatever we would like to fund, solicit in whatever way we would like to solicit, as long as some justifiable good comes as a result of our efforts?</a:t>
            </a:r>
          </a:p>
        </p:txBody>
      </p:sp>
    </p:spTree>
    <p:extLst>
      <p:ext uri="{BB962C8B-B14F-4D97-AF65-F5344CB8AC3E}">
        <p14:creationId xmlns:p14="http://schemas.microsoft.com/office/powerpoint/2010/main" val="790976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2577101" y="1668242"/>
            <a:ext cx="7037798"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difference does Isaiah 55.6-11 make?</a:t>
            </a:r>
          </a:p>
        </p:txBody>
      </p:sp>
    </p:spTree>
    <p:extLst>
      <p:ext uri="{BB962C8B-B14F-4D97-AF65-F5344CB8AC3E}">
        <p14:creationId xmlns:p14="http://schemas.microsoft.com/office/powerpoint/2010/main" val="19416244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277402" y="199037"/>
            <a:ext cx="11630346" cy="6540809"/>
          </a:xfrm>
        </p:spPr>
        <p:txBody>
          <a:bodyPr>
            <a:normAutofit fontScale="77500" lnSpcReduction="20000"/>
          </a:bodyPr>
          <a:lstStyle/>
          <a:p>
            <a:pPr marL="0" marR="0" algn="l">
              <a:lnSpc>
                <a:spcPct val="115000"/>
              </a:lnSpc>
              <a:spcBef>
                <a:spcPts val="0"/>
              </a:spcBef>
              <a:spcAft>
                <a:spcPts val="0"/>
              </a:spcAft>
            </a:pP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Seek the Lord while He may be found; Call upon Him while He is near. </a:t>
            </a: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7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Let the wicked forsake his way and the unrighteous man his thoughts; And let him return to the Lord, and He will have compassion on him, and to our God, for He will abundantly pardon. </a:t>
            </a: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8</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“For My thoughts are not your thoughts, nor are your ways My ways,” declares the Lord.</a:t>
            </a: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9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“For as the heavens are higher than the earth, so are My ways higher than your ways and My thoughts than your thoughts. </a:t>
            </a: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10</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“For as the rain and the snow come down from heaven, and do not return there without watering the earth and making it bear and sprout, and furnishing seed to the </a:t>
            </a:r>
            <a:r>
              <a:rPr lang="en-US" sz="3600" b="1" i="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sower</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and bread to the eater; </a:t>
            </a: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11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So will My word be which goes forth from My mouth; It will not return to Me empty, without accomplishing what I desire, and without succeeding in the matter for which I sent it.</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Isaiah 55.6-11</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521632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277402" y="753842"/>
            <a:ext cx="11630346" cy="5739426"/>
          </a:xfrm>
        </p:spPr>
        <p:txBody>
          <a:bodyPr>
            <a:normAutofit/>
          </a:bodyPr>
          <a:lstStyle/>
          <a:p>
            <a:pPr marL="457200" marR="0" indent="-457200" algn="l">
              <a:lnSpc>
                <a:spcPct val="115000"/>
              </a:lnSpc>
              <a:spcBef>
                <a:spcPts val="0"/>
              </a:spcBef>
              <a:spcAft>
                <a:spcPts val="0"/>
              </a:spcAft>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Habakkuk couldn’t understand why God would use the wicked Babylonians. </a:t>
            </a:r>
          </a:p>
          <a:p>
            <a:pPr marL="457200" marR="0" indent="-457200" algn="l">
              <a:lnSpc>
                <a:spcPct val="115000"/>
              </a:lnSpc>
              <a:spcBef>
                <a:spcPts val="0"/>
              </a:spcBef>
              <a:spcAft>
                <a:spcPts val="0"/>
              </a:spcAft>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Job’s friends had never seen the righteous suffer. </a:t>
            </a:r>
          </a:p>
          <a:p>
            <a:pPr marL="457200" marR="0" indent="-457200" algn="l">
              <a:lnSpc>
                <a:spcPct val="115000"/>
              </a:lnSpc>
              <a:spcBef>
                <a:spcPts val="0"/>
              </a:spcBef>
              <a:spcAft>
                <a:spcPts val="0"/>
              </a:spcAft>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Naaman was certain that the prophet of God would come and wave his arms and heal him in a dramatic fashion. </a:t>
            </a:r>
          </a:p>
          <a:p>
            <a:pPr marL="457200" marR="0" indent="-457200" algn="l">
              <a:lnSpc>
                <a:spcPct val="115000"/>
              </a:lnSpc>
              <a:spcBef>
                <a:spcPts val="0"/>
              </a:spcBef>
              <a:spcAft>
                <a:spcPts val="0"/>
              </a:spcAft>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Eve thought God didn’t mean what He said. </a:t>
            </a:r>
          </a:p>
          <a:p>
            <a:pPr marL="457200" marR="0" indent="-457200" algn="l">
              <a:lnSpc>
                <a:spcPct val="115000"/>
              </a:lnSpc>
              <a:spcBef>
                <a:spcPts val="0"/>
              </a:spcBef>
              <a:spcAft>
                <a:spcPts val="0"/>
              </a:spcAft>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sacrifice of Cain was rejected. </a:t>
            </a:r>
          </a:p>
          <a:p>
            <a:pPr marL="457200" marR="0" indent="-457200" algn="l">
              <a:lnSpc>
                <a:spcPct val="115000"/>
              </a:lnSpc>
              <a:spcBef>
                <a:spcPts val="0"/>
              </a:spcBef>
              <a:spcAft>
                <a:spcPts val="0"/>
              </a:spcAft>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strange fire of Nadab and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Ahibu</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insulted God. </a:t>
            </a:r>
          </a:p>
          <a:p>
            <a:pPr marL="457200" marR="0" indent="-457200" algn="l">
              <a:lnSpc>
                <a:spcPct val="115000"/>
              </a:lnSpc>
              <a:spcBef>
                <a:spcPts val="0"/>
              </a:spcBef>
              <a:spcAft>
                <a:spcPts val="0"/>
              </a:spcAft>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lip service of the Pharisees did nothing for God or for them. </a:t>
            </a:r>
          </a:p>
          <a:p>
            <a:pPr marL="0" marR="0" algn="l">
              <a:lnSpc>
                <a:spcPct val="115000"/>
              </a:lnSpc>
              <a:spcBef>
                <a:spcPts val="0"/>
              </a:spcBef>
              <a:spcAft>
                <a:spcPts val="0"/>
              </a:spcAft>
            </a:pP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977389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54803" y="199038"/>
            <a:ext cx="11147461" cy="6192796"/>
          </a:xfrm>
        </p:spPr>
        <p:txBody>
          <a:bodyPr>
            <a:normAutofit/>
          </a:bodyPr>
          <a:lstStyle/>
          <a:p>
            <a:pPr marL="0" marR="0" algn="ctr">
              <a:lnSpc>
                <a:spcPct val="115000"/>
              </a:lnSpc>
              <a:spcBef>
                <a:spcPts val="0"/>
              </a:spcBef>
              <a:spcAft>
                <a:spcPts val="0"/>
              </a:spcAft>
            </a:pP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There is a way which seems right to a man,</a:t>
            </a:r>
          </a:p>
          <a:p>
            <a:pPr marL="0" marR="0" algn="ctr">
              <a:lnSpc>
                <a:spcPct val="115000"/>
              </a:lnSpc>
              <a:spcBef>
                <a:spcPts val="0"/>
              </a:spcBef>
              <a:spcAft>
                <a:spcPts val="0"/>
              </a:spcAft>
            </a:pP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But its end is the way of death.</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Proverbs 14.12</a:t>
            </a:r>
          </a:p>
        </p:txBody>
      </p:sp>
    </p:spTree>
    <p:extLst>
      <p:ext uri="{BB962C8B-B14F-4D97-AF65-F5344CB8AC3E}">
        <p14:creationId xmlns:p14="http://schemas.microsoft.com/office/powerpoint/2010/main" val="291998324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849349" y="1750435"/>
            <a:ext cx="8207339" cy="3521515"/>
          </a:xfrm>
        </p:spPr>
        <p:txBody>
          <a:bodyPr>
            <a:normAutofit fontScale="92500" lnSpcReduction="10000"/>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are Christians being told in Ephesians 5.15-17?</a:t>
            </a:r>
          </a:p>
          <a:p>
            <a:endParaRPr lang="en-US" sz="26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 What does that admonition have to do with the silence of God?</a:t>
            </a:r>
          </a:p>
        </p:txBody>
      </p:sp>
    </p:spTree>
    <p:extLst>
      <p:ext uri="{BB962C8B-B14F-4D97-AF65-F5344CB8AC3E}">
        <p14:creationId xmlns:p14="http://schemas.microsoft.com/office/powerpoint/2010/main" val="293022653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54803" y="199038"/>
            <a:ext cx="11054995" cy="6192796"/>
          </a:xfrm>
        </p:spPr>
        <p:txBody>
          <a:bodyPr>
            <a:normAutofit/>
          </a:bodyPr>
          <a:lstStyle/>
          <a:p>
            <a:pPr marL="0" marR="0" algn="ctr">
              <a:lnSpc>
                <a:spcPct val="115000"/>
              </a:lnSpc>
              <a:spcBef>
                <a:spcPts val="0"/>
              </a:spcBef>
              <a:spcAft>
                <a:spcPts val="0"/>
              </a:spcAft>
            </a:pP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15</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Therefore be careful how you walk, not as unwise men but as wise,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16</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making the most of your time, because the days are evil.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17</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So then do not be foolish, but understand what the will of the Lord is.</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Ephesians 5.15-17</a:t>
            </a:r>
          </a:p>
        </p:txBody>
      </p:sp>
    </p:spTree>
    <p:extLst>
      <p:ext uri="{BB962C8B-B14F-4D97-AF65-F5344CB8AC3E}">
        <p14:creationId xmlns:p14="http://schemas.microsoft.com/office/powerpoint/2010/main" val="64069816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0494" y="178490"/>
            <a:ext cx="10531011"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Silence alone is not telling, because it is simply that - silence, nothing, the absence of information. </a:t>
            </a:r>
          </a:p>
          <a:p>
            <a:pPr marL="0" marR="0">
              <a:lnSpc>
                <a:spcPct val="115000"/>
              </a:lnSpc>
              <a:spcBef>
                <a:spcPts val="0"/>
              </a:spcBef>
              <a:spcAft>
                <a:spcPts val="0"/>
              </a:spcAft>
            </a:pP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Silence only becomes meaningful, when it is observed with other relevant Bible facts.</a:t>
            </a:r>
          </a:p>
        </p:txBody>
      </p:sp>
    </p:spTree>
    <p:extLst>
      <p:ext uri="{BB962C8B-B14F-4D97-AF65-F5344CB8AC3E}">
        <p14:creationId xmlns:p14="http://schemas.microsoft.com/office/powerpoint/2010/main" val="4264297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The “IT” of God</a:t>
            </a:r>
          </a:p>
        </p:txBody>
      </p:sp>
    </p:spTree>
    <p:extLst>
      <p:ext uri="{BB962C8B-B14F-4D97-AF65-F5344CB8AC3E}">
        <p14:creationId xmlns:p14="http://schemas.microsoft.com/office/powerpoint/2010/main" val="102061132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54803" y="199038"/>
            <a:ext cx="11054995" cy="6192796"/>
          </a:xfrm>
        </p:spPr>
        <p:txBody>
          <a:bodyPr>
            <a:normAutofit/>
          </a:bodyPr>
          <a:lstStyle/>
          <a:p>
            <a:pPr marL="0" marR="0" algn="ctr">
              <a:lnSpc>
                <a:spcPct val="115000"/>
              </a:lnSpc>
              <a:spcBef>
                <a:spcPts val="0"/>
              </a:spcBef>
              <a:spcAft>
                <a:spcPts val="0"/>
              </a:spcAft>
            </a:pP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Whatever I command you, you shall be careful to do; you shall not add to nor take away from it.</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Deuteronomy 12.32</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632834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76036" y="1174429"/>
            <a:ext cx="11239928" cy="4509142"/>
          </a:xfrm>
        </p:spPr>
        <p:txBody>
          <a:bodyPr>
            <a:normAutofit/>
          </a:bodyPr>
          <a:lstStyle/>
          <a:p>
            <a:pPr marL="571500" marR="0" indent="-571500" algn="l">
              <a:lnSpc>
                <a:spcPct val="115000"/>
              </a:lnSpc>
              <a:spcBef>
                <a:spcPts val="0"/>
              </a:spcBef>
              <a:spcAft>
                <a:spcPts val="0"/>
              </a:spcAft>
              <a:buFont typeface="Arial" panose="020B0604020202020204" pitchFamily="34" charset="0"/>
              <a:buChar char="•"/>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rPr>
              <a:t>Moses fell victim to the “IT” of God in the Desert of Zin (Numbers 20). </a:t>
            </a:r>
          </a:p>
          <a:p>
            <a:pPr marL="571500" marR="0" indent="-571500" algn="l">
              <a:lnSpc>
                <a:spcPct val="115000"/>
              </a:lnSpc>
              <a:spcBef>
                <a:spcPts val="0"/>
              </a:spcBef>
              <a:spcAft>
                <a:spcPts val="0"/>
              </a:spcAft>
              <a:buFont typeface="Arial" panose="020B0604020202020204" pitchFamily="34" charset="0"/>
              <a:buChar char="•"/>
            </a:pPr>
            <a:endParaRPr lang="en-US" sz="32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571500" marR="0" indent="-571500" algn="l">
              <a:lnSpc>
                <a:spcPct val="115000"/>
              </a:lnSpc>
              <a:spcBef>
                <a:spcPts val="0"/>
              </a:spcBef>
              <a:spcAft>
                <a:spcPts val="0"/>
              </a:spcAft>
              <a:buFont typeface="Arial" panose="020B0604020202020204" pitchFamily="34" charset="0"/>
              <a:buChar char="•"/>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rPr>
              <a:t>The “IT” was the defeat of Nadab and Abihu (Leviticus 10.1-3).</a:t>
            </a:r>
          </a:p>
          <a:p>
            <a:pPr marL="0" marR="0" algn="ctr">
              <a:lnSpc>
                <a:spcPct val="115000"/>
              </a:lnSpc>
              <a:spcBef>
                <a:spcPts val="0"/>
              </a:spcBef>
              <a:spcAft>
                <a:spcPts val="0"/>
              </a:spcAft>
            </a:pPr>
            <a:endParaRPr lang="en-US" sz="3600" dirty="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1262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Two Kinds of Silence</a:t>
            </a:r>
          </a:p>
        </p:txBody>
      </p:sp>
    </p:spTree>
    <p:extLst>
      <p:ext uri="{BB962C8B-B14F-4D97-AF65-F5344CB8AC3E}">
        <p14:creationId xmlns:p14="http://schemas.microsoft.com/office/powerpoint/2010/main" val="70913244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76036" y="359596"/>
            <a:ext cx="11239928" cy="6133671"/>
          </a:xfrm>
        </p:spPr>
        <p:txBody>
          <a:bodyPr>
            <a:normAutofit fontScale="85000" lnSpcReduction="10000"/>
          </a:bodyPr>
          <a:lstStyle/>
          <a:p>
            <a:pPr marL="742950" marR="0" indent="-742950" algn="l">
              <a:lnSpc>
                <a:spcPct val="115000"/>
              </a:lnSpc>
              <a:spcBef>
                <a:spcPts val="0"/>
              </a:spcBef>
              <a:spcAft>
                <a:spcPts val="0"/>
              </a:spcAft>
              <a:buFont typeface="+mj-lt"/>
              <a:buAutoNum type="arabicPeriod"/>
            </a:pPr>
            <a:r>
              <a:rPr lang="en-US" sz="4000" b="1" u="sng" dirty="0">
                <a:solidFill>
                  <a:schemeClr val="tx1"/>
                </a:solidFill>
                <a:effectLst>
                  <a:outerShdw blurRad="38100" dist="38100" dir="2700000" algn="tl">
                    <a:srgbClr val="000000">
                      <a:alpha val="43137"/>
                    </a:srgbClr>
                  </a:outerShdw>
                </a:effectLst>
                <a:latin typeface="Trebuchet MS" panose="020B0603020202020204" pitchFamily="34" charset="0"/>
              </a:rPr>
              <a:t>The most prevalent type of silence in Scripture is that created by categorical or generic reference</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rPr>
              <a:t>. In this case, the Scriptures address a topic with broad, general language without enumerating every possible specific application. (2 </a:t>
            </a:r>
            <a:r>
              <a:rPr lang="en-US" sz="4000" b="1" dirty="0" err="1">
                <a:solidFill>
                  <a:schemeClr val="tx1"/>
                </a:solidFill>
                <a:effectLst>
                  <a:outerShdw blurRad="38100" dist="38100" dir="2700000" algn="tl">
                    <a:srgbClr val="000000">
                      <a:alpha val="43137"/>
                    </a:srgbClr>
                  </a:outerShdw>
                </a:effectLst>
                <a:latin typeface="Trebuchet MS" panose="020B0603020202020204" pitchFamily="34" charset="0"/>
              </a:rPr>
              <a:t>Thess</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rPr>
              <a:t> 3.12)</a:t>
            </a:r>
          </a:p>
          <a:p>
            <a:pPr marL="742950" marR="0" indent="-742950" algn="l">
              <a:lnSpc>
                <a:spcPct val="115000"/>
              </a:lnSpc>
              <a:spcBef>
                <a:spcPts val="0"/>
              </a:spcBef>
              <a:spcAft>
                <a:spcPts val="0"/>
              </a:spcAft>
              <a:buFont typeface="+mj-lt"/>
              <a:buAutoNum type="arabicPeriod"/>
            </a:pPr>
            <a:endParaRPr lang="en-US" sz="28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742950" marR="0" indent="-742950" algn="l">
              <a:lnSpc>
                <a:spcPct val="115000"/>
              </a:lnSpc>
              <a:spcBef>
                <a:spcPts val="0"/>
              </a:spcBef>
              <a:spcAft>
                <a:spcPts val="0"/>
              </a:spcAft>
              <a:buFont typeface="+mj-lt"/>
              <a:buAutoNum type="arabicPeriod"/>
            </a:pPr>
            <a:r>
              <a:rPr lang="en-US" sz="4000" b="1" u="sng" dirty="0">
                <a:solidFill>
                  <a:schemeClr val="tx1"/>
                </a:solidFill>
                <a:effectLst>
                  <a:outerShdw blurRad="38100" dist="38100" dir="2700000" algn="tl">
                    <a:srgbClr val="000000">
                      <a:alpha val="43137"/>
                    </a:srgbClr>
                  </a:outerShdw>
                </a:effectLst>
                <a:latin typeface="Trebuchet MS" panose="020B0603020202020204" pitchFamily="34" charset="0"/>
              </a:rPr>
              <a:t>The most debated form of silence is that created by positive specific directives</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rPr>
              <a:t>. In this case, the Scriptures specify a certain option, but they do not specifically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rPr>
              <a:t>forbid</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rPr>
              <a:t> every </a:t>
            </a:r>
            <a:r>
              <a:rPr lang="en-US" sz="4000" b="1" i="1" dirty="0">
                <a:solidFill>
                  <a:schemeClr val="tx1"/>
                </a:solidFill>
                <a:effectLst>
                  <a:outerShdw blurRad="38100" dist="38100" dir="2700000" algn="tl">
                    <a:srgbClr val="000000">
                      <a:alpha val="43137"/>
                    </a:srgbClr>
                  </a:outerShdw>
                </a:effectLst>
                <a:latin typeface="Trebuchet MS" panose="020B0603020202020204" pitchFamily="34" charset="0"/>
              </a:rPr>
              <a:t>other</a:t>
            </a: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rPr>
              <a:t> alternative. (Eph 5.19; 1 Cor 16.1-2; 11.20-34; Acts 2.42) </a:t>
            </a:r>
            <a:endParaRPr lang="en-US" sz="3600" dirty="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2087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When Did I Ever Say?</a:t>
            </a:r>
          </a:p>
        </p:txBody>
      </p:sp>
    </p:spTree>
    <p:extLst>
      <p:ext uri="{BB962C8B-B14F-4D97-AF65-F5344CB8AC3E}">
        <p14:creationId xmlns:p14="http://schemas.microsoft.com/office/powerpoint/2010/main" val="118243582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99672" y="1428108"/>
            <a:ext cx="10592655" cy="4613096"/>
          </a:xfrm>
        </p:spPr>
        <p:txBody>
          <a:bodyPr>
            <a:normAutofit fontScale="85000" lnSpcReduction="10000"/>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David’s heart was in the right place when he expressed a desire to provide a suitable habitation for the Ark of the Covenant (2 Samuel 7.1-3). </a:t>
            </a:r>
          </a:p>
          <a:p>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So, what was the issue that God addressed? </a:t>
            </a:r>
          </a:p>
          <a:p>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practical lessons are found for us today?</a:t>
            </a:r>
          </a:p>
        </p:txBody>
      </p:sp>
    </p:spTree>
    <p:extLst>
      <p:ext uri="{BB962C8B-B14F-4D97-AF65-F5344CB8AC3E}">
        <p14:creationId xmlns:p14="http://schemas.microsoft.com/office/powerpoint/2010/main" val="338503007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44530" y="219586"/>
            <a:ext cx="11075541" cy="6192796"/>
          </a:xfrm>
        </p:spPr>
        <p:txBody>
          <a:bodyPr>
            <a:normAutofit/>
          </a:bodyPr>
          <a:lstStyle/>
          <a:p>
            <a:pPr marL="0" marR="0">
              <a:lnSpc>
                <a:spcPct val="115000"/>
              </a:lnSpc>
              <a:spcBef>
                <a:spcPts val="0"/>
              </a:spcBef>
              <a:spcAft>
                <a:spcPts val="0"/>
              </a:spcAft>
            </a:pP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Now it came about when the king lived in his house, and the Lord had given him rest on every side from all his enemies,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that the king said to Nathan the prophet, “See now, I dwell in a house of cedar, but the ark of God dwells within tent curtains.”</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3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Nathan said to the king, “Go, do all that is in your mind, for the Lord is with you.”</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2 Samuel 7.1-3</a:t>
            </a:r>
            <a:endParaRPr lang="en-US"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17859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25357" y="233689"/>
            <a:ext cx="10541286" cy="6192796"/>
          </a:xfrm>
        </p:spPr>
        <p:txBody>
          <a:bodyPr>
            <a:normAutofit/>
          </a:bodyPr>
          <a:lstStyle/>
          <a:p>
            <a:pPr marL="571500" indent="-571500">
              <a:lnSpc>
                <a:spcPct val="115000"/>
              </a:lnSpc>
              <a:spcBef>
                <a:spcPts val="0"/>
              </a:spcBef>
              <a:buFont typeface="Arial" panose="020B0604020202020204" pitchFamily="34" charset="0"/>
              <a:buChar char="•"/>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There is the impropriety of granting permission void of divine authority.</a:t>
            </a:r>
          </a:p>
          <a:p>
            <a:pPr marL="571500" indent="-571500">
              <a:lnSpc>
                <a:spcPct val="115000"/>
              </a:lnSpc>
              <a:spcBef>
                <a:spcPts val="0"/>
              </a:spcBef>
              <a:buFont typeface="Arial" panose="020B0604020202020204" pitchFamily="34" charset="0"/>
              <a:buChar char="•"/>
            </a:pPr>
            <a:endPar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571500" indent="-571500">
              <a:lnSpc>
                <a:spcPct val="115000"/>
              </a:lnSpc>
              <a:spcBef>
                <a:spcPts val="0"/>
              </a:spcBef>
              <a:buFont typeface="Arial" panose="020B0604020202020204" pitchFamily="34" charset="0"/>
              <a:buChar char="•"/>
            </a:pPr>
            <a:endPar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571500" indent="-571500">
              <a:lnSpc>
                <a:spcPct val="115000"/>
              </a:lnSpc>
              <a:spcBef>
                <a:spcPts val="0"/>
              </a:spcBef>
              <a:buFont typeface="Arial" panose="020B0604020202020204" pitchFamily="34" charset="0"/>
              <a:buChar char="•"/>
            </a:pPr>
            <a:endPar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p:txBody>
      </p:sp>
    </p:spTree>
    <p:extLst>
      <p:ext uri="{BB962C8B-B14F-4D97-AF65-F5344CB8AC3E}">
        <p14:creationId xmlns:p14="http://schemas.microsoft.com/office/powerpoint/2010/main" val="239643189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FBDEA1-AA79-2973-5BE9-D6B78845AE72}"/>
              </a:ext>
            </a:extLst>
          </p:cNvPr>
          <p:cNvSpPr txBox="1"/>
          <p:nvPr/>
        </p:nvSpPr>
        <p:spPr>
          <a:xfrm>
            <a:off x="4941872" y="600552"/>
            <a:ext cx="7077182" cy="1754326"/>
          </a:xfrm>
          <a:prstGeom prst="rect">
            <a:avLst/>
          </a:prstGeom>
          <a:solidFill>
            <a:schemeClr val="bg2">
              <a:lumMod val="50000"/>
              <a:lumOff val="50000"/>
              <a:alpha val="0"/>
            </a:schemeClr>
          </a:solidFill>
        </p:spPr>
        <p:txBody>
          <a:bodyPr wrap="square" rtlCol="0">
            <a:spAutoFit/>
          </a:bodyPr>
          <a:lstStyle/>
          <a:p>
            <a:pPr algn="ctr"/>
            <a:r>
              <a:rPr lang="en-US" sz="3600" b="1" i="1" dirty="0">
                <a:effectLst>
                  <a:outerShdw blurRad="38100" dist="38100" dir="2700000" algn="tl">
                    <a:srgbClr val="000000">
                      <a:alpha val="43137"/>
                    </a:srgbClr>
                  </a:outerShdw>
                </a:effectLst>
                <a:latin typeface="Trebuchet MS" panose="020B0603020202020204" pitchFamily="34" charset="0"/>
              </a:rPr>
              <a:t>Hello darkness, my old friend</a:t>
            </a:r>
          </a:p>
          <a:p>
            <a:pPr algn="ctr"/>
            <a:r>
              <a:rPr lang="en-US" sz="3600" b="1" i="1" dirty="0">
                <a:effectLst>
                  <a:outerShdw blurRad="38100" dist="38100" dir="2700000" algn="tl">
                    <a:srgbClr val="000000">
                      <a:alpha val="43137"/>
                    </a:srgbClr>
                  </a:outerShdw>
                </a:effectLst>
                <a:latin typeface="Trebuchet MS" panose="020B0603020202020204" pitchFamily="34" charset="0"/>
              </a:rPr>
              <a:t>I’ve come to talk with you again </a:t>
            </a:r>
          </a:p>
        </p:txBody>
      </p:sp>
    </p:spTree>
    <p:extLst>
      <p:ext uri="{BB962C8B-B14F-4D97-AF65-F5344CB8AC3E}">
        <p14:creationId xmlns:p14="http://schemas.microsoft.com/office/powerpoint/2010/main" val="21590893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246580" y="219586"/>
            <a:ext cx="11578975" cy="6192796"/>
          </a:xfrm>
        </p:spPr>
        <p:txBody>
          <a:bodyPr>
            <a:normAutofit fontScale="92500" lnSpcReduction="20000"/>
          </a:bodyPr>
          <a:lstStyle/>
          <a:p>
            <a:pPr marL="0" marR="0">
              <a:lnSpc>
                <a:spcPct val="115000"/>
              </a:lnSpc>
              <a:spcBef>
                <a:spcPts val="0"/>
              </a:spcBef>
              <a:spcAft>
                <a:spcPts val="0"/>
              </a:spcAft>
            </a:pPr>
            <a:r>
              <a:rPr lang="en-US" sz="2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4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But in the same night the word of the Lord came to Nathan, saying, </a:t>
            </a:r>
            <a:r>
              <a:rPr lang="en-US" sz="2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5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“Go and say to My servant David, ‘Thus says the Lord, “Are you the one who should build Me a house to dwell in? </a:t>
            </a:r>
            <a:r>
              <a:rPr lang="en-US" sz="2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6</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I have not dwelt in a house since the day I brought up the sons of Israel from Egypt, even to this day; but I have been moving about in a tent, even in a tabernacle. </a:t>
            </a:r>
            <a:r>
              <a:rPr lang="en-US" sz="2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7</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Wherever I have gone with all the sons of Israel, did I speak a word with one of the tribes of Israel, which I commanded to shepherd My people Israel, saying, ‘Why have you not built Me a house of cedar?’”’</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2 Samuel 7.4-7</a:t>
            </a:r>
            <a:endParaRPr lang="en-US"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7042137"/>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25357" y="233689"/>
            <a:ext cx="10541286" cy="6192796"/>
          </a:xfrm>
        </p:spPr>
        <p:txBody>
          <a:bodyPr>
            <a:normAutofit/>
          </a:bodyPr>
          <a:lstStyle/>
          <a:p>
            <a:pPr marL="571500" indent="-571500">
              <a:lnSpc>
                <a:spcPct val="115000"/>
              </a:lnSpc>
              <a:spcBef>
                <a:spcPts val="0"/>
              </a:spcBef>
              <a:buFont typeface="Arial" panose="020B0604020202020204" pitchFamily="34" charset="0"/>
              <a:buChar char="•"/>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There is the impropriety of granting permission void of divine authority.</a:t>
            </a:r>
          </a:p>
          <a:p>
            <a:pPr marL="571500" indent="-571500">
              <a:lnSpc>
                <a:spcPct val="115000"/>
              </a:lnSpc>
              <a:spcBef>
                <a:spcPts val="0"/>
              </a:spcBef>
              <a:buFont typeface="Arial" panose="020B0604020202020204" pitchFamily="34" charset="0"/>
              <a:buChar char="•"/>
            </a:pPr>
            <a:endPar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571500" indent="-571500">
              <a:lnSpc>
                <a:spcPct val="115000"/>
              </a:lnSpc>
              <a:spcBef>
                <a:spcPts val="0"/>
              </a:spcBef>
              <a:buFont typeface="Arial" panose="020B0604020202020204" pitchFamily="34" charset="0"/>
              <a:buChar char="•"/>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There is the deafening sound of prohibition in divine silence. </a:t>
            </a:r>
          </a:p>
        </p:txBody>
      </p:sp>
    </p:spTree>
    <p:extLst>
      <p:ext uri="{BB962C8B-B14F-4D97-AF65-F5344CB8AC3E}">
        <p14:creationId xmlns:p14="http://schemas.microsoft.com/office/powerpoint/2010/main" val="37607161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99672" y="1428108"/>
            <a:ext cx="10592655" cy="4613096"/>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“Whoever speaks, is to do so as one who is speaking the utterances of God” (1 Peter 4.11a). </a:t>
            </a:r>
          </a:p>
          <a:p>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does this mean?</a:t>
            </a:r>
          </a:p>
        </p:txBody>
      </p:sp>
    </p:spTree>
    <p:extLst>
      <p:ext uri="{BB962C8B-B14F-4D97-AF65-F5344CB8AC3E}">
        <p14:creationId xmlns:p14="http://schemas.microsoft.com/office/powerpoint/2010/main" val="219557404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Whoever speaks, is to do so as one who is speaking the utterances of God; whoever serves is to do so as one who is serving by the strength which God supplies; so that in all things God may be glorified through Jesus Christ, to whom belongs the glory and dominion forever and ever. Amen.</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1 Peter 4.11</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031461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684943" y="264511"/>
            <a:ext cx="10822113" cy="6192796"/>
          </a:xfrm>
        </p:spPr>
        <p:txBody>
          <a:bodyPr>
            <a:normAutofit lnSpcReduction="10000"/>
          </a:bodyPr>
          <a:lstStyle/>
          <a:p>
            <a:pPr marL="0" marR="0">
              <a:lnSpc>
                <a:spcPct val="115000"/>
              </a:lnSpc>
              <a:spcBef>
                <a:spcPts val="0"/>
              </a:spcBef>
              <a:spcAft>
                <a:spcPts val="0"/>
              </a:spcAft>
            </a:pPr>
            <a:r>
              <a:rPr lang="en-US" sz="2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6</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Now these things, brethren, I have figuratively applied to myself and Apollos for your sakes, so that in us you may learn not to exceed what is written, so that no one of you will become arrogant in behalf of one against the other. </a:t>
            </a:r>
            <a:r>
              <a:rPr lang="en-US" sz="20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7</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who regards you as superior? What do you have that you did not receive? And if you did receive it, why do you boast as if you had not received it?</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1 Corinthians 4.6-7</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093383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silence of Scriptures - that is, the absence of mention - neither prohibits or permits in and of itself!</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3426676"/>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48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“Why have you not built Me a house of cedar?”</a:t>
            </a:r>
          </a:p>
        </p:txBody>
      </p:sp>
    </p:spTree>
    <p:extLst>
      <p:ext uri="{BB962C8B-B14F-4D97-AF65-F5344CB8AC3E}">
        <p14:creationId xmlns:p14="http://schemas.microsoft.com/office/powerpoint/2010/main" val="3413327616"/>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My soul waits in silence for God only;</a:t>
            </a:r>
          </a:p>
          <a:p>
            <a:pPr marL="0" marR="0">
              <a:lnSpc>
                <a:spcPct val="115000"/>
              </a:lnSpc>
              <a:spcBef>
                <a:spcPts val="0"/>
              </a:spcBef>
              <a:spcAft>
                <a:spcPts val="0"/>
              </a:spcAft>
            </a:pP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From Him is my salvation.</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Psalm 62.1</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7083680"/>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one who speaks on his own authority seeks his own glory; but the one who seeks the glory of Him who sent Him is true, and in Him there is no falsehood.</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John 7.18</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051021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15083" y="219586"/>
            <a:ext cx="10561834" cy="6192796"/>
          </a:xfrm>
        </p:spPr>
        <p:txBody>
          <a:bodyPr>
            <a:normAutofit/>
          </a:bodyPr>
          <a:lstStyle/>
          <a:p>
            <a:pPr marL="0" marR="0">
              <a:lnSpc>
                <a:spcPct val="115000"/>
              </a:lnSpc>
              <a:spcBef>
                <a:spcPts val="0"/>
              </a:spcBef>
              <a:spcAft>
                <a:spcPts val="0"/>
              </a:spcAft>
            </a:pPr>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Questions of Scriptural authority are not simply about developing rules, but about glorifying God.</a:t>
            </a:r>
          </a:p>
        </p:txBody>
      </p:sp>
    </p:spTree>
    <p:extLst>
      <p:ext uri="{BB962C8B-B14F-4D97-AF65-F5344CB8AC3E}">
        <p14:creationId xmlns:p14="http://schemas.microsoft.com/office/powerpoint/2010/main" val="399312847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965788"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When God Hasn’t Said Anything About It</a:t>
            </a:r>
          </a:p>
        </p:txBody>
      </p:sp>
    </p:spTree>
    <p:extLst>
      <p:ext uri="{BB962C8B-B14F-4D97-AF65-F5344CB8AC3E}">
        <p14:creationId xmlns:p14="http://schemas.microsoft.com/office/powerpoint/2010/main" val="1490586806"/>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4500250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2043701" y="1250830"/>
            <a:ext cx="8104598" cy="3521515"/>
          </a:xfrm>
        </p:spPr>
        <p:txBody>
          <a:bodyPr>
            <a:normAutofit/>
          </a:bodyPr>
          <a:lstStyle/>
          <a:p>
            <a:endPar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Practically speaking, is silence authoritative?</a:t>
            </a:r>
          </a:p>
        </p:txBody>
      </p:sp>
    </p:spTree>
    <p:extLst>
      <p:ext uri="{BB962C8B-B14F-4D97-AF65-F5344CB8AC3E}">
        <p14:creationId xmlns:p14="http://schemas.microsoft.com/office/powerpoint/2010/main" val="123174725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783422" y="469992"/>
            <a:ext cx="8625155" cy="6192796"/>
          </a:xfrm>
        </p:spPr>
        <p:txBody>
          <a:bodyPr>
            <a:normAutofit/>
          </a:bodyPr>
          <a:lstStyle/>
          <a:p>
            <a:pPr marL="0" marR="0" algn="ctr">
              <a:lnSpc>
                <a:spcPct val="115000"/>
              </a:lnSpc>
              <a:spcBef>
                <a:spcPts val="0"/>
              </a:spcBef>
              <a:spcAft>
                <a:spcPts val="0"/>
              </a:spcAft>
            </a:pP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“Nothing strengthens authority like silence.”</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Leonardo da Vinci</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240728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783422" y="469992"/>
            <a:ext cx="8625155" cy="6192796"/>
          </a:xfrm>
        </p:spPr>
        <p:txBody>
          <a:bodyPr>
            <a:normAutofit/>
          </a:bodyPr>
          <a:lstStyle/>
          <a:p>
            <a:pPr marL="0" marR="0" algn="ctr">
              <a:lnSpc>
                <a:spcPct val="115000"/>
              </a:lnSpc>
              <a:spcBef>
                <a:spcPts val="0"/>
              </a:spcBef>
              <a:spcAft>
                <a:spcPts val="0"/>
              </a:spcAft>
            </a:pP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“Nothing strengthens authority like silence.”</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Leonardo da Vinci</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412602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00691" y="332602"/>
            <a:ext cx="11435137" cy="6192796"/>
          </a:xfrm>
        </p:spPr>
        <p:txBody>
          <a:bodyPr>
            <a:normAutofit fontScale="77500" lnSpcReduction="20000"/>
          </a:bodyPr>
          <a:lstStyle/>
          <a:p>
            <a:pPr marL="0" marR="0" algn="ctr">
              <a:lnSpc>
                <a:spcPct val="115000"/>
              </a:lnSpc>
              <a:spcBef>
                <a:spcPts val="0"/>
              </a:spcBef>
              <a:spcAft>
                <a:spcPts val="0"/>
              </a:spcAft>
            </a:pP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600" b="1" i="1" dirty="0">
                <a:solidFill>
                  <a:srgbClr val="FFFF00"/>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 son honors his father, and a servant his master. Then if I am a father, where is My honor? And if I am a master, where is My respect?’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says the Lord of hosts to you, O priests who despise My name. But you say, ‘How have we despised Your name?’</a:t>
            </a: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7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You are presenting defiled food upon My altar. But you say, ‘How have we defiled You?’ In that you say, ‘The table of the Lord is to be despised.’ </a:t>
            </a: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8 </a:t>
            </a:r>
            <a:r>
              <a:rPr lang="en-US" sz="3600" b="1" i="1" dirty="0">
                <a:solidFill>
                  <a:srgbClr val="FFFF00"/>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But when you present the blind for sacrifice, is it not evil? And when you present the lame and sick, is it not evil? Why not offer it to your governor? Would he be pleased with you? Or would he receive you kindly?”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says the Lord of hosts…… </a:t>
            </a:r>
            <a:r>
              <a:rPr lang="en-US" sz="2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14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“But cursed be the swindler who has a male in his flock and vows it, but sacrifices a blemished animal to the Lord, </a:t>
            </a:r>
            <a:r>
              <a:rPr lang="en-US" sz="3600" b="1" i="1" dirty="0">
                <a:solidFill>
                  <a:srgbClr val="FFFF00"/>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for I am a great King,” says the Lord of hosts, “and My name is feared among the nations.”</a:t>
            </a:r>
          </a:p>
          <a:p>
            <a:pPr marL="0" marR="0" algn="r">
              <a:lnSpc>
                <a:spcPct val="115000"/>
              </a:lnSpc>
              <a:spcBef>
                <a:spcPts val="0"/>
              </a:spcBef>
              <a:spcAft>
                <a:spcPts val="0"/>
              </a:spcAft>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Malachi 1.6-8, 14</a:t>
            </a:r>
            <a:endParaRPr lang="en-US" sz="36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507565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30494" y="178490"/>
            <a:ext cx="10531011" cy="6192796"/>
          </a:xfrm>
        </p:spPr>
        <p:txBody>
          <a:bodyPr>
            <a:normAutofit/>
          </a:bodyPr>
          <a:lstStyle/>
          <a:p>
            <a:pPr marL="0"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We must not fail to teach and show that God has revealed the danger of presuming upon Him, restoring a proper fear of God.</a:t>
            </a:r>
          </a:p>
        </p:txBody>
      </p:sp>
    </p:spTree>
    <p:extLst>
      <p:ext uri="{BB962C8B-B14F-4D97-AF65-F5344CB8AC3E}">
        <p14:creationId xmlns:p14="http://schemas.microsoft.com/office/powerpoint/2010/main" val="2235707849"/>
      </p:ext>
    </p:extLst>
  </p:cSld>
  <p:clrMapOvr>
    <a:masterClrMapping/>
  </p:clrMapOvr>
  <p:transition spd="slow">
    <p:wipe/>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4795</TotalTime>
  <Words>1601</Words>
  <Application>Microsoft Office PowerPoint</Application>
  <PresentationFormat>Widescreen</PresentationFormat>
  <Paragraphs>97</Paragraphs>
  <Slides>40</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Avenir Book</vt:lpstr>
      <vt:lpstr>Calibri</vt:lpstr>
      <vt:lpstr>Georgia</vt:lpstr>
      <vt:lpstr>Gotham Book</vt:lpstr>
      <vt:lpstr>Trajan Pro 3</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Eric Sanders</cp:lastModifiedBy>
  <cp:revision>62</cp:revision>
  <dcterms:created xsi:type="dcterms:W3CDTF">2014-03-26T14:03:34Z</dcterms:created>
  <dcterms:modified xsi:type="dcterms:W3CDTF">2022-10-21T00:19:50Z</dcterms:modified>
</cp:coreProperties>
</file>