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1pPr>
    <a:lvl2pPr marL="0" marR="0" indent="4572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2pPr>
    <a:lvl3pPr marL="0" marR="0" indent="9144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3pPr>
    <a:lvl4pPr marL="0" marR="0" indent="13716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4pPr>
    <a:lvl5pPr marL="0" marR="0" indent="18288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5pPr>
    <a:lvl6pPr marL="0" marR="0" indent="22860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6pPr>
    <a:lvl7pPr marL="0" marR="0" indent="27432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7pPr>
    <a:lvl8pPr marL="0" marR="0" indent="32004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8pPr>
    <a:lvl9pPr marL="0" marR="0" indent="36576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2">
              <a:lumOff val="16690"/>
            </a:schemeClr>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270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no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635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6" name="Shape 76"/>
          <p:cNvSpPr/>
          <p:nvPr>
            <p:ph type="sldImg"/>
          </p:nvPr>
        </p:nvSpPr>
        <p:spPr>
          <a:xfrm>
            <a:off x="1143000" y="685800"/>
            <a:ext cx="4572000" cy="3429000"/>
          </a:xfrm>
          <a:prstGeom prst="rect">
            <a:avLst/>
          </a:prstGeom>
        </p:spPr>
        <p:txBody>
          <a:bodyPr/>
          <a:lstStyle/>
          <a:p>
            <a:pPr/>
          </a:p>
        </p:txBody>
      </p:sp>
      <p:sp>
        <p:nvSpPr>
          <p:cNvPr id="77" name="Shape 77"/>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defTabSz="2438400" latinLnBrk="0">
      <a:defRPr sz="3200">
        <a:solidFill>
          <a:srgbClr val="FFFFFF"/>
        </a:solidFill>
        <a:latin typeface="+mj-lt"/>
        <a:ea typeface="+mj-ea"/>
        <a:cs typeface="+mj-cs"/>
        <a:sym typeface="Trebuchet MS"/>
      </a:defRPr>
    </a:lvl1pPr>
    <a:lvl2pPr indent="228600" defTabSz="2438400" latinLnBrk="0">
      <a:defRPr sz="3200">
        <a:solidFill>
          <a:srgbClr val="FFFFFF"/>
        </a:solidFill>
        <a:latin typeface="+mj-lt"/>
        <a:ea typeface="+mj-ea"/>
        <a:cs typeface="+mj-cs"/>
        <a:sym typeface="Trebuchet MS"/>
      </a:defRPr>
    </a:lvl2pPr>
    <a:lvl3pPr indent="457200" defTabSz="2438400" latinLnBrk="0">
      <a:defRPr sz="3200">
        <a:solidFill>
          <a:srgbClr val="FFFFFF"/>
        </a:solidFill>
        <a:latin typeface="+mj-lt"/>
        <a:ea typeface="+mj-ea"/>
        <a:cs typeface="+mj-cs"/>
        <a:sym typeface="Trebuchet MS"/>
      </a:defRPr>
    </a:lvl3pPr>
    <a:lvl4pPr indent="685800" defTabSz="2438400" latinLnBrk="0">
      <a:defRPr sz="3200">
        <a:solidFill>
          <a:srgbClr val="FFFFFF"/>
        </a:solidFill>
        <a:latin typeface="+mj-lt"/>
        <a:ea typeface="+mj-ea"/>
        <a:cs typeface="+mj-cs"/>
        <a:sym typeface="Trebuchet MS"/>
      </a:defRPr>
    </a:lvl4pPr>
    <a:lvl5pPr indent="914400" defTabSz="2438400" latinLnBrk="0">
      <a:defRPr sz="3200">
        <a:solidFill>
          <a:srgbClr val="FFFFFF"/>
        </a:solidFill>
        <a:latin typeface="+mj-lt"/>
        <a:ea typeface="+mj-ea"/>
        <a:cs typeface="+mj-cs"/>
        <a:sym typeface="Trebuchet MS"/>
      </a:defRPr>
    </a:lvl5pPr>
    <a:lvl6pPr indent="1143000" defTabSz="2438400" latinLnBrk="0">
      <a:defRPr sz="3200">
        <a:solidFill>
          <a:srgbClr val="FFFFFF"/>
        </a:solidFill>
        <a:latin typeface="+mj-lt"/>
        <a:ea typeface="+mj-ea"/>
        <a:cs typeface="+mj-cs"/>
        <a:sym typeface="Trebuchet MS"/>
      </a:defRPr>
    </a:lvl6pPr>
    <a:lvl7pPr indent="1371600" defTabSz="2438400" latinLnBrk="0">
      <a:defRPr sz="3200">
        <a:solidFill>
          <a:srgbClr val="FFFFFF"/>
        </a:solidFill>
        <a:latin typeface="+mj-lt"/>
        <a:ea typeface="+mj-ea"/>
        <a:cs typeface="+mj-cs"/>
        <a:sym typeface="Trebuchet MS"/>
      </a:defRPr>
    </a:lvl7pPr>
    <a:lvl8pPr indent="1600200" defTabSz="2438400" latinLnBrk="0">
      <a:defRPr sz="3200">
        <a:solidFill>
          <a:srgbClr val="FFFFFF"/>
        </a:solidFill>
        <a:latin typeface="+mj-lt"/>
        <a:ea typeface="+mj-ea"/>
        <a:cs typeface="+mj-cs"/>
        <a:sym typeface="Trebuchet MS"/>
      </a:defRPr>
    </a:lvl8pPr>
    <a:lvl9pPr indent="1828800" defTabSz="2438400" latinLnBrk="0">
      <a:defRPr sz="3200">
        <a:solidFill>
          <a:srgbClr val="FFFFFF"/>
        </a:solidFill>
        <a:latin typeface="+mj-lt"/>
        <a:ea typeface="+mj-ea"/>
        <a:cs typeface="+mj-cs"/>
        <a:sym typeface="Trebuchet M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1">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Body Level One…"/>
          <p:cNvSpPr txBox="1"/>
          <p:nvPr>
            <p:ph type="body" sz="quarter" idx="1" hasCustomPrompt="1"/>
          </p:nvPr>
        </p:nvSpPr>
        <p:spPr>
          <a:xfrm>
            <a:off x="10646834" y="7715541"/>
            <a:ext cx="3069169" cy="775316"/>
          </a:xfrm>
          <a:prstGeom prst="rect">
            <a:avLst/>
          </a:prstGeom>
        </p:spPr>
        <p:txBody>
          <a:bodyPr anchor="ctr"/>
          <a:lstStyle>
            <a:lvl1pPr>
              <a:spcBef>
                <a:spcPts val="800"/>
              </a:spcBef>
              <a:defRPr sz="3600"/>
            </a:lvl1pPr>
            <a:lvl2pPr marL="1005839" indent="-548639">
              <a:spcBef>
                <a:spcPts val="800"/>
              </a:spcBef>
              <a:defRPr sz="3600"/>
            </a:lvl2pPr>
            <a:lvl3pPr>
              <a:spcBef>
                <a:spcPts val="800"/>
              </a:spcBef>
              <a:defRPr sz="3600"/>
            </a:lvl3pPr>
            <a:lvl4pPr>
              <a:spcBef>
                <a:spcPts val="800"/>
              </a:spcBef>
              <a:defRPr sz="3600"/>
            </a:lvl4pPr>
            <a:lvl5pPr>
              <a:spcBef>
                <a:spcPts val="800"/>
              </a:spcBef>
              <a:defRPr sz="3600"/>
            </a:lvl5pPr>
          </a:lstStyle>
          <a:p>
            <a:pPr/>
            <a:r>
              <a:t>Add Your Subtitle</a:t>
            </a:r>
          </a:p>
          <a:p>
            <a:pPr lvl="1"/>
            <a:r>
              <a:t/>
            </a:r>
          </a:p>
          <a:p>
            <a:pPr lvl="2"/>
            <a:r>
              <a:t/>
            </a:r>
          </a:p>
          <a:p>
            <a:pPr lvl="3"/>
            <a:r>
              <a:t/>
            </a:r>
          </a:p>
          <a:p>
            <a:pPr lvl="4"/>
            <a:r>
              <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Body Level One…"/>
          <p:cNvSpPr txBox="1"/>
          <p:nvPr>
            <p:ph type="body" sz="quarter" idx="1" hasCustomPrompt="1"/>
          </p:nvPr>
        </p:nvSpPr>
        <p:spPr>
          <a:xfrm>
            <a:off x="10646834" y="7715541"/>
            <a:ext cx="3069169" cy="775316"/>
          </a:xfrm>
          <a:prstGeom prst="rect">
            <a:avLst/>
          </a:prstGeom>
        </p:spPr>
        <p:txBody>
          <a:bodyPr anchor="ctr"/>
          <a:lstStyle>
            <a:lvl1pPr>
              <a:spcBef>
                <a:spcPts val="800"/>
              </a:spcBef>
              <a:defRPr sz="3600"/>
            </a:lvl1pPr>
            <a:lvl2pPr marL="1005839" indent="-548639">
              <a:spcBef>
                <a:spcPts val="800"/>
              </a:spcBef>
              <a:defRPr sz="3600"/>
            </a:lvl2pPr>
            <a:lvl3pPr>
              <a:spcBef>
                <a:spcPts val="800"/>
              </a:spcBef>
              <a:defRPr sz="3600"/>
            </a:lvl3pPr>
            <a:lvl4pPr>
              <a:spcBef>
                <a:spcPts val="800"/>
              </a:spcBef>
              <a:defRPr sz="3600"/>
            </a:lvl4pPr>
            <a:lvl5pPr>
              <a:spcBef>
                <a:spcPts val="800"/>
              </a:spcBef>
              <a:defRPr sz="3600"/>
            </a:lvl5pPr>
          </a:lstStyle>
          <a:p>
            <a:pPr/>
            <a:r>
              <a:t>Add Your Subtitle</a:t>
            </a:r>
          </a:p>
          <a:p>
            <a:pPr lvl="1"/>
            <a:r>
              <a:t/>
            </a:r>
          </a:p>
          <a:p>
            <a:pPr lvl="2"/>
            <a:r>
              <a:t/>
            </a:r>
          </a:p>
          <a:p>
            <a:pPr lvl="3"/>
            <a:r>
              <a:t/>
            </a:r>
          </a:p>
          <a:p>
            <a:pPr lvl="4"/>
            <a:r>
              <a:t/>
            </a:r>
          </a:p>
        </p:txBody>
      </p:sp>
      <p:sp>
        <p:nvSpPr>
          <p:cNvPr id="27" name="Add Your Title"/>
          <p:cNvSpPr txBox="1"/>
          <p:nvPr>
            <p:ph type="title" hasCustomPrompt="1"/>
          </p:nvPr>
        </p:nvSpPr>
        <p:spPr>
          <a:xfrm>
            <a:off x="9724569" y="5733141"/>
            <a:ext cx="4983242" cy="1790094"/>
          </a:xfrm>
          <a:prstGeom prst="rect">
            <a:avLst/>
          </a:prstGeom>
        </p:spPr>
        <p:txBody>
          <a:bodyPr/>
          <a:lstStyle>
            <a:lvl1pPr>
              <a:defRPr sz="7400"/>
            </a:lvl1pPr>
          </a:lstStyle>
          <a:p>
            <a:pPr/>
            <a:r>
              <a:t>Add Your Title</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Body Level One…"/>
          <p:cNvSpPr txBox="1"/>
          <p:nvPr>
            <p:ph type="body" idx="1" hasCustomPrompt="1"/>
          </p:nvPr>
        </p:nvSpPr>
        <p:spPr>
          <a:xfrm>
            <a:off x="6071810" y="967618"/>
            <a:ext cx="17075223" cy="11783185"/>
          </a:xfrm>
          <a:prstGeom prst="rect">
            <a:avLst/>
          </a:prstGeom>
        </p:spPr>
        <p:txBody>
          <a:bodyPr anchor="ctr"/>
          <a:lstStyle/>
          <a:p>
            <a:pPr/>
            <a:r>
              <a:t>Add Your Text Here</a:t>
            </a:r>
          </a:p>
          <a:p>
            <a:pPr lvl="1"/>
            <a:r>
              <a:t/>
            </a:r>
          </a:p>
          <a:p>
            <a:pPr lvl="2"/>
            <a:r>
              <a:t/>
            </a:r>
          </a:p>
          <a:p>
            <a:pPr lvl="3"/>
            <a:r>
              <a:t/>
            </a:r>
          </a:p>
          <a:p>
            <a:pPr lvl="4"/>
            <a:r>
              <a:t/>
            </a:r>
          </a:p>
        </p:txBody>
      </p:sp>
      <p:sp>
        <p:nvSpPr>
          <p:cNvPr id="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Body Level One…"/>
          <p:cNvSpPr txBox="1"/>
          <p:nvPr>
            <p:ph type="body" idx="1" hasCustomPrompt="1"/>
          </p:nvPr>
        </p:nvSpPr>
        <p:spPr>
          <a:xfrm>
            <a:off x="6071810" y="967618"/>
            <a:ext cx="17075223" cy="11783185"/>
          </a:xfrm>
          <a:prstGeom prst="rect">
            <a:avLst/>
          </a:prstGeom>
        </p:spPr>
        <p:txBody>
          <a:bodyPr anchor="ctr"/>
          <a:lstStyle/>
          <a:p>
            <a:pPr/>
            <a:r>
              <a:t>Add Your Text Here</a:t>
            </a:r>
          </a:p>
          <a:p>
            <a:pPr lvl="1"/>
            <a:r>
              <a:t/>
            </a:r>
          </a:p>
          <a:p>
            <a:pPr lvl="2"/>
            <a:r>
              <a:t/>
            </a:r>
          </a:p>
          <a:p>
            <a:pPr lvl="3"/>
            <a:r>
              <a:t/>
            </a:r>
          </a:p>
          <a:p>
            <a:pPr lvl="4"/>
            <a:r>
              <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Body Level One…"/>
          <p:cNvSpPr txBox="1"/>
          <p:nvPr>
            <p:ph type="body" idx="1" hasCustomPrompt="1"/>
          </p:nvPr>
        </p:nvSpPr>
        <p:spPr>
          <a:xfrm>
            <a:off x="6071810" y="967618"/>
            <a:ext cx="17075223" cy="11783185"/>
          </a:xfrm>
          <a:prstGeom prst="rect">
            <a:avLst/>
          </a:prstGeom>
        </p:spPr>
        <p:txBody>
          <a:bodyPr anchor="ctr"/>
          <a:lstStyle/>
          <a:p>
            <a:pPr/>
            <a:r>
              <a:t>Add Your Text Here</a:t>
            </a:r>
          </a:p>
          <a:p>
            <a:pPr lvl="1"/>
            <a:r>
              <a:t/>
            </a:r>
          </a:p>
          <a:p>
            <a:pPr lvl="2"/>
            <a:r>
              <a:t/>
            </a:r>
          </a:p>
          <a:p>
            <a:pPr lvl="3"/>
            <a:r>
              <a:t/>
            </a:r>
          </a:p>
          <a:p>
            <a:pPr lvl="4"/>
            <a:r>
              <a:t/>
            </a:r>
          </a:p>
        </p:txBody>
      </p:sp>
      <p:sp>
        <p:nvSpPr>
          <p:cNvPr id="52" name="Add Your Title"/>
          <p:cNvSpPr txBox="1"/>
          <p:nvPr>
            <p:ph type="title" hasCustomPrompt="1"/>
          </p:nvPr>
        </p:nvSpPr>
        <p:spPr>
          <a:xfrm>
            <a:off x="798284" y="12095235"/>
            <a:ext cx="4596193" cy="631374"/>
          </a:xfrm>
          <a:prstGeom prst="rect">
            <a:avLst/>
          </a:prstGeom>
        </p:spPr>
        <p:txBody>
          <a:bodyPr/>
          <a:lstStyle>
            <a:lvl1pPr>
              <a:defRPr sz="4200"/>
            </a:lvl1pPr>
          </a:lstStyle>
          <a:p>
            <a:pPr/>
            <a:r>
              <a:t>Add Your Title</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criptu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Body Level One…"/>
          <p:cNvSpPr txBox="1"/>
          <p:nvPr>
            <p:ph type="body" idx="1" hasCustomPrompt="1"/>
          </p:nvPr>
        </p:nvSpPr>
        <p:spPr>
          <a:xfrm>
            <a:off x="1404629" y="1123658"/>
            <a:ext cx="21760170" cy="8973628"/>
          </a:xfrm>
          <a:prstGeom prst="rect">
            <a:avLst/>
          </a:prstGeom>
        </p:spPr>
        <p:txBody>
          <a:bodyPr anchor="ctr"/>
          <a:lstStyle>
            <a:lvl2pPr marL="0" indent="457200">
              <a:buSzTx/>
              <a:buNone/>
            </a:lvl2pPr>
          </a:lstStyle>
          <a:p>
            <a:pPr/>
            <a:r>
              <a:t>Add Your Scripture Here</a:t>
            </a:r>
          </a:p>
          <a:p>
            <a:pPr lvl="1"/>
            <a:r>
              <a:t/>
            </a:r>
          </a:p>
          <a:p>
            <a:pPr lvl="2"/>
            <a:r>
              <a:t/>
            </a:r>
          </a:p>
          <a:p>
            <a:pPr lvl="3"/>
            <a:r>
              <a:t/>
            </a:r>
          </a:p>
          <a:p>
            <a:pPr lvl="4"/>
            <a:r>
              <a:t/>
            </a:r>
          </a:p>
        </p:txBody>
      </p:sp>
      <p:sp>
        <p:nvSpPr>
          <p:cNvPr id="61" name="Text Placeholder 9"/>
          <p:cNvSpPr/>
          <p:nvPr>
            <p:ph type="body" sz="quarter" idx="21" hasCustomPrompt="1"/>
          </p:nvPr>
        </p:nvSpPr>
        <p:spPr>
          <a:xfrm>
            <a:off x="1405466" y="10723034"/>
            <a:ext cx="21759335" cy="1980508"/>
          </a:xfrm>
          <a:prstGeom prst="rect">
            <a:avLst/>
          </a:prstGeom>
          <a:ln w="12700"/>
        </p:spPr>
        <p:txBody>
          <a:bodyPr/>
          <a:lstStyle>
            <a:lvl1pPr>
              <a:spcBef>
                <a:spcPts val="800"/>
              </a:spcBef>
              <a:defRPr sz="3600"/>
            </a:lvl1pPr>
          </a:lstStyle>
          <a:p>
            <a:pPr/>
            <a:r>
              <a:t>Add Verse Here</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Body Level One…"/>
          <p:cNvSpPr txBox="1"/>
          <p:nvPr>
            <p:ph type="body" idx="1" hasCustomPrompt="1"/>
          </p:nvPr>
        </p:nvSpPr>
        <p:spPr>
          <a:xfrm>
            <a:off x="1404629" y="1123658"/>
            <a:ext cx="21760170" cy="11611094"/>
          </a:xfrm>
          <a:prstGeom prst="rect">
            <a:avLst/>
          </a:prstGeom>
        </p:spPr>
        <p:txBody>
          <a:bodyPr anchor="ctr"/>
          <a:lstStyle>
            <a:lvl2pPr marL="0" indent="457200">
              <a:buSzTx/>
              <a:buNone/>
            </a:lvl2pPr>
          </a:lstStyle>
          <a:p>
            <a:pPr/>
            <a:r>
              <a:t>Add Your Text Here</a:t>
            </a:r>
          </a:p>
          <a:p>
            <a:pPr lvl="1"/>
            <a:r>
              <a:t/>
            </a:r>
          </a:p>
          <a:p>
            <a:pPr lvl="2"/>
            <a:r>
              <a:t/>
            </a:r>
          </a:p>
          <a:p>
            <a:pPr lvl="3"/>
            <a:r>
              <a:t/>
            </a:r>
          </a:p>
          <a:p>
            <a:pPr lvl="4"/>
            <a:r>
              <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219199" y="184149"/>
            <a:ext cx="21945601" cy="3016251"/>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p>
            <a:pPr/>
            <a:r>
              <a:t>Title Text</a:t>
            </a:r>
          </a:p>
        </p:txBody>
      </p:sp>
      <p:sp>
        <p:nvSpPr>
          <p:cNvPr id="3" name="Body Level One…"/>
          <p:cNvSpPr txBox="1"/>
          <p:nvPr>
            <p:ph type="body" idx="1"/>
          </p:nvPr>
        </p:nvSpPr>
        <p:spPr>
          <a:xfrm>
            <a:off x="1219199" y="3200399"/>
            <a:ext cx="21945601" cy="10515601"/>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785599" y="12344399"/>
            <a:ext cx="5689601" cy="736601"/>
          </a:xfrm>
          <a:prstGeom prst="rect">
            <a:avLst/>
          </a:prstGeom>
          <a:ln w="25400">
            <a:miter lim="400000"/>
          </a:ln>
        </p:spPr>
        <p:txBody>
          <a:bodyPr wrap="none" lIns="121919" tIns="121919" rIns="121919" bIns="121919" anchor="ctr">
            <a:spAutoFit/>
          </a:bodyPr>
          <a:lstStyle>
            <a:lvl1pPr algn="r">
              <a:defRPr sz="3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xmlns:p14="http://schemas.microsoft.com/office/powerpoint/2010/main" spd="med" advClick="1"/>
  <p:txStyles>
    <p:titleStyle>
      <a:lvl1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1pPr>
      <a:lvl2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2pPr>
      <a:lvl3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3pPr>
      <a:lvl4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4pPr>
      <a:lvl5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5pPr>
      <a:lvl6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6pPr>
      <a:lvl7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7pPr>
      <a:lvl8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8pPr>
      <a:lvl9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9pPr>
    </p:titleStyle>
    <p:bodyStyle>
      <a:lvl1pPr marL="0" marR="0" indent="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1pPr>
      <a:lvl2pPr marL="1676400" marR="0" indent="-12192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2pPr>
      <a:lvl3pPr marL="0" marR="0" indent="91440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3pPr>
      <a:lvl4pPr marL="0" marR="0" indent="137160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4pPr>
      <a:lvl5pPr marL="0" marR="0" indent="182880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5pPr>
      <a:lvl6pPr marL="32004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6pPr>
      <a:lvl7pPr marL="36576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7pPr>
      <a:lvl8pPr marL="41148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8pPr>
      <a:lvl9pPr marL="45720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9pPr>
    </p:bodyStyle>
    <p:otherStyle>
      <a:lvl1pPr marL="0" marR="0" indent="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1pPr>
      <a:lvl2pPr marL="0" marR="0" indent="4572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2pPr>
      <a:lvl3pPr marL="0" marR="0" indent="9144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3pPr>
      <a:lvl4pPr marL="0" marR="0" indent="13716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4pPr>
      <a:lvl5pPr marL="0" marR="0" indent="18288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5pPr>
      <a:lvl6pPr marL="0" marR="0" indent="22860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6pPr>
      <a:lvl7pPr marL="0" marR="0" indent="27432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7pPr>
      <a:lvl8pPr marL="0" marR="0" indent="32004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8pPr>
      <a:lvl9pPr marL="0" marR="0" indent="36576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Text Placeholder 3"/>
          <p:cNvSpPr txBox="1"/>
          <p:nvPr>
            <p:ph type="body" sz="quarter" idx="1"/>
          </p:nvPr>
        </p:nvSpPr>
        <p:spPr>
          <a:xfrm>
            <a:off x="10049300" y="7737838"/>
            <a:ext cx="3802548" cy="910713"/>
          </a:xfrm>
          <a:prstGeom prst="rect">
            <a:avLst/>
          </a:prstGeom>
        </p:spPr>
        <p:txBody>
          <a:bodyPr/>
          <a:lstStyle>
            <a:lvl1pPr defTabSz="1511808">
              <a:spcBef>
                <a:spcPts val="500"/>
              </a:spcBef>
              <a:defRPr sz="4588">
                <a:solidFill>
                  <a:srgbClr val="E35267"/>
                </a:solidFill>
              </a:defRPr>
            </a:lvl1pPr>
          </a:lstStyle>
          <a:p>
            <a:pPr/>
            <a:r>
              <a:t>1 Cor. 13</a:t>
            </a:r>
          </a:p>
        </p:txBody>
      </p:sp>
      <p:sp>
        <p:nvSpPr>
          <p:cNvPr id="80" name="Title 1"/>
          <p:cNvSpPr txBox="1"/>
          <p:nvPr>
            <p:ph type="title"/>
          </p:nvPr>
        </p:nvSpPr>
        <p:spPr>
          <a:xfrm>
            <a:off x="8307261" y="4693757"/>
            <a:ext cx="7769478" cy="3597129"/>
          </a:xfrm>
          <a:prstGeom prst="rect">
            <a:avLst/>
          </a:prstGeom>
        </p:spPr>
        <p:txBody>
          <a:bodyPr/>
          <a:lstStyle>
            <a:lvl1pPr>
              <a:defRPr b="1" sz="9600"/>
            </a:lvl1pPr>
          </a:lstStyle>
          <a:p>
            <a:pPr/>
            <a:r>
              <a:t>El amor no es ofensivo</a:t>
            </a:r>
          </a:p>
        </p:txBody>
      </p:sp>
      <p:sp>
        <p:nvSpPr>
          <p:cNvPr id="81" name="Title 1"/>
          <p:cNvSpPr txBox="1"/>
          <p:nvPr/>
        </p:nvSpPr>
        <p:spPr>
          <a:xfrm>
            <a:off x="8307261" y="4693757"/>
            <a:ext cx="7769478" cy="3597129"/>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lgn="ctr">
              <a:defRPr b="1" sz="9600">
                <a:solidFill>
                  <a:srgbClr val="E35267"/>
                </a:solidFill>
              </a:defRPr>
            </a:lvl1pPr>
          </a:lstStyle>
          <a:p>
            <a:pPr/>
            <a:r>
              <a:t>Love is not rude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1500" fill="hold"/>
                                        <p:tgtEl>
                                          <p:spTgt spid="80"/>
                                        </p:tgtEl>
                                      </p:cBhvr>
                                    </p:animEffect>
                                    <p:set>
                                      <p:cBhvr>
                                        <p:cTn id="7" fill="hold">
                                          <p:stCondLst>
                                            <p:cond delay="1499"/>
                                          </p:stCondLst>
                                        </p:cTn>
                                        <p:tgtEl>
                                          <p:spTgt spid="80"/>
                                        </p:tgtEl>
                                        <p:attrNameLst>
                                          <p:attrName>style.visibility</p:attrName>
                                        </p:attrNameLst>
                                      </p:cBhvr>
                                      <p:to>
                                        <p:strVal val="hidden"/>
                                      </p:to>
                                    </p:set>
                                  </p:childTnLst>
                                </p:cTn>
                              </p:par>
                            </p:childTnLst>
                          </p:cTn>
                        </p:par>
                        <p:par>
                          <p:cTn id="8" fill="hold">
                            <p:stCondLst>
                              <p:cond delay="1500"/>
                            </p:stCondLst>
                            <p:childTnLst>
                              <p:par>
                                <p:cTn id="9" presetClass="entr" nodeType="afterEffect" presetSubtype="0" presetID="1" grpId="2" fill="hold">
                                  <p:stCondLst>
                                    <p:cond delay="0"/>
                                  </p:stCondLst>
                                  <p:iterate type="el" backwards="0">
                                    <p:tmAbs val="0"/>
                                  </p:iterate>
                                  <p:childTnLst>
                                    <p:set>
                                      <p:cBhvr>
                                        <p:cTn id="10" fill="hold"/>
                                        <p:tgtEl>
                                          <p:spTgt spid="81">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81">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81" grpId="2"/>
      <p:bldP build="whole" bldLvl="1" animBg="1" rev="0" advAuto="0" spid="80"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Text Placeholder 2"/>
          <p:cNvSpPr txBox="1"/>
          <p:nvPr>
            <p:ph type="body" idx="1"/>
          </p:nvPr>
        </p:nvSpPr>
        <p:spPr>
          <a:xfrm>
            <a:off x="353161" y="2535080"/>
            <a:ext cx="23677678" cy="10700883"/>
          </a:xfrm>
          <a:prstGeom prst="rect">
            <a:avLst/>
          </a:prstGeom>
        </p:spPr>
        <p:txBody>
          <a:bodyPr/>
          <a:lstStyle/>
          <a:p>
            <a:pPr marL="802105" indent="-802105" algn="l">
              <a:buSzPct val="100000"/>
              <a:buChar char="•"/>
              <a:defRPr b="1">
                <a:solidFill>
                  <a:srgbClr val="000000"/>
                </a:solidFill>
              </a:defRPr>
            </a:pPr>
            <a:r>
              <a:t>1 Samuel 25:18-20 NASB95- </a:t>
            </a:r>
            <a:r>
              <a:rPr b="0"/>
              <a:t>[19] She said to her young men, “Go on before me; behold, I am coming after you.” But she did not tell her husband Nabal. [20] It came about as she was riding on her donkey and coming down by the hidden part of the mountain, that behold, David and his men were coming down toward her; </a:t>
            </a:r>
            <a:r>
              <a:rPr u="sng"/>
              <a:t>so she met them</a:t>
            </a:r>
            <a:r>
              <a:t>.</a:t>
            </a:r>
          </a:p>
        </p:txBody>
      </p:sp>
      <p:sp>
        <p:nvSpPr>
          <p:cNvPr id="104"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Love vs. Rudeness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Text Placeholder 2"/>
          <p:cNvSpPr txBox="1"/>
          <p:nvPr>
            <p:ph type="body" idx="1"/>
          </p:nvPr>
        </p:nvSpPr>
        <p:spPr>
          <a:xfrm>
            <a:off x="353161" y="2535080"/>
            <a:ext cx="23677678" cy="10700883"/>
          </a:xfrm>
          <a:prstGeom prst="rect">
            <a:avLst/>
          </a:prstGeom>
        </p:spPr>
        <p:txBody>
          <a:bodyPr/>
          <a:lstStyle/>
          <a:p>
            <a:pPr marL="802105" indent="-802105" algn="l">
              <a:buSzPct val="100000"/>
              <a:buChar char="•"/>
              <a:defRPr b="1">
                <a:solidFill>
                  <a:srgbClr val="000000"/>
                </a:solidFill>
              </a:defRPr>
            </a:pPr>
            <a:r>
              <a:t>1 Samuel 25:32-35 NASB95- </a:t>
            </a:r>
            <a:r>
              <a:rPr b="0"/>
              <a:t>Then David said to Abigail, “Blessed be the LORD God of Israel, who sent you this day to meet me, [33] and blessed be your discernment, and blessed be you, who have kept me this day from bloodshed and from avenging myself by my own hand.</a:t>
            </a:r>
          </a:p>
        </p:txBody>
      </p:sp>
      <p:sp>
        <p:nvSpPr>
          <p:cNvPr id="107"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Love vs. Rudeness </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r"/>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Text Placeholder 2"/>
          <p:cNvSpPr txBox="1"/>
          <p:nvPr>
            <p:ph type="body" idx="1"/>
          </p:nvPr>
        </p:nvSpPr>
        <p:spPr>
          <a:xfrm>
            <a:off x="353161" y="2535080"/>
            <a:ext cx="23677678" cy="10700883"/>
          </a:xfrm>
          <a:prstGeom prst="rect">
            <a:avLst/>
          </a:prstGeom>
        </p:spPr>
        <p:txBody>
          <a:bodyPr/>
          <a:lstStyle/>
          <a:p>
            <a:pPr marL="786063" indent="-786063" algn="l" defTabSz="2389632">
              <a:spcBef>
                <a:spcPts val="1800"/>
              </a:spcBef>
              <a:buSzPct val="100000"/>
              <a:buChar char="•"/>
              <a:defRPr b="1" sz="7840">
                <a:solidFill>
                  <a:srgbClr val="000000"/>
                </a:solidFill>
              </a:defRPr>
            </a:pPr>
            <a:r>
              <a:t>1 Samuel 25:32-35 NASB95- </a:t>
            </a:r>
            <a:r>
              <a:rPr b="0"/>
              <a:t>[34] Nevertheless, as the LORD God of Israel lives, who has restrained me from harming you, unless you had come quickly to meet me, surely there would not have been left to Nabal until the morning light as much as one male.” [35] So David received from her hand what she had brought him and said to her, “Go up to your house in peace. See, I have listened to you and granted your request.”</a:t>
            </a:r>
          </a:p>
        </p:txBody>
      </p:sp>
      <p:sp>
        <p:nvSpPr>
          <p:cNvPr id="110"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Love vs. Rudeness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Text Placeholder 2"/>
          <p:cNvSpPr txBox="1"/>
          <p:nvPr>
            <p:ph type="body" idx="1"/>
          </p:nvPr>
        </p:nvSpPr>
        <p:spPr>
          <a:xfrm>
            <a:off x="5160671" y="1993106"/>
            <a:ext cx="18977323" cy="11437808"/>
          </a:xfrm>
          <a:prstGeom prst="rect">
            <a:avLst/>
          </a:prstGeom>
        </p:spPr>
        <p:txBody>
          <a:bodyPr/>
          <a:lstStyle>
            <a:lvl1pPr algn="l">
              <a:defRPr b="1">
                <a:solidFill>
                  <a:srgbClr val="000000"/>
                </a:solidFill>
              </a:defRPr>
            </a:lvl1pPr>
          </a:lstStyle>
          <a:p>
            <a:pPr/>
            <a:r>
              <a:t>Philippians 2:5-11 NASB95- Have this attitude in yourselves which was also in Christ Jesus, [6] who, although He existed in the form of God, did not regard equality with God a thing to be grasped, [7] but emptied Himself, taking the form of a bond-servant, and being made in the likeness of men. </a:t>
            </a:r>
          </a:p>
        </p:txBody>
      </p:sp>
      <p:sp>
        <p:nvSpPr>
          <p:cNvPr id="113" name="Title 1"/>
          <p:cNvSpPr txBox="1"/>
          <p:nvPr>
            <p:ph type="title"/>
          </p:nvPr>
        </p:nvSpPr>
        <p:spPr>
          <a:xfrm>
            <a:off x="2043596" y="9122556"/>
            <a:ext cx="2216248" cy="1649187"/>
          </a:xfrm>
          <a:prstGeom prst="rect">
            <a:avLst/>
          </a:prstGeom>
        </p:spPr>
        <p:txBody>
          <a:bodyPr/>
          <a:lstStyle>
            <a:lvl1pPr>
              <a:defRPr b="1" sz="3600"/>
            </a:lvl1pPr>
          </a:lstStyle>
          <a:p>
            <a:pPr/>
            <a:r>
              <a:t>Love is not rude</a:t>
            </a:r>
          </a:p>
        </p:txBody>
      </p:sp>
      <p:sp>
        <p:nvSpPr>
          <p:cNvPr id="114"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Love vs. Rudeness </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Text Placeholder 2"/>
          <p:cNvSpPr txBox="1"/>
          <p:nvPr>
            <p:ph type="body" idx="1"/>
          </p:nvPr>
        </p:nvSpPr>
        <p:spPr>
          <a:xfrm>
            <a:off x="5160671" y="2043906"/>
            <a:ext cx="18977323" cy="11437808"/>
          </a:xfrm>
          <a:prstGeom prst="rect">
            <a:avLst/>
          </a:prstGeom>
        </p:spPr>
        <p:txBody>
          <a:bodyPr/>
          <a:lstStyle>
            <a:lvl1pPr algn="l">
              <a:defRPr b="1">
                <a:solidFill>
                  <a:srgbClr val="000000"/>
                </a:solidFill>
              </a:defRPr>
            </a:lvl1pPr>
          </a:lstStyle>
          <a:p>
            <a:pPr/>
            <a:r>
              <a:t>Philippians 2:5-11 NASB95- [8] Being found in appearance as a man, He humbled Himself by becoming obedient to the point of death, even death on a cross. [9] For this reason also, God highly exalted Him, and bestowed on Him the name which is above every name,</a:t>
            </a:r>
          </a:p>
        </p:txBody>
      </p:sp>
      <p:sp>
        <p:nvSpPr>
          <p:cNvPr id="117" name="Title 1"/>
          <p:cNvSpPr txBox="1"/>
          <p:nvPr>
            <p:ph type="title"/>
          </p:nvPr>
        </p:nvSpPr>
        <p:spPr>
          <a:xfrm>
            <a:off x="2043596" y="9122556"/>
            <a:ext cx="2216248" cy="1649187"/>
          </a:xfrm>
          <a:prstGeom prst="rect">
            <a:avLst/>
          </a:prstGeom>
        </p:spPr>
        <p:txBody>
          <a:bodyPr/>
          <a:lstStyle>
            <a:lvl1pPr>
              <a:defRPr b="1" sz="3600"/>
            </a:lvl1pPr>
          </a:lstStyle>
          <a:p>
            <a:pPr/>
            <a:r>
              <a:t>Love is not rude</a:t>
            </a:r>
          </a:p>
        </p:txBody>
      </p:sp>
      <p:sp>
        <p:nvSpPr>
          <p:cNvPr id="118"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Love vs. Rudeness </a:t>
            </a:r>
          </a:p>
        </p:txBody>
      </p:sp>
    </p:spTree>
  </p:cSld>
  <p:clrMapOvr>
    <a:masterClrMapping/>
  </p:clrMapOvr>
  <mc:AlternateContent xmlns:mc="http://schemas.openxmlformats.org/markup-compatibility/2006">
    <mc:Choice xmlns:p14="http://schemas.microsoft.com/office/powerpoint/2010/main" Requires="p14">
      <p:transition spd="fast" advClick="1" p14:dur="750">
        <p:wipe dir="l"/>
      </p:transition>
    </mc:Choice>
    <mc:Fallback>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ext Placeholder 2"/>
          <p:cNvSpPr txBox="1"/>
          <p:nvPr>
            <p:ph type="body" idx="1"/>
          </p:nvPr>
        </p:nvSpPr>
        <p:spPr>
          <a:xfrm>
            <a:off x="5160671" y="2043906"/>
            <a:ext cx="18977323" cy="11437808"/>
          </a:xfrm>
          <a:prstGeom prst="rect">
            <a:avLst/>
          </a:prstGeom>
        </p:spPr>
        <p:txBody>
          <a:bodyPr/>
          <a:lstStyle>
            <a:lvl1pPr algn="l">
              <a:defRPr b="1">
                <a:solidFill>
                  <a:srgbClr val="000000"/>
                </a:solidFill>
              </a:defRPr>
            </a:lvl1pPr>
          </a:lstStyle>
          <a:p>
            <a:pPr/>
            <a:r>
              <a:t>Philippians 2:5-11 NASB95- [10] so that at the name of Jesus EVERY KNEE WILL BOW, of those who are in heaven and on earth and under the earth, [11] and that every tongue will confess that Jesus Christ is Lord, to the glory of God the Father.</a:t>
            </a:r>
          </a:p>
        </p:txBody>
      </p:sp>
      <p:sp>
        <p:nvSpPr>
          <p:cNvPr id="121" name="Title 1"/>
          <p:cNvSpPr txBox="1"/>
          <p:nvPr>
            <p:ph type="title"/>
          </p:nvPr>
        </p:nvSpPr>
        <p:spPr>
          <a:xfrm>
            <a:off x="2043596" y="9122556"/>
            <a:ext cx="2216248" cy="1649187"/>
          </a:xfrm>
          <a:prstGeom prst="rect">
            <a:avLst/>
          </a:prstGeom>
        </p:spPr>
        <p:txBody>
          <a:bodyPr/>
          <a:lstStyle>
            <a:lvl1pPr>
              <a:defRPr b="1" sz="3600"/>
            </a:lvl1pPr>
          </a:lstStyle>
          <a:p>
            <a:pPr/>
            <a:r>
              <a:t>Love is not rude</a:t>
            </a:r>
          </a:p>
        </p:txBody>
      </p:sp>
      <p:sp>
        <p:nvSpPr>
          <p:cNvPr id="122"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Love vs. Rudeness </a:t>
            </a:r>
          </a:p>
        </p:txBody>
      </p:sp>
    </p:spTree>
  </p:cSld>
  <p:clrMapOvr>
    <a:masterClrMapping/>
  </p:clrMapOvr>
  <mc:AlternateContent xmlns:mc="http://schemas.openxmlformats.org/markup-compatibility/2006">
    <mc:Choice xmlns:p14="http://schemas.microsoft.com/office/powerpoint/2010/main" Requires="p14">
      <p:transition spd="fast" advClick="1" p14:dur="750">
        <p:wipe dir="l"/>
      </p:transition>
    </mc:Choice>
    <mc:Fallback>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Text Placeholder 3"/>
          <p:cNvSpPr txBox="1"/>
          <p:nvPr>
            <p:ph type="body" sz="quarter" idx="1"/>
          </p:nvPr>
        </p:nvSpPr>
        <p:spPr>
          <a:xfrm>
            <a:off x="10049300" y="7737838"/>
            <a:ext cx="3802548" cy="910713"/>
          </a:xfrm>
          <a:prstGeom prst="rect">
            <a:avLst/>
          </a:prstGeom>
        </p:spPr>
        <p:txBody>
          <a:bodyPr/>
          <a:lstStyle>
            <a:lvl1pPr defTabSz="1511808">
              <a:spcBef>
                <a:spcPts val="500"/>
              </a:spcBef>
              <a:defRPr sz="4588">
                <a:solidFill>
                  <a:srgbClr val="E35267"/>
                </a:solidFill>
              </a:defRPr>
            </a:lvl1pPr>
          </a:lstStyle>
          <a:p>
            <a:pPr/>
            <a:r>
              <a:t>1 Cor. 13</a:t>
            </a:r>
          </a:p>
        </p:txBody>
      </p:sp>
      <p:sp>
        <p:nvSpPr>
          <p:cNvPr id="125" name="Title 1"/>
          <p:cNvSpPr txBox="1"/>
          <p:nvPr>
            <p:ph type="title"/>
          </p:nvPr>
        </p:nvSpPr>
        <p:spPr>
          <a:xfrm>
            <a:off x="8307261" y="4693757"/>
            <a:ext cx="7769478" cy="3597129"/>
          </a:xfrm>
          <a:prstGeom prst="rect">
            <a:avLst/>
          </a:prstGeom>
        </p:spPr>
        <p:txBody>
          <a:bodyPr/>
          <a:lstStyle>
            <a:lvl1pPr>
              <a:defRPr b="1" sz="9600"/>
            </a:lvl1pPr>
          </a:lstStyle>
          <a:p>
            <a:pPr/>
            <a:r>
              <a:t>El amor no es ofensivo</a:t>
            </a:r>
          </a:p>
        </p:txBody>
      </p:sp>
      <p:sp>
        <p:nvSpPr>
          <p:cNvPr id="126" name="Title 1"/>
          <p:cNvSpPr txBox="1"/>
          <p:nvPr/>
        </p:nvSpPr>
        <p:spPr>
          <a:xfrm>
            <a:off x="8307261" y="4693757"/>
            <a:ext cx="7769478" cy="3597129"/>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lgn="ctr">
              <a:defRPr b="1" sz="9600">
                <a:solidFill>
                  <a:srgbClr val="E35267"/>
                </a:solidFill>
              </a:defRPr>
            </a:lvl1pPr>
          </a:lstStyle>
          <a:p>
            <a:pPr/>
            <a:r>
              <a:t>Love is not rude</a:t>
            </a:r>
          </a:p>
        </p:txBody>
      </p:sp>
    </p:spTree>
  </p:cSld>
  <p:clrMapOvr>
    <a:masterClrMapping/>
  </p:clrMapOvr>
  <mc:AlternateContent xmlns:mc="http://schemas.openxmlformats.org/markup-compatibility/2006">
    <mc:Choice xmlns:p14="http://schemas.microsoft.com/office/powerpoint/2010/main" Requires="p14">
      <p:transition spd="fast" advClick="1" p14:dur="750">
        <p:wipe dir="l"/>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1500" fill="hold"/>
                                        <p:tgtEl>
                                          <p:spTgt spid="125"/>
                                        </p:tgtEl>
                                      </p:cBhvr>
                                    </p:animEffect>
                                    <p:set>
                                      <p:cBhvr>
                                        <p:cTn id="7" fill="hold">
                                          <p:stCondLst>
                                            <p:cond delay="1499"/>
                                          </p:stCondLst>
                                        </p:cTn>
                                        <p:tgtEl>
                                          <p:spTgt spid="125"/>
                                        </p:tgtEl>
                                        <p:attrNameLst>
                                          <p:attrName>style.visibility</p:attrName>
                                        </p:attrNameLst>
                                      </p:cBhvr>
                                      <p:to>
                                        <p:strVal val="hidden"/>
                                      </p:to>
                                    </p:set>
                                  </p:childTnLst>
                                </p:cTn>
                              </p:par>
                            </p:childTnLst>
                          </p:cTn>
                        </p:par>
                        <p:par>
                          <p:cTn id="8" fill="hold">
                            <p:stCondLst>
                              <p:cond delay="1500"/>
                            </p:stCondLst>
                            <p:childTnLst>
                              <p:par>
                                <p:cTn id="9" presetClass="entr" nodeType="afterEffect" presetSubtype="0" presetID="1" grpId="2" fill="hold">
                                  <p:stCondLst>
                                    <p:cond delay="0"/>
                                  </p:stCondLst>
                                  <p:iterate type="el" backwards="0">
                                    <p:tmAbs val="0"/>
                                  </p:iterate>
                                  <p:childTnLst>
                                    <p:set>
                                      <p:cBhvr>
                                        <p:cTn id="10" fill="hold"/>
                                        <p:tgtEl>
                                          <p:spTgt spid="126">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126">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26" grpId="2"/>
      <p:bldP build="whole" bldLvl="1" animBg="1" rev="0" advAuto="0" spid="125"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3" name="these-pinterest-fails-will-have-you-laughing-hysterically-4122.jpg" descr="these-pinterest-fails-will-have-you-laughing-hysterically-4122.jpg"/>
          <p:cNvPicPr>
            <a:picLocks noChangeAspect="1"/>
          </p:cNvPicPr>
          <p:nvPr/>
        </p:nvPicPr>
        <p:blipFill>
          <a:blip r:embed="rId2">
            <a:extLst/>
          </a:blip>
          <a:srcRect l="0" t="0" r="49420" b="0"/>
          <a:stretch>
            <a:fillRect/>
          </a:stretch>
        </p:blipFill>
        <p:spPr>
          <a:xfrm>
            <a:off x="0" y="31750"/>
            <a:ext cx="11023490" cy="13716132"/>
          </a:xfrm>
          <a:prstGeom prst="rect">
            <a:avLst/>
          </a:prstGeom>
          <a:ln w="12700">
            <a:miter lim="400000"/>
          </a:ln>
        </p:spPr>
      </p:pic>
      <p:pic>
        <p:nvPicPr>
          <p:cNvPr id="84" name="these-pinterest-fails-will-have-you-laughing-hysterically-4122.jpg" descr="these-pinterest-fails-will-have-you-laughing-hysterically-4122.jpg"/>
          <p:cNvPicPr>
            <a:picLocks noChangeAspect="1"/>
          </p:cNvPicPr>
          <p:nvPr/>
        </p:nvPicPr>
        <p:blipFill>
          <a:blip r:embed="rId2">
            <a:extLst/>
          </a:blip>
          <a:srcRect l="49769" t="0" r="0" b="0"/>
          <a:stretch>
            <a:fillRect/>
          </a:stretch>
        </p:blipFill>
        <p:spPr>
          <a:xfrm>
            <a:off x="13437292" y="-11708"/>
            <a:ext cx="10972108" cy="1374729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84"/>
                                        </p:tgtEl>
                                        <p:attrNameLst>
                                          <p:attrName>style.visibility</p:attrName>
                                        </p:attrNameLst>
                                      </p:cBhvr>
                                      <p:to>
                                        <p:strVal val="visible"/>
                                      </p:to>
                                    </p:set>
                                    <p:anim calcmode="lin" valueType="num">
                                      <p:cBhvr>
                                        <p:cTn id="7" dur="1000" fill="hold"/>
                                        <p:tgtEl>
                                          <p:spTgt spid="84"/>
                                        </p:tgtEl>
                                        <p:attrNameLst>
                                          <p:attrName>ppt_x</p:attrName>
                                        </p:attrNameLst>
                                      </p:cBhvr>
                                      <p:tavLst>
                                        <p:tav tm="0">
                                          <p:val>
                                            <p:strVal val="0-#ppt_w/2"/>
                                          </p:val>
                                        </p:tav>
                                        <p:tav tm="100000">
                                          <p:val>
                                            <p:strVal val="#ppt_x"/>
                                          </p:val>
                                        </p:tav>
                                      </p:tavLst>
                                    </p:anim>
                                    <p:anim calcmode="lin" valueType="num">
                                      <p:cBhvr>
                                        <p:cTn id="8" dur="10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4"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1 Corinthians 13:1-5 NASB95- If I speak with the tongues of men and of angels, but do not have love, I have become a noisy gong or a clanging cymbal. [2] If I have the gift of prophecy, and know all mysteries and all knowledge; and if I have all faith, s"/>
          <p:cNvSpPr txBox="1"/>
          <p:nvPr>
            <p:ph type="body" idx="1"/>
          </p:nvPr>
        </p:nvSpPr>
        <p:spPr>
          <a:xfrm>
            <a:off x="133590" y="121980"/>
            <a:ext cx="24116820" cy="13472040"/>
          </a:xfrm>
          <a:prstGeom prst="rect">
            <a:avLst/>
          </a:prstGeom>
        </p:spPr>
        <p:txBody>
          <a:bodyPr/>
          <a:lstStyle>
            <a:lvl1pPr algn="l" defTabSz="2316479">
              <a:spcBef>
                <a:spcPts val="1800"/>
              </a:spcBef>
              <a:defRPr sz="7600">
                <a:solidFill>
                  <a:srgbClr val="000000"/>
                </a:solidFill>
              </a:defRPr>
            </a:lvl1pPr>
          </a:lstStyle>
          <a:p>
            <a:pPr/>
            <a:r>
              <a:t>1 Corinthians 13:1-5 NASB95- If I speak with the tongues of men and of angels, but do not have love, I have become a noisy gong or a clanging cymbal. [2] If I have the gift of prophecy, and know all mysteries and all knowledge; and if I have all faith, so as to remove mountains, but do not have love, I am nothing. [3] And if I give all my possessions to feed the poor, and if I surrender my body to be burned, but do not have love, it profits me nothing. [4] Love is patient, love is kind and is not jealous; love does not brag and is not arrogant, [5] does not act unbecomingly;</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 name="Text Placeholder 2"/>
          <p:cNvSpPr txBox="1"/>
          <p:nvPr>
            <p:ph type="body" idx="1"/>
          </p:nvPr>
        </p:nvSpPr>
        <p:spPr>
          <a:xfrm>
            <a:off x="353161" y="480037"/>
            <a:ext cx="23677678" cy="12755926"/>
          </a:xfrm>
          <a:prstGeom prst="rect">
            <a:avLst/>
          </a:prstGeom>
        </p:spPr>
        <p:txBody>
          <a:bodyPr/>
          <a:lstStyle/>
          <a:p>
            <a:pPr defTabSz="2194559">
              <a:spcBef>
                <a:spcPts val="1700"/>
              </a:spcBef>
              <a:defRPr b="1" sz="7200">
                <a:solidFill>
                  <a:srgbClr val="000000"/>
                </a:solidFill>
              </a:defRPr>
            </a:pPr>
            <a:r>
              <a:t>New International Version- It does not dishonor others</a:t>
            </a:r>
          </a:p>
          <a:p>
            <a:pPr defTabSz="2194559">
              <a:spcBef>
                <a:spcPts val="1700"/>
              </a:spcBef>
              <a:defRPr b="1" sz="7200">
                <a:solidFill>
                  <a:srgbClr val="000000"/>
                </a:solidFill>
              </a:defRPr>
            </a:pPr>
            <a:r>
              <a:t>King James Bible- Doth not behave itself unseemly</a:t>
            </a:r>
          </a:p>
          <a:p>
            <a:pPr defTabSz="2194559">
              <a:spcBef>
                <a:spcPts val="1700"/>
              </a:spcBef>
              <a:defRPr b="1" sz="7200">
                <a:solidFill>
                  <a:srgbClr val="000000"/>
                </a:solidFill>
              </a:defRPr>
            </a:pPr>
            <a:r>
              <a:t>New King James Version does not behave rudely</a:t>
            </a:r>
          </a:p>
          <a:p>
            <a:pPr defTabSz="2194559">
              <a:spcBef>
                <a:spcPts val="1700"/>
              </a:spcBef>
              <a:defRPr b="1" sz="7200">
                <a:solidFill>
                  <a:srgbClr val="000000"/>
                </a:solidFill>
              </a:defRPr>
            </a:pPr>
            <a:r>
              <a:t>NASB 2020- It does not act disgracefully </a:t>
            </a:r>
          </a:p>
          <a:p>
            <a:pPr defTabSz="2194559">
              <a:spcBef>
                <a:spcPts val="1700"/>
              </a:spcBef>
              <a:defRPr b="1" sz="7200">
                <a:solidFill>
                  <a:srgbClr val="000000"/>
                </a:solidFill>
              </a:defRPr>
            </a:pPr>
            <a:r>
              <a:t>Christian Standard Bible is not rude</a:t>
            </a:r>
          </a:p>
          <a:p>
            <a:pPr defTabSz="2194559">
              <a:spcBef>
                <a:spcPts val="1700"/>
              </a:spcBef>
              <a:defRPr b="1" sz="7200">
                <a:solidFill>
                  <a:srgbClr val="000000"/>
                </a:solidFill>
              </a:defRPr>
            </a:pPr>
            <a:r>
              <a:t>Holman Christian Standard Bibledoes not act improperly</a:t>
            </a:r>
          </a:p>
          <a:p>
            <a:pPr defTabSz="2194559">
              <a:spcBef>
                <a:spcPts val="1700"/>
              </a:spcBef>
              <a:defRPr b="1" sz="7200">
                <a:solidFill>
                  <a:srgbClr val="000000"/>
                </a:solidFill>
              </a:defRPr>
            </a:pPr>
          </a:p>
          <a:p>
            <a:pPr defTabSz="2194559">
              <a:spcBef>
                <a:spcPts val="1700"/>
              </a:spcBef>
              <a:defRPr b="1" sz="7200">
                <a:solidFill>
                  <a:srgbClr val="000000"/>
                </a:solidFill>
              </a:defRPr>
            </a:pPr>
            <a:r>
              <a:t>Being rude is unloving b/c you’re not taking time to consider the other person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 name="Text Placeholder 2"/>
          <p:cNvSpPr txBox="1"/>
          <p:nvPr>
            <p:ph type="body" idx="1"/>
          </p:nvPr>
        </p:nvSpPr>
        <p:spPr>
          <a:xfrm>
            <a:off x="353161" y="2007286"/>
            <a:ext cx="23677678" cy="11075675"/>
          </a:xfrm>
          <a:prstGeom prst="rect">
            <a:avLst/>
          </a:prstGeom>
        </p:spPr>
        <p:txBody>
          <a:bodyPr/>
          <a:lstStyle/>
          <a:p>
            <a:pPr marL="641684" indent="-641684" algn="l" defTabSz="1950720">
              <a:spcBef>
                <a:spcPts val="1500"/>
              </a:spcBef>
              <a:buSzPct val="100000"/>
              <a:buChar char="•"/>
              <a:defRPr b="1" sz="6400">
                <a:solidFill>
                  <a:srgbClr val="000000"/>
                </a:solidFill>
              </a:defRPr>
            </a:pPr>
            <a:r>
              <a:t>They were rude and unloving in the way they : </a:t>
            </a:r>
          </a:p>
          <a:p>
            <a:pPr lvl="1" marL="946484" indent="-641684" algn="l" defTabSz="1950720">
              <a:spcBef>
                <a:spcPts val="1500"/>
              </a:spcBef>
              <a:buSzPct val="100000"/>
              <a:buChar char="•"/>
              <a:defRPr b="1" sz="6400">
                <a:solidFill>
                  <a:srgbClr val="000000"/>
                </a:solidFill>
              </a:defRPr>
            </a:pPr>
            <a:r>
              <a:t>spoke of their teachers (1)</a:t>
            </a:r>
          </a:p>
          <a:p>
            <a:pPr lvl="1" marL="946484" indent="-641684" algn="l" defTabSz="1950720">
              <a:spcBef>
                <a:spcPts val="1500"/>
              </a:spcBef>
              <a:buSzPct val="100000"/>
              <a:buChar char="•"/>
              <a:defRPr b="1" sz="6400">
                <a:solidFill>
                  <a:srgbClr val="000000"/>
                </a:solidFill>
              </a:defRPr>
            </a:pPr>
            <a:r>
              <a:t>dealt with sin in the church and just accepted immorality (5) </a:t>
            </a:r>
          </a:p>
          <a:p>
            <a:pPr lvl="1" marL="946484" indent="-641684" algn="l" defTabSz="1950720">
              <a:spcBef>
                <a:spcPts val="1500"/>
              </a:spcBef>
              <a:buSzPct val="100000"/>
              <a:buChar char="•"/>
              <a:defRPr b="1" sz="6400">
                <a:solidFill>
                  <a:srgbClr val="000000"/>
                </a:solidFill>
              </a:defRPr>
            </a:pPr>
            <a:r>
              <a:t>took one another to court (6)</a:t>
            </a:r>
          </a:p>
          <a:p>
            <a:pPr lvl="1" marL="946484" indent="-641684" algn="l" defTabSz="1950720">
              <a:spcBef>
                <a:spcPts val="1500"/>
              </a:spcBef>
              <a:buSzPct val="100000"/>
              <a:buChar char="•"/>
              <a:defRPr b="1" sz="6400">
                <a:solidFill>
                  <a:srgbClr val="000000"/>
                </a:solidFill>
              </a:defRPr>
            </a:pPr>
            <a:r>
              <a:t>treated intimacy in marriage (7)</a:t>
            </a:r>
          </a:p>
          <a:p>
            <a:pPr lvl="1" marL="946484" indent="-641684" algn="l" defTabSz="1950720">
              <a:spcBef>
                <a:spcPts val="1500"/>
              </a:spcBef>
              <a:buSzPct val="100000"/>
              <a:buChar char="•"/>
              <a:defRPr b="1" sz="6400">
                <a:solidFill>
                  <a:srgbClr val="000000"/>
                </a:solidFill>
              </a:defRPr>
            </a:pPr>
            <a:r>
              <a:t>expressed their Christian liberties and disregarded one another (8-10)</a:t>
            </a:r>
          </a:p>
          <a:p>
            <a:pPr lvl="1" marL="946484" indent="-641684" algn="l" defTabSz="1950720">
              <a:spcBef>
                <a:spcPts val="1500"/>
              </a:spcBef>
              <a:buSzPct val="100000"/>
              <a:buChar char="•"/>
              <a:defRPr b="1" sz="6400">
                <a:solidFill>
                  <a:srgbClr val="000000"/>
                </a:solidFill>
              </a:defRPr>
            </a:pPr>
            <a:r>
              <a:t>partook of the Lord’s Supper (11)</a:t>
            </a:r>
          </a:p>
          <a:p>
            <a:pPr lvl="1" marL="946484" indent="-641684" algn="l" defTabSz="1950720">
              <a:spcBef>
                <a:spcPts val="1500"/>
              </a:spcBef>
              <a:buSzPct val="100000"/>
              <a:buChar char="•"/>
              <a:defRPr b="1" sz="6400">
                <a:solidFill>
                  <a:srgbClr val="000000"/>
                </a:solidFill>
              </a:defRPr>
            </a:pPr>
            <a:r>
              <a:t>expressed their spiritual gifts (12-14)</a:t>
            </a:r>
          </a:p>
        </p:txBody>
      </p:sp>
      <p:sp>
        <p:nvSpPr>
          <p:cNvPr id="91"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The Corinthian Church’s Struggle</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r" isContent="0" isInverted="1"/>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 name="Text Placeholder 2"/>
          <p:cNvSpPr txBox="1"/>
          <p:nvPr>
            <p:ph type="body" idx="1"/>
          </p:nvPr>
        </p:nvSpPr>
        <p:spPr>
          <a:xfrm>
            <a:off x="353161" y="480037"/>
            <a:ext cx="23677678" cy="12755926"/>
          </a:xfrm>
          <a:prstGeom prst="rect">
            <a:avLst/>
          </a:prstGeom>
        </p:spPr>
        <p:txBody>
          <a:bodyPr/>
          <a:lstStyle>
            <a:lvl1pPr>
              <a:defRPr b="1">
                <a:solidFill>
                  <a:srgbClr val="000000"/>
                </a:solidFill>
              </a:defRPr>
            </a:lvl1pPr>
          </a:lstStyle>
          <a:p>
            <a:pPr/>
            <a:r>
              <a:t>1 Corinthians 14:9 MSG- So if you speak in a way no one can understand, what’s the point of opening your mouth? There are many languages in the world and they all mean something to someone. But if I don’t understand the language, it’s not going to do me much good. It’s no different with you. Since you’re so eager to participate in what God is doing, why don’t you concentrate on doing what helps everyone in the church?</a:t>
            </a:r>
          </a:p>
        </p:txBody>
      </p:sp>
    </p:spTree>
  </p:cSld>
  <p:clrMapOvr>
    <a:masterClrMapping/>
  </p:clrMapOvr>
  <mc:AlternateContent xmlns:mc="http://schemas.openxmlformats.org/markup-compatibility/2006">
    <mc:Choice xmlns:p14="http://schemas.microsoft.com/office/powerpoint/2010/main" Requires="p14">
      <p:transition spd="med" advClick="1" p14:dur="1000">
        <p14:warp dir="in"/>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Text Placeholder 2"/>
          <p:cNvSpPr txBox="1"/>
          <p:nvPr>
            <p:ph type="body" idx="1"/>
          </p:nvPr>
        </p:nvSpPr>
        <p:spPr>
          <a:xfrm>
            <a:off x="112242" y="1958029"/>
            <a:ext cx="23918597" cy="11521541"/>
          </a:xfrm>
          <a:prstGeom prst="rect">
            <a:avLst/>
          </a:prstGeom>
        </p:spPr>
        <p:txBody>
          <a:bodyPr/>
          <a:lstStyle/>
          <a:p>
            <a:pPr marL="802105" indent="-802105" algn="l">
              <a:buSzPct val="100000"/>
              <a:buChar char="•"/>
              <a:defRPr b="1">
                <a:solidFill>
                  <a:srgbClr val="000000"/>
                </a:solidFill>
              </a:defRPr>
            </a:pPr>
            <a:r>
              <a:t>Matthew 7:12 NASB95- </a:t>
            </a:r>
            <a:r>
              <a:rPr b="0"/>
              <a:t>“In everything, therefore, </a:t>
            </a:r>
            <a:r>
              <a:rPr u="sng"/>
              <a:t>treat people the same way you want them to treat you</a:t>
            </a:r>
            <a:r>
              <a:t>, </a:t>
            </a:r>
            <a:r>
              <a:rPr b="0"/>
              <a:t>for this is the Law and the Prophets.</a:t>
            </a:r>
          </a:p>
          <a:p>
            <a:pPr marL="802105" indent="-802105" algn="l">
              <a:buSzPct val="100000"/>
              <a:buChar char="•"/>
              <a:defRPr b="1">
                <a:solidFill>
                  <a:srgbClr val="000000"/>
                </a:solidFill>
              </a:defRPr>
            </a:pPr>
            <a:r>
              <a:t>Titus 3:1-7 NASB95- </a:t>
            </a:r>
            <a:r>
              <a:rPr b="0"/>
              <a:t>Remind them to be subject to rulers, to authorities, to be obedient, to be ready for every good deed, [2] to malign no one, to be peaceable, gentle,</a:t>
            </a:r>
            <a:r>
              <a:t> </a:t>
            </a:r>
            <a:r>
              <a:rPr u="sng"/>
              <a:t>showing every consideration for all men</a:t>
            </a:r>
            <a:r>
              <a:t>. </a:t>
            </a:r>
          </a:p>
        </p:txBody>
      </p:sp>
      <p:sp>
        <p:nvSpPr>
          <p:cNvPr id="96" name="Text Placeholder 2"/>
          <p:cNvSpPr txBox="1"/>
          <p:nvPr/>
        </p:nvSpPr>
        <p:spPr>
          <a:xfrm>
            <a:off x="29871" y="63101"/>
            <a:ext cx="24324258" cy="2027496"/>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Don’t be less rude, BE LOVE. </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r" isContent="0" isInverted="1"/>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Text Placeholder 2"/>
          <p:cNvSpPr txBox="1"/>
          <p:nvPr>
            <p:ph type="body" idx="1"/>
          </p:nvPr>
        </p:nvSpPr>
        <p:spPr>
          <a:xfrm>
            <a:off x="353161" y="2323543"/>
            <a:ext cx="23677678" cy="10912420"/>
          </a:xfrm>
          <a:prstGeom prst="rect">
            <a:avLst/>
          </a:prstGeom>
        </p:spPr>
        <p:txBody>
          <a:bodyPr/>
          <a:lstStyle/>
          <a:p>
            <a:pPr>
              <a:defRPr b="1">
                <a:solidFill>
                  <a:srgbClr val="000000"/>
                </a:solidFill>
              </a:defRPr>
            </a:pPr>
            <a:r>
              <a:t>Love learns and adapts and strives to understand and show consideration for others</a:t>
            </a:r>
          </a:p>
          <a:p>
            <a:pPr>
              <a:defRPr b="1">
                <a:solidFill>
                  <a:srgbClr val="000000"/>
                </a:solidFill>
              </a:defRPr>
            </a:pPr>
            <a:r>
              <a:t>El amor aprende y se adapta y se esfuerza por comprender y mostrar consideración por los demás.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Text Placeholder 2"/>
          <p:cNvSpPr txBox="1"/>
          <p:nvPr>
            <p:ph type="body" idx="1"/>
          </p:nvPr>
        </p:nvSpPr>
        <p:spPr>
          <a:xfrm>
            <a:off x="353161" y="2535080"/>
            <a:ext cx="23677678" cy="10700883"/>
          </a:xfrm>
          <a:prstGeom prst="rect">
            <a:avLst/>
          </a:prstGeom>
        </p:spPr>
        <p:txBody>
          <a:bodyPr/>
          <a:lstStyle/>
          <a:p>
            <a:pPr marL="802105" indent="-802105" algn="l">
              <a:buSzPct val="100000"/>
              <a:buChar char="•"/>
              <a:defRPr b="1">
                <a:solidFill>
                  <a:srgbClr val="000000"/>
                </a:solidFill>
              </a:defRPr>
            </a:pPr>
            <a:r>
              <a:t>1 Samuel 25:18-20 NASB95- </a:t>
            </a:r>
            <a:r>
              <a:rPr b="0"/>
              <a:t>Then Abigail hurried and took two hundred loaves of bread and two jugs of wine and five sheep already prepared and five measures of roasted grain and a hundred clusters of raisins and two hundred cakes of figs, and loaded them on donkeys.</a:t>
            </a:r>
          </a:p>
        </p:txBody>
      </p:sp>
      <p:sp>
        <p:nvSpPr>
          <p:cNvPr id="101"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Love vs. Rudeness </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u"/>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2">
              <a:lumOff val="16690"/>
            </a:schemeClr>
          </a:solidFill>
          <a:prstDash val="solid"/>
          <a:round/>
        </a:ln>
        <a:effectLst>
          <a:outerShdw sx="100000" sy="100000" kx="0" ky="0" algn="b" rotWithShape="0" blurRad="101600" dist="50800" dir="5400000">
            <a:srgbClr val="000000">
              <a:alpha val="35000"/>
            </a:srgbClr>
          </a:outerShdw>
        </a:effectLst>
        <a:sp3d/>
      </a:spPr>
      <a:bodyPr rot="0" spcFirstLastPara="1" vertOverflow="overflow" horzOverflow="overflow" vert="horz" wrap="square" lIns="121919" tIns="121919" rIns="121919" bIns="121919" numCol="1" spcCol="38100" rtlCol="0" anchor="ctr"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63500" cap="flat">
          <a:solidFill>
            <a:schemeClr val="accent2">
              <a:lumOff val="16690"/>
            </a:schemeClr>
          </a:solidFill>
          <a:prstDash val="solid"/>
          <a:round/>
        </a:ln>
        <a:effectLst>
          <a:outerShdw sx="100000" sy="100000" kx="0" ky="0" algn="b" rotWithShape="0" blurRad="101600" dist="508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2">
              <a:lumOff val="16690"/>
            </a:schemeClr>
          </a:solidFill>
          <a:prstDash val="solid"/>
          <a:round/>
        </a:ln>
        <a:effectLst>
          <a:outerShdw sx="100000" sy="100000" kx="0" ky="0" algn="b" rotWithShape="0" blurRad="101600" dist="50800" dir="5400000">
            <a:srgbClr val="000000">
              <a:alpha val="35000"/>
            </a:srgbClr>
          </a:outerShdw>
        </a:effectLst>
        <a:sp3d/>
      </a:spPr>
      <a:bodyPr rot="0" spcFirstLastPara="1" vertOverflow="overflow" horzOverflow="overflow" vert="horz" wrap="square" lIns="121919" tIns="121919" rIns="121919" bIns="121919" numCol="1" spcCol="38100" rtlCol="0" anchor="ctr"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63500" cap="flat">
          <a:solidFill>
            <a:schemeClr val="accent2">
              <a:lumOff val="16690"/>
            </a:schemeClr>
          </a:solidFill>
          <a:prstDash val="solid"/>
          <a:round/>
        </a:ln>
        <a:effectLst>
          <a:outerShdw sx="100000" sy="100000" kx="0" ky="0" algn="b" rotWithShape="0" blurRad="101600" dist="508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