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sldIdLst>
    <p:sldId id="275" r:id="rId2"/>
    <p:sldId id="256" r:id="rId3"/>
    <p:sldId id="334" r:id="rId4"/>
    <p:sldId id="339" r:id="rId5"/>
    <p:sldId id="340" r:id="rId6"/>
    <p:sldId id="341" r:id="rId7"/>
    <p:sldId id="342" r:id="rId8"/>
    <p:sldId id="268" r:id="rId9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CFFF"/>
    <a:srgbClr val="50BACC"/>
    <a:srgbClr val="224B6D"/>
    <a:srgbClr val="224A6F"/>
    <a:srgbClr val="F9915A"/>
    <a:srgbClr val="AADDDD"/>
    <a:srgbClr val="E46938"/>
    <a:srgbClr val="E56936"/>
    <a:srgbClr val="00C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8"/>
  </p:normalViewPr>
  <p:slideViewPr>
    <p:cSldViewPr snapToGrid="0" snapToObjects="1">
      <p:cViewPr varScale="1">
        <p:scale>
          <a:sx n="104" d="100"/>
          <a:sy n="104" d="100"/>
        </p:scale>
        <p:origin x="232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4337-61EE-EA48-9595-E5BF8E118910}" type="datetimeFigureOut">
              <a:rPr lang="en-US" smtClean="0"/>
              <a:t>10/14/22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2DC8-3347-AF47-B581-E790735CB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263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4337-61EE-EA48-9595-E5BF8E118910}" type="datetimeFigureOut">
              <a:rPr lang="en-US" smtClean="0"/>
              <a:t>10/14/22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2DC8-3347-AF47-B581-E790735CB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87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4337-61EE-EA48-9595-E5BF8E118910}" type="datetimeFigureOut">
              <a:rPr lang="en-US" smtClean="0"/>
              <a:t>10/14/22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2DC8-3347-AF47-B581-E790735CB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724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4337-61EE-EA48-9595-E5BF8E118910}" type="datetimeFigureOut">
              <a:rPr lang="en-US" smtClean="0"/>
              <a:t>10/14/22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2DC8-3347-AF47-B581-E790735CB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906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4337-61EE-EA48-9595-E5BF8E118910}" type="datetimeFigureOut">
              <a:rPr lang="en-US" smtClean="0"/>
              <a:t>10/14/22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2DC8-3347-AF47-B581-E790735CB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411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4337-61EE-EA48-9595-E5BF8E118910}" type="datetimeFigureOut">
              <a:rPr lang="en-US" smtClean="0"/>
              <a:t>10/14/22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2DC8-3347-AF47-B581-E790735CB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11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4337-61EE-EA48-9595-E5BF8E118910}" type="datetimeFigureOut">
              <a:rPr lang="en-US" smtClean="0"/>
              <a:t>10/14/22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2DC8-3347-AF47-B581-E790735CB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944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4337-61EE-EA48-9595-E5BF8E118910}" type="datetimeFigureOut">
              <a:rPr lang="en-US" smtClean="0"/>
              <a:t>10/14/22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2DC8-3347-AF47-B581-E790735CB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215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4337-61EE-EA48-9595-E5BF8E118910}" type="datetimeFigureOut">
              <a:rPr lang="en-US" smtClean="0"/>
              <a:t>10/14/22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2DC8-3347-AF47-B581-E790735CB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065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4337-61EE-EA48-9595-E5BF8E118910}" type="datetimeFigureOut">
              <a:rPr lang="en-US" smtClean="0"/>
              <a:t>10/14/22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2DC8-3347-AF47-B581-E790735CB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989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4337-61EE-EA48-9595-E5BF8E118910}" type="datetimeFigureOut">
              <a:rPr lang="en-US" smtClean="0"/>
              <a:t>10/14/22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2DC8-3347-AF47-B581-E790735CB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44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14337-61EE-EA48-9595-E5BF8E118910}" type="datetimeFigureOut">
              <a:rPr lang="en-US" smtClean="0"/>
              <a:t>10/14/22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92DC8-3347-AF47-B581-E790735CB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975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252216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CC9DE382-A267-5241-A22C-8D3125414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942439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D05807A2-0FEC-ED0D-918A-E93BB512C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554E76-E68D-C6FF-F8E9-12BE340817B7}"/>
              </a:ext>
            </a:extLst>
          </p:cNvPr>
          <p:cNvSpPr txBox="1"/>
          <p:nvPr/>
        </p:nvSpPr>
        <p:spPr>
          <a:xfrm>
            <a:off x="3289935" y="2274838"/>
            <a:ext cx="877824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800" dirty="0">
                <a:solidFill>
                  <a:srgbClr val="224A6F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Because We Are Brothers</a:t>
            </a:r>
          </a:p>
          <a:p>
            <a:pPr algn="ctr">
              <a:spcAft>
                <a:spcPts val="1200"/>
              </a:spcAft>
            </a:pPr>
            <a:r>
              <a:rPr lang="en-US" sz="4800" dirty="0">
                <a:solidFill>
                  <a:srgbClr val="224A6F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Because We Fear God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9F8049-C36B-8F4B-69CF-692E74E9CD0C}"/>
              </a:ext>
            </a:extLst>
          </p:cNvPr>
          <p:cNvSpPr/>
          <p:nvPr/>
        </p:nvSpPr>
        <p:spPr>
          <a:xfrm>
            <a:off x="0" y="4923979"/>
            <a:ext cx="3190875" cy="1476821"/>
          </a:xfrm>
          <a:prstGeom prst="rect">
            <a:avLst/>
          </a:prstGeom>
          <a:solidFill>
            <a:srgbClr val="224B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5FCE3A67-FBD3-C321-0892-4C387C84D1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277" r="74266" b="7556"/>
          <a:stretch/>
        </p:blipFill>
        <p:spPr>
          <a:xfrm>
            <a:off x="28575" y="4115255"/>
            <a:ext cx="3137535" cy="14515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F4FC9FE-02DF-C346-60D7-FC8733B4ACE2}"/>
              </a:ext>
            </a:extLst>
          </p:cNvPr>
          <p:cNvSpPr txBox="1"/>
          <p:nvPr/>
        </p:nvSpPr>
        <p:spPr>
          <a:xfrm>
            <a:off x="254317" y="5552182"/>
            <a:ext cx="2682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1C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Takes care of </a:t>
            </a:r>
            <a:br>
              <a:rPr lang="en-US" sz="3600" dirty="0">
                <a:solidFill>
                  <a:srgbClr val="01C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</a:br>
            <a:r>
              <a:rPr lang="en-US" sz="3600" dirty="0">
                <a:solidFill>
                  <a:srgbClr val="01C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their own</a:t>
            </a:r>
          </a:p>
        </p:txBody>
      </p:sp>
    </p:spTree>
    <p:extLst>
      <p:ext uri="{BB962C8B-B14F-4D97-AF65-F5344CB8AC3E}">
        <p14:creationId xmlns:p14="http://schemas.microsoft.com/office/powerpoint/2010/main" val="7435988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D05807A2-0FEC-ED0D-918A-E93BB512C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554E76-E68D-C6FF-F8E9-12BE340817B7}"/>
              </a:ext>
            </a:extLst>
          </p:cNvPr>
          <p:cNvSpPr txBox="1"/>
          <p:nvPr/>
        </p:nvSpPr>
        <p:spPr>
          <a:xfrm>
            <a:off x="3289935" y="2274838"/>
            <a:ext cx="877824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000" dirty="0">
                <a:solidFill>
                  <a:srgbClr val="224A6F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“He who oppresses the poor taunts his Maker, But he who is gracious to the needy honors Him.” </a:t>
            </a:r>
          </a:p>
          <a:p>
            <a:pPr algn="ctr">
              <a:spcAft>
                <a:spcPts val="1200"/>
              </a:spcAft>
            </a:pPr>
            <a:r>
              <a:rPr lang="en-US" sz="4000" dirty="0">
                <a:solidFill>
                  <a:srgbClr val="224A6F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(Proverbs 14:31, NASB95)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9F8049-C36B-8F4B-69CF-692E74E9CD0C}"/>
              </a:ext>
            </a:extLst>
          </p:cNvPr>
          <p:cNvSpPr/>
          <p:nvPr/>
        </p:nvSpPr>
        <p:spPr>
          <a:xfrm>
            <a:off x="0" y="4923979"/>
            <a:ext cx="3190875" cy="1476821"/>
          </a:xfrm>
          <a:prstGeom prst="rect">
            <a:avLst/>
          </a:prstGeom>
          <a:solidFill>
            <a:srgbClr val="224B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5FCE3A67-FBD3-C321-0892-4C387C84D1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277" r="74266" b="7556"/>
          <a:stretch/>
        </p:blipFill>
        <p:spPr>
          <a:xfrm>
            <a:off x="28575" y="4115255"/>
            <a:ext cx="3137535" cy="14515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F4FC9FE-02DF-C346-60D7-FC8733B4ACE2}"/>
              </a:ext>
            </a:extLst>
          </p:cNvPr>
          <p:cNvSpPr txBox="1"/>
          <p:nvPr/>
        </p:nvSpPr>
        <p:spPr>
          <a:xfrm>
            <a:off x="254317" y="5552182"/>
            <a:ext cx="2682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1C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Takes care of </a:t>
            </a:r>
            <a:br>
              <a:rPr lang="en-US" sz="3600" dirty="0">
                <a:solidFill>
                  <a:srgbClr val="01C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</a:br>
            <a:r>
              <a:rPr lang="en-US" sz="3600" dirty="0">
                <a:solidFill>
                  <a:srgbClr val="01C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their own</a:t>
            </a:r>
          </a:p>
        </p:txBody>
      </p:sp>
    </p:spTree>
    <p:extLst>
      <p:ext uri="{BB962C8B-B14F-4D97-AF65-F5344CB8AC3E}">
        <p14:creationId xmlns:p14="http://schemas.microsoft.com/office/powerpoint/2010/main" val="3472358920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D05807A2-0FEC-ED0D-918A-E93BB512C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554E76-E68D-C6FF-F8E9-12BE340817B7}"/>
              </a:ext>
            </a:extLst>
          </p:cNvPr>
          <p:cNvSpPr txBox="1"/>
          <p:nvPr/>
        </p:nvSpPr>
        <p:spPr>
          <a:xfrm>
            <a:off x="3289935" y="2274838"/>
            <a:ext cx="877824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000" dirty="0">
                <a:solidFill>
                  <a:srgbClr val="224A6F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“Therefore, having these promises, beloved, let us cleanse ourselves from all defilement of flesh and spirit, perfecting holiness in the fear of God.” </a:t>
            </a:r>
          </a:p>
          <a:p>
            <a:pPr algn="ctr">
              <a:spcAft>
                <a:spcPts val="1200"/>
              </a:spcAft>
            </a:pPr>
            <a:r>
              <a:rPr lang="en-US" sz="4000" dirty="0">
                <a:solidFill>
                  <a:srgbClr val="224A6F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(2 Corinthians 7:1, NASB95)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9F8049-C36B-8F4B-69CF-692E74E9CD0C}"/>
              </a:ext>
            </a:extLst>
          </p:cNvPr>
          <p:cNvSpPr/>
          <p:nvPr/>
        </p:nvSpPr>
        <p:spPr>
          <a:xfrm>
            <a:off x="0" y="4923979"/>
            <a:ext cx="3190875" cy="1476821"/>
          </a:xfrm>
          <a:prstGeom prst="rect">
            <a:avLst/>
          </a:prstGeom>
          <a:solidFill>
            <a:srgbClr val="224B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5FCE3A67-FBD3-C321-0892-4C387C84D1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277" r="74266" b="7556"/>
          <a:stretch/>
        </p:blipFill>
        <p:spPr>
          <a:xfrm>
            <a:off x="28575" y="4115255"/>
            <a:ext cx="3137535" cy="14515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F4FC9FE-02DF-C346-60D7-FC8733B4ACE2}"/>
              </a:ext>
            </a:extLst>
          </p:cNvPr>
          <p:cNvSpPr txBox="1"/>
          <p:nvPr/>
        </p:nvSpPr>
        <p:spPr>
          <a:xfrm>
            <a:off x="254317" y="5552182"/>
            <a:ext cx="2682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1C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Takes care of </a:t>
            </a:r>
            <a:br>
              <a:rPr lang="en-US" sz="3600" dirty="0">
                <a:solidFill>
                  <a:srgbClr val="01C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</a:br>
            <a:r>
              <a:rPr lang="en-US" sz="3600" dirty="0">
                <a:solidFill>
                  <a:srgbClr val="01C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their own</a:t>
            </a:r>
          </a:p>
        </p:txBody>
      </p:sp>
    </p:spTree>
    <p:extLst>
      <p:ext uri="{BB962C8B-B14F-4D97-AF65-F5344CB8AC3E}">
        <p14:creationId xmlns:p14="http://schemas.microsoft.com/office/powerpoint/2010/main" val="3589463752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D05807A2-0FEC-ED0D-918A-E93BB512C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554E76-E68D-C6FF-F8E9-12BE340817B7}"/>
              </a:ext>
            </a:extLst>
          </p:cNvPr>
          <p:cNvSpPr txBox="1"/>
          <p:nvPr/>
        </p:nvSpPr>
        <p:spPr>
          <a:xfrm>
            <a:off x="3289935" y="2274838"/>
            <a:ext cx="877824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800" dirty="0">
                <a:solidFill>
                  <a:srgbClr val="224A6F">
                    <a:alpha val="50000"/>
                  </a:srgbClr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Because We Are Brothers</a:t>
            </a:r>
          </a:p>
          <a:p>
            <a:pPr algn="ctr">
              <a:spcAft>
                <a:spcPts val="1200"/>
              </a:spcAft>
            </a:pPr>
            <a:r>
              <a:rPr lang="en-US" sz="4800" dirty="0">
                <a:solidFill>
                  <a:srgbClr val="224A6F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Because We Fear God</a:t>
            </a:r>
          </a:p>
          <a:p>
            <a:pPr algn="ctr">
              <a:spcAft>
                <a:spcPts val="1200"/>
              </a:spcAft>
            </a:pPr>
            <a:r>
              <a:rPr lang="en-US" sz="4800" dirty="0">
                <a:solidFill>
                  <a:srgbClr val="224A6F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Because We Care For God’s Reputation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9F8049-C36B-8F4B-69CF-692E74E9CD0C}"/>
              </a:ext>
            </a:extLst>
          </p:cNvPr>
          <p:cNvSpPr/>
          <p:nvPr/>
        </p:nvSpPr>
        <p:spPr>
          <a:xfrm>
            <a:off x="0" y="4923979"/>
            <a:ext cx="3190875" cy="1476821"/>
          </a:xfrm>
          <a:prstGeom prst="rect">
            <a:avLst/>
          </a:prstGeom>
          <a:solidFill>
            <a:srgbClr val="224B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5FCE3A67-FBD3-C321-0892-4C387C84D1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277" r="74266" b="7556"/>
          <a:stretch/>
        </p:blipFill>
        <p:spPr>
          <a:xfrm>
            <a:off x="28575" y="4115255"/>
            <a:ext cx="3137535" cy="14515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F4FC9FE-02DF-C346-60D7-FC8733B4ACE2}"/>
              </a:ext>
            </a:extLst>
          </p:cNvPr>
          <p:cNvSpPr txBox="1"/>
          <p:nvPr/>
        </p:nvSpPr>
        <p:spPr>
          <a:xfrm>
            <a:off x="254317" y="5552182"/>
            <a:ext cx="2682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1C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Takes care of </a:t>
            </a:r>
            <a:br>
              <a:rPr lang="en-US" sz="3600" dirty="0">
                <a:solidFill>
                  <a:srgbClr val="01C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</a:br>
            <a:r>
              <a:rPr lang="en-US" sz="3600" dirty="0">
                <a:solidFill>
                  <a:srgbClr val="01C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their own</a:t>
            </a:r>
          </a:p>
        </p:txBody>
      </p:sp>
    </p:spTree>
    <p:extLst>
      <p:ext uri="{BB962C8B-B14F-4D97-AF65-F5344CB8AC3E}">
        <p14:creationId xmlns:p14="http://schemas.microsoft.com/office/powerpoint/2010/main" val="3664605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D05807A2-0FEC-ED0D-918A-E93BB512C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554E76-E68D-C6FF-F8E9-12BE340817B7}"/>
              </a:ext>
            </a:extLst>
          </p:cNvPr>
          <p:cNvSpPr txBox="1"/>
          <p:nvPr/>
        </p:nvSpPr>
        <p:spPr>
          <a:xfrm>
            <a:off x="3289935" y="2274838"/>
            <a:ext cx="87782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000" dirty="0">
                <a:solidFill>
                  <a:srgbClr val="224A6F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“A new commandment I give to you, that you love one another, even as I have loved you, that you also love one another.” (John 13:34, NASB95)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9F8049-C36B-8F4B-69CF-692E74E9CD0C}"/>
              </a:ext>
            </a:extLst>
          </p:cNvPr>
          <p:cNvSpPr/>
          <p:nvPr/>
        </p:nvSpPr>
        <p:spPr>
          <a:xfrm>
            <a:off x="0" y="4923979"/>
            <a:ext cx="3190875" cy="1476821"/>
          </a:xfrm>
          <a:prstGeom prst="rect">
            <a:avLst/>
          </a:prstGeom>
          <a:solidFill>
            <a:srgbClr val="224B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5FCE3A67-FBD3-C321-0892-4C387C84D1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277" r="74266" b="7556"/>
          <a:stretch/>
        </p:blipFill>
        <p:spPr>
          <a:xfrm>
            <a:off x="28575" y="4115255"/>
            <a:ext cx="3137535" cy="14515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F4FC9FE-02DF-C346-60D7-FC8733B4ACE2}"/>
              </a:ext>
            </a:extLst>
          </p:cNvPr>
          <p:cNvSpPr txBox="1"/>
          <p:nvPr/>
        </p:nvSpPr>
        <p:spPr>
          <a:xfrm>
            <a:off x="254317" y="5552182"/>
            <a:ext cx="2682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1C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Takes care of </a:t>
            </a:r>
            <a:br>
              <a:rPr lang="en-US" sz="3600" dirty="0">
                <a:solidFill>
                  <a:srgbClr val="01C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</a:br>
            <a:r>
              <a:rPr lang="en-US" sz="3600" dirty="0">
                <a:solidFill>
                  <a:srgbClr val="01C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their own</a:t>
            </a:r>
          </a:p>
        </p:txBody>
      </p:sp>
    </p:spTree>
    <p:extLst>
      <p:ext uri="{BB962C8B-B14F-4D97-AF65-F5344CB8AC3E}">
        <p14:creationId xmlns:p14="http://schemas.microsoft.com/office/powerpoint/2010/main" val="30918910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8129236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1273</TotalTime>
  <Words>150</Words>
  <Application>Microsoft Macintosh PowerPoint</Application>
  <PresentationFormat>Widescreen</PresentationFormat>
  <Paragraphs>15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 Light</vt:lpstr>
      <vt:lpstr>Futura Condensed Medium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Creel</dc:creator>
  <cp:lastModifiedBy>Joshua Creel</cp:lastModifiedBy>
  <cp:revision>17</cp:revision>
  <dcterms:created xsi:type="dcterms:W3CDTF">2022-02-09T20:47:49Z</dcterms:created>
  <dcterms:modified xsi:type="dcterms:W3CDTF">2022-10-14T12:45:53Z</dcterms:modified>
</cp:coreProperties>
</file>