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267" r:id="rId3"/>
    <p:sldId id="282"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322C"/>
    <a:srgbClr val="F8F6DB"/>
    <a:srgbClr val="AB742F"/>
    <a:srgbClr val="F86413"/>
    <a:srgbClr val="E6D294"/>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1" autoAdjust="0"/>
    <p:restoredTop sz="94694"/>
  </p:normalViewPr>
  <p:slideViewPr>
    <p:cSldViewPr snapToGrid="0" snapToObjects="1">
      <p:cViewPr varScale="1">
        <p:scale>
          <a:sx n="91" d="100"/>
          <a:sy n="91" d="100"/>
        </p:scale>
        <p:origin x="200" y="8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10/1/22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4</a:t>
            </a:fld>
            <a:endParaRPr lang="en-US"/>
          </a:p>
        </p:txBody>
      </p:sp>
    </p:spTree>
    <p:extLst>
      <p:ext uri="{BB962C8B-B14F-4D97-AF65-F5344CB8AC3E}">
        <p14:creationId xmlns:p14="http://schemas.microsoft.com/office/powerpoint/2010/main" val="282540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10</a:t>
            </a:fld>
            <a:endParaRPr lang="en-US"/>
          </a:p>
        </p:txBody>
      </p:sp>
    </p:spTree>
    <p:extLst>
      <p:ext uri="{BB962C8B-B14F-4D97-AF65-F5344CB8AC3E}">
        <p14:creationId xmlns:p14="http://schemas.microsoft.com/office/powerpoint/2010/main" val="1880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11</a:t>
            </a:fld>
            <a:endParaRPr lang="en-US"/>
          </a:p>
        </p:txBody>
      </p:sp>
    </p:spTree>
    <p:extLst>
      <p:ext uri="{BB962C8B-B14F-4D97-AF65-F5344CB8AC3E}">
        <p14:creationId xmlns:p14="http://schemas.microsoft.com/office/powerpoint/2010/main" val="313374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12</a:t>
            </a:fld>
            <a:endParaRPr lang="en-US"/>
          </a:p>
        </p:txBody>
      </p:sp>
    </p:spTree>
    <p:extLst>
      <p:ext uri="{BB962C8B-B14F-4D97-AF65-F5344CB8AC3E}">
        <p14:creationId xmlns:p14="http://schemas.microsoft.com/office/powerpoint/2010/main" val="372049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14</a:t>
            </a:fld>
            <a:endParaRPr lang="en-US"/>
          </a:p>
        </p:txBody>
      </p:sp>
    </p:spTree>
    <p:extLst>
      <p:ext uri="{BB962C8B-B14F-4D97-AF65-F5344CB8AC3E}">
        <p14:creationId xmlns:p14="http://schemas.microsoft.com/office/powerpoint/2010/main" val="3187853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10/1/22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601200" cy="4839047"/>
          </a:xfrm>
        </p:spPr>
        <p:txBody>
          <a:bodyPr anchor="t"/>
          <a:lstStyle/>
          <a:p>
            <a:pPr algn="l"/>
            <a:r>
              <a:rPr lang="en-US" sz="3600" dirty="0"/>
              <a:t>God has chosen to communicate with us. </a:t>
            </a:r>
          </a:p>
          <a:p>
            <a:pPr algn="l"/>
            <a:r>
              <a:rPr lang="en-US" sz="3600" dirty="0"/>
              <a:t>This is God revealing His mind (1 Cor. 2)</a:t>
            </a:r>
          </a:p>
          <a:p>
            <a:pPr lvl="1"/>
            <a:r>
              <a:rPr lang="en-US" dirty="0"/>
              <a:t>Apostles spoke “God’s wisdom” (v. 7); revealed to them through the Spirit (v. 10); with words the Spirit teaches (v. 13).</a:t>
            </a:r>
          </a:p>
          <a:p>
            <a:pPr lvl="1"/>
            <a:r>
              <a:rPr lang="en-US" dirty="0"/>
              <a:t>Revealed to them the mind of Christ (v. 16)</a:t>
            </a:r>
          </a:p>
          <a:p>
            <a:pPr lvl="1"/>
            <a:r>
              <a:rPr lang="en-US" dirty="0"/>
              <a:t>This is God’s means of communication with us.</a:t>
            </a:r>
          </a:p>
        </p:txBody>
      </p:sp>
    </p:spTree>
    <p:extLst>
      <p:ext uri="{BB962C8B-B14F-4D97-AF65-F5344CB8AC3E}">
        <p14:creationId xmlns:p14="http://schemas.microsoft.com/office/powerpoint/2010/main" val="4035210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000"/>
                                        <p:tgtEl>
                                          <p:spTgt spid="2">
                                            <p:txEl>
                                              <p:pRg st="3" end="3"/>
                                            </p:txEl>
                                          </p:spTgt>
                                        </p:tgtEl>
                                      </p:cBhvr>
                                    </p:animEffect>
                                    <p:anim calcmode="lin" valueType="num">
                                      <p:cBhvr>
                                        <p:cTn id="1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000"/>
                                        <p:tgtEl>
                                          <p:spTgt spid="2">
                                            <p:txEl>
                                              <p:pRg st="4" end="4"/>
                                            </p:txEl>
                                          </p:spTgt>
                                        </p:tgtEl>
                                      </p:cBhvr>
                                    </p:animEffect>
                                    <p:anim calcmode="lin" valueType="num">
                                      <p:cBhvr>
                                        <p:cTn id="2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How do we express our mind to someone </a:t>
            </a:r>
          </a:p>
          <a:p>
            <a:pPr lvl="1"/>
            <a:r>
              <a:rPr lang="en-US" dirty="0"/>
              <a:t>Three Basic Ways:</a:t>
            </a:r>
          </a:p>
          <a:p>
            <a:pPr marL="1371600" lvl="2" indent="-457200">
              <a:buFont typeface="Arial" panose="020B0604020202020204" pitchFamily="34" charset="0"/>
              <a:buChar char="•"/>
            </a:pPr>
            <a:r>
              <a:rPr lang="en-US" dirty="0"/>
              <a:t>We </a:t>
            </a:r>
            <a:r>
              <a:rPr lang="en-US" i="1" dirty="0"/>
              <a:t>tell</a:t>
            </a:r>
            <a:r>
              <a:rPr lang="en-US" dirty="0"/>
              <a:t> someone</a:t>
            </a:r>
          </a:p>
          <a:p>
            <a:pPr marL="1371600" lvl="2" indent="-457200">
              <a:buFont typeface="Arial" panose="020B0604020202020204" pitchFamily="34" charset="0"/>
              <a:buChar char="•"/>
            </a:pPr>
            <a:r>
              <a:rPr lang="en-US" dirty="0"/>
              <a:t>We </a:t>
            </a:r>
            <a:r>
              <a:rPr lang="en-US" i="1" dirty="0"/>
              <a:t>show</a:t>
            </a:r>
            <a:r>
              <a:rPr lang="en-US" dirty="0"/>
              <a:t> someone</a:t>
            </a:r>
          </a:p>
          <a:p>
            <a:pPr marL="1371600" lvl="2" indent="-457200">
              <a:buFont typeface="Arial" panose="020B0604020202020204" pitchFamily="34" charset="0"/>
              <a:buChar char="•"/>
            </a:pPr>
            <a:r>
              <a:rPr lang="en-US" dirty="0"/>
              <a:t>We </a:t>
            </a:r>
            <a:r>
              <a:rPr lang="en-US" i="1" dirty="0"/>
              <a:t>imply</a:t>
            </a:r>
            <a:r>
              <a:rPr lang="en-US" dirty="0"/>
              <a:t> to someone</a:t>
            </a:r>
          </a:p>
          <a:p>
            <a:pPr lvl="2"/>
            <a:endParaRPr lang="en-US" dirty="0"/>
          </a:p>
        </p:txBody>
      </p:sp>
    </p:spTree>
    <p:extLst>
      <p:ext uri="{BB962C8B-B14F-4D97-AF65-F5344CB8AC3E}">
        <p14:creationId xmlns:p14="http://schemas.microsoft.com/office/powerpoint/2010/main" val="2965907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600" dirty="0"/>
              <a:t>How does God express His mind to us </a:t>
            </a:r>
          </a:p>
          <a:p>
            <a:pPr lvl="1"/>
            <a:r>
              <a:rPr lang="en-US" dirty="0"/>
              <a:t>Three Basic Ways:</a:t>
            </a:r>
          </a:p>
          <a:p>
            <a:pPr marL="1371600" lvl="2" indent="-457200">
              <a:buFont typeface="Arial" panose="020B0604020202020204" pitchFamily="34" charset="0"/>
              <a:buChar char="•"/>
            </a:pPr>
            <a:r>
              <a:rPr lang="en-US" dirty="0"/>
              <a:t>He </a:t>
            </a:r>
            <a:r>
              <a:rPr lang="en-US" i="1" dirty="0"/>
              <a:t>tells</a:t>
            </a:r>
            <a:r>
              <a:rPr lang="en-US" dirty="0"/>
              <a:t> us</a:t>
            </a:r>
          </a:p>
          <a:p>
            <a:pPr marL="1371600" lvl="2" indent="-457200">
              <a:buFont typeface="Arial" panose="020B0604020202020204" pitchFamily="34" charset="0"/>
              <a:buChar char="•"/>
            </a:pPr>
            <a:r>
              <a:rPr lang="en-US" dirty="0"/>
              <a:t>He </a:t>
            </a:r>
            <a:r>
              <a:rPr lang="en-US" i="1" dirty="0"/>
              <a:t>shows</a:t>
            </a:r>
            <a:r>
              <a:rPr lang="en-US" dirty="0"/>
              <a:t> us</a:t>
            </a:r>
          </a:p>
          <a:p>
            <a:pPr marL="1371600" lvl="2" indent="-457200">
              <a:buFont typeface="Arial" panose="020B0604020202020204" pitchFamily="34" charset="0"/>
              <a:buChar char="•"/>
            </a:pPr>
            <a:r>
              <a:rPr lang="en-US" dirty="0"/>
              <a:t>He </a:t>
            </a:r>
            <a:r>
              <a:rPr lang="en-US" i="1" dirty="0"/>
              <a:t>implies</a:t>
            </a:r>
            <a:r>
              <a:rPr lang="en-US" dirty="0"/>
              <a:t> to us</a:t>
            </a:r>
          </a:p>
          <a:p>
            <a:pPr marL="415925" lvl="2"/>
            <a:r>
              <a:rPr lang="en-US" dirty="0"/>
              <a:t>How else can His Word communicate us His Mind?</a:t>
            </a:r>
          </a:p>
          <a:p>
            <a:pPr lvl="2"/>
            <a:endParaRPr lang="en-US" dirty="0"/>
          </a:p>
        </p:txBody>
      </p:sp>
    </p:spTree>
    <p:extLst>
      <p:ext uri="{BB962C8B-B14F-4D97-AF65-F5344CB8AC3E}">
        <p14:creationId xmlns:p14="http://schemas.microsoft.com/office/powerpoint/2010/main" val="918492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p:cTn id="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Reasoning from the Scriptures</a:t>
            </a:r>
          </a:p>
        </p:txBody>
      </p:sp>
    </p:spTree>
    <p:extLst>
      <p:ext uri="{BB962C8B-B14F-4D97-AF65-F5344CB8AC3E}">
        <p14:creationId xmlns:p14="http://schemas.microsoft.com/office/powerpoint/2010/main" val="3918484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04900" y="1703069"/>
            <a:ext cx="9982200" cy="4839047"/>
          </a:xfrm>
        </p:spPr>
        <p:txBody>
          <a:bodyPr anchor="t"/>
          <a:lstStyle/>
          <a:p>
            <a:pPr algn="l"/>
            <a:r>
              <a:rPr lang="en-US" sz="3200" dirty="0"/>
              <a:t>God expects us to reason from the scriptures</a:t>
            </a:r>
          </a:p>
          <a:p>
            <a:pPr lvl="1"/>
            <a:r>
              <a:rPr lang="en-US" dirty="0"/>
              <a:t>“Come let us reasons together” – Isaiah 1:18</a:t>
            </a:r>
          </a:p>
          <a:p>
            <a:pPr lvl="1"/>
            <a:r>
              <a:rPr lang="en-US" dirty="0"/>
              <a:t>Jesus’ use of parables</a:t>
            </a:r>
          </a:p>
          <a:p>
            <a:pPr lvl="1"/>
            <a:r>
              <a:rPr lang="en-US" dirty="0"/>
              <a:t>Jesus and the Sadducees – Matt. 22:23-33</a:t>
            </a:r>
          </a:p>
          <a:p>
            <a:pPr lvl="2"/>
            <a:endParaRPr lang="en-US" dirty="0"/>
          </a:p>
        </p:txBody>
      </p:sp>
    </p:spTree>
    <p:extLst>
      <p:ext uri="{BB962C8B-B14F-4D97-AF65-F5344CB8AC3E}">
        <p14:creationId xmlns:p14="http://schemas.microsoft.com/office/powerpoint/2010/main" val="2961542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0E08A-AAA1-396E-8D80-C57E828D97CD}"/>
              </a:ext>
            </a:extLst>
          </p:cNvPr>
          <p:cNvSpPr>
            <a:spLocks noGrp="1"/>
          </p:cNvSpPr>
          <p:nvPr>
            <p:ph type="body" sz="quarter" idx="14"/>
          </p:nvPr>
        </p:nvSpPr>
        <p:spPr>
          <a:xfrm>
            <a:off x="855085" y="919460"/>
            <a:ext cx="10481829" cy="5142673"/>
          </a:xfrm>
        </p:spPr>
        <p:txBody>
          <a:bodyPr anchor="t"/>
          <a:lstStyle/>
          <a:p>
            <a:pPr algn="l"/>
            <a:r>
              <a:rPr lang="en-US" sz="3600" dirty="0">
                <a:latin typeface="+mn-lt"/>
              </a:rPr>
              <a:t>“But Jesus answered them, ‘</a:t>
            </a:r>
            <a:r>
              <a:rPr lang="en-US" sz="3600" u="sng" dirty="0">
                <a:latin typeface="+mn-lt"/>
              </a:rPr>
              <a:t>You are wrong</a:t>
            </a:r>
            <a:r>
              <a:rPr lang="en-US" sz="3600" dirty="0">
                <a:latin typeface="+mn-lt"/>
              </a:rPr>
              <a:t>, because you know neither the Scriptures nor the power of God. For in the resurrection they neither marry nor are given in marriage, but are like angels in heaven. And as for the resurrection of the dead, have you not read what was said to you by God: I am the God of Abraham, and the God of Isaac, and the God of Jacob’? He is not God of the dead, but of the living.’” – Matt. 22:29-32</a:t>
            </a:r>
          </a:p>
        </p:txBody>
      </p:sp>
    </p:spTree>
    <p:extLst>
      <p:ext uri="{BB962C8B-B14F-4D97-AF65-F5344CB8AC3E}">
        <p14:creationId xmlns:p14="http://schemas.microsoft.com/office/powerpoint/2010/main" val="627157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Interpreting Scripture</a:t>
            </a:r>
          </a:p>
          <a:p>
            <a:r>
              <a:rPr lang="en-US" sz="5400" dirty="0"/>
              <a:t>Hermeneutics</a:t>
            </a:r>
          </a:p>
        </p:txBody>
      </p:sp>
    </p:spTree>
    <p:extLst>
      <p:ext uri="{BB962C8B-B14F-4D97-AF65-F5344CB8AC3E}">
        <p14:creationId xmlns:p14="http://schemas.microsoft.com/office/powerpoint/2010/main" val="1909553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Can We Understand His Will?</a:t>
            </a:r>
          </a:p>
        </p:txBody>
      </p:sp>
    </p:spTree>
    <p:extLst>
      <p:ext uri="{BB962C8B-B14F-4D97-AF65-F5344CB8AC3E}">
        <p14:creationId xmlns:p14="http://schemas.microsoft.com/office/powerpoint/2010/main" val="1551221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601200" cy="4839047"/>
          </a:xfrm>
        </p:spPr>
        <p:txBody>
          <a:bodyPr anchor="t"/>
          <a:lstStyle/>
          <a:p>
            <a:pPr algn="l"/>
            <a:r>
              <a:rPr lang="en-US" sz="4000" b="1" dirty="0"/>
              <a:t>Meaning of “Revelation”</a:t>
            </a:r>
            <a:endParaRPr lang="en-US" sz="3200" b="1" dirty="0"/>
          </a:p>
          <a:p>
            <a:pPr marL="457200" indent="-457200" algn="l">
              <a:buFont typeface="Arial" panose="020B0604020202020204" pitchFamily="34" charset="0"/>
              <a:buChar char="•"/>
            </a:pPr>
            <a:r>
              <a:rPr lang="en-US" dirty="0"/>
              <a:t>“To uncover what has been veiled or covered up; to disclose, make bare…to make known, make manifest, disclose what before was unknown”</a:t>
            </a:r>
          </a:p>
          <a:p>
            <a:pPr marL="457200" indent="-457200" algn="l">
              <a:buFont typeface="Arial" panose="020B0604020202020204" pitchFamily="34" charset="0"/>
              <a:buChar char="•"/>
            </a:pPr>
            <a:r>
              <a:rPr lang="en-US" dirty="0"/>
              <a:t>If we cannot understand the revelation, then God’s Will has not been revealed!</a:t>
            </a:r>
          </a:p>
        </p:txBody>
      </p:sp>
    </p:spTree>
    <p:extLst>
      <p:ext uri="{BB962C8B-B14F-4D97-AF65-F5344CB8AC3E}">
        <p14:creationId xmlns:p14="http://schemas.microsoft.com/office/powerpoint/2010/main" val="1806550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05853" y="1516679"/>
            <a:ext cx="10358387" cy="5036868"/>
          </a:xfrm>
        </p:spPr>
        <p:txBody>
          <a:bodyPr anchor="t">
            <a:normAutofit fontScale="92500"/>
          </a:bodyPr>
          <a:lstStyle/>
          <a:p>
            <a:pPr algn="l"/>
            <a:r>
              <a:rPr lang="en-US" sz="3600" b="1" dirty="0"/>
              <a:t>Implications of God’s Word as a revelation</a:t>
            </a:r>
          </a:p>
          <a:p>
            <a:pPr marL="457200" indent="-457200" algn="l">
              <a:buFont typeface="Arial" panose="020B0604020202020204" pitchFamily="34" charset="0"/>
              <a:buChar char="•"/>
            </a:pPr>
            <a:r>
              <a:rPr lang="en-US" dirty="0"/>
              <a:t>God meant for it to be understood – Eph. 3:1-5</a:t>
            </a:r>
          </a:p>
          <a:p>
            <a:pPr marL="1371600" lvl="1">
              <a:buFont typeface="Arial" panose="020B0604020202020204" pitchFamily="34" charset="0"/>
              <a:buChar char="•"/>
            </a:pPr>
            <a:r>
              <a:rPr lang="en-US" dirty="0"/>
              <a:t>“For this reason I, Paul, a prisoner of Christ Jesus on behalf of you Gentiles— </a:t>
            </a:r>
            <a:r>
              <a:rPr lang="en-US" sz="2200" dirty="0"/>
              <a:t>2</a:t>
            </a:r>
            <a:r>
              <a:rPr lang="en-US" dirty="0"/>
              <a:t> assuming that you have heard of the stewardship of God's grace that was given to me for you, </a:t>
            </a:r>
            <a:r>
              <a:rPr lang="en-US" sz="2200" dirty="0"/>
              <a:t>3</a:t>
            </a:r>
            <a:r>
              <a:rPr lang="en-US" dirty="0"/>
              <a:t> how the mystery was made known to me by revelation, as I have written briefly. </a:t>
            </a:r>
            <a:r>
              <a:rPr lang="en-US" sz="2200" dirty="0"/>
              <a:t>4</a:t>
            </a:r>
            <a:r>
              <a:rPr lang="en-US" dirty="0"/>
              <a:t> When you read this, you can perceive my insight into the mystery of Christ, </a:t>
            </a:r>
            <a:r>
              <a:rPr lang="en-US" sz="2200" dirty="0"/>
              <a:t>5</a:t>
            </a:r>
            <a:r>
              <a:rPr lang="en-US" dirty="0"/>
              <a:t> which was not made known to the sons of men in other generations as it has now been revealed to his holy apostles and prophets by the Spirit.”</a:t>
            </a:r>
          </a:p>
        </p:txBody>
      </p:sp>
    </p:spTree>
    <p:extLst>
      <p:ext uri="{BB962C8B-B14F-4D97-AF65-F5344CB8AC3E}">
        <p14:creationId xmlns:p14="http://schemas.microsoft.com/office/powerpoint/2010/main" val="2661161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05853" y="1516679"/>
            <a:ext cx="10358387" cy="5036868"/>
          </a:xfrm>
        </p:spPr>
        <p:txBody>
          <a:bodyPr anchor="t">
            <a:normAutofit/>
          </a:bodyPr>
          <a:lstStyle/>
          <a:p>
            <a:pPr algn="l"/>
            <a:r>
              <a:rPr lang="en-US" sz="3600" b="1" dirty="0"/>
              <a:t>Implications of God’s Word as a revelation</a:t>
            </a:r>
          </a:p>
          <a:p>
            <a:pPr marL="457200" indent="-457200" algn="l">
              <a:buFont typeface="Arial" panose="020B0604020202020204" pitchFamily="34" charset="0"/>
              <a:buChar char="•"/>
            </a:pPr>
            <a:r>
              <a:rPr lang="en-US" dirty="0"/>
              <a:t>We are to read expecting to understand – Luke 1:3,4</a:t>
            </a:r>
          </a:p>
          <a:p>
            <a:pPr marL="1371600" lvl="1">
              <a:buFont typeface="Arial" panose="020B0604020202020204" pitchFamily="34" charset="0"/>
              <a:buChar char="•"/>
            </a:pPr>
            <a:r>
              <a:rPr lang="en-US" dirty="0"/>
              <a:t>“…it seemed good to me also, having followed all things closely for some time past, to write an orderly account for you, most excellent Theophilus, </a:t>
            </a:r>
            <a:r>
              <a:rPr lang="en-US" sz="2400" dirty="0"/>
              <a:t>4</a:t>
            </a:r>
            <a:r>
              <a:rPr lang="en-US" dirty="0"/>
              <a:t> that you may have certainty concerning the things you have been taught.</a:t>
            </a:r>
          </a:p>
        </p:txBody>
      </p:sp>
    </p:spTree>
    <p:extLst>
      <p:ext uri="{BB962C8B-B14F-4D97-AF65-F5344CB8AC3E}">
        <p14:creationId xmlns:p14="http://schemas.microsoft.com/office/powerpoint/2010/main" val="2106863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05853" y="1516679"/>
            <a:ext cx="10358387" cy="5036868"/>
          </a:xfrm>
        </p:spPr>
        <p:txBody>
          <a:bodyPr anchor="t">
            <a:normAutofit/>
          </a:bodyPr>
          <a:lstStyle/>
          <a:p>
            <a:pPr algn="l"/>
            <a:r>
              <a:rPr lang="en-US" sz="3600" b="1" dirty="0"/>
              <a:t>Implications of God’s Word as a revelation</a:t>
            </a:r>
          </a:p>
          <a:p>
            <a:pPr marL="457200" indent="-457200" algn="l">
              <a:buFont typeface="Arial" panose="020B0604020202020204" pitchFamily="34" charset="0"/>
              <a:buChar char="•"/>
            </a:pPr>
            <a:r>
              <a:rPr lang="en-US" dirty="0"/>
              <a:t>People in the NT spoke about knowing and understanding the truth – Hebrews 10:26</a:t>
            </a:r>
          </a:p>
          <a:p>
            <a:pPr marL="1371600" lvl="1">
              <a:buFont typeface="Arial" panose="020B0604020202020204" pitchFamily="34" charset="0"/>
              <a:buChar char="•"/>
            </a:pPr>
            <a:r>
              <a:rPr lang="en-US" dirty="0"/>
              <a:t>“For if we go on sinning deliberately after receiving the knowledge of the truth, there no longer remains a sacrifice for sins, </a:t>
            </a:r>
            <a:r>
              <a:rPr lang="en-US" sz="2000" dirty="0"/>
              <a:t>27</a:t>
            </a:r>
            <a:r>
              <a:rPr lang="en-US" dirty="0"/>
              <a:t> but a fearful expectation of judgment…”</a:t>
            </a:r>
          </a:p>
        </p:txBody>
      </p:sp>
    </p:spTree>
    <p:extLst>
      <p:ext uri="{BB962C8B-B14F-4D97-AF65-F5344CB8AC3E}">
        <p14:creationId xmlns:p14="http://schemas.microsoft.com/office/powerpoint/2010/main" val="4260727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05853" y="1516679"/>
            <a:ext cx="10358387" cy="5036868"/>
          </a:xfrm>
        </p:spPr>
        <p:txBody>
          <a:bodyPr anchor="t">
            <a:normAutofit/>
          </a:bodyPr>
          <a:lstStyle/>
          <a:p>
            <a:pPr algn="l"/>
            <a:r>
              <a:rPr lang="en-US" sz="3600" b="1" dirty="0"/>
              <a:t>Everyone believing and teaching the same thing is enjoined in scripture – 1 Cor. 1:10; 4:17</a:t>
            </a:r>
          </a:p>
          <a:p>
            <a:pPr marL="457200" indent="-457200" algn="l">
              <a:buFont typeface="Arial" panose="020B0604020202020204" pitchFamily="34" charset="0"/>
              <a:buChar char="•"/>
            </a:pPr>
            <a:r>
              <a:rPr lang="en-US" dirty="0">
                <a:solidFill>
                  <a:schemeClr val="tx1"/>
                </a:solidFill>
                <a:latin typeface="+mn-lt"/>
              </a:rPr>
              <a:t>“I appeal to you, brothers, by the name of our Lord Jesus Christ, that all of you agree, and that there be no divisions among you, but that you be united in the same mind and the same judgment.”</a:t>
            </a:r>
          </a:p>
          <a:p>
            <a:pPr marL="457200" indent="-457200" algn="l">
              <a:buFont typeface="Arial" panose="020B0604020202020204" pitchFamily="34" charset="0"/>
              <a:buChar char="•"/>
            </a:pPr>
            <a:r>
              <a:rPr lang="en-US" dirty="0">
                <a:solidFill>
                  <a:schemeClr val="tx1"/>
                </a:solidFill>
                <a:latin typeface="+mn-lt"/>
              </a:rPr>
              <a:t>“That is why I sent you Timothy, my beloved and faithful child in the Lord, to remind you of my ways in Christ, as I teach them everywhere in every church.”</a:t>
            </a:r>
          </a:p>
        </p:txBody>
      </p:sp>
    </p:spTree>
    <p:extLst>
      <p:ext uri="{BB962C8B-B14F-4D97-AF65-F5344CB8AC3E}">
        <p14:creationId xmlns:p14="http://schemas.microsoft.com/office/powerpoint/2010/main" val="2835541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Communicating His Will</a:t>
            </a:r>
          </a:p>
        </p:txBody>
      </p:sp>
    </p:spTree>
    <p:extLst>
      <p:ext uri="{BB962C8B-B14F-4D97-AF65-F5344CB8AC3E}">
        <p14:creationId xmlns:p14="http://schemas.microsoft.com/office/powerpoint/2010/main" val="2645203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7126</TotalTime>
  <Words>666</Words>
  <Application>Microsoft Macintosh PowerPoint</Application>
  <PresentationFormat>Widescreen</PresentationFormat>
  <Paragraphs>46</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Book</vt:lpstr>
      <vt:lpstr>Calibri</vt:lpstr>
      <vt:lpstr>Georgia</vt:lpstr>
      <vt:lpstr>Gotham Book</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70</cp:revision>
  <cp:lastPrinted>2022-10-01T18:30:43Z</cp:lastPrinted>
  <dcterms:created xsi:type="dcterms:W3CDTF">2014-03-26T14:03:34Z</dcterms:created>
  <dcterms:modified xsi:type="dcterms:W3CDTF">2022-10-01T18:50:35Z</dcterms:modified>
</cp:coreProperties>
</file>