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6" r:id="rId3"/>
    <p:sldId id="263" r:id="rId4"/>
    <p:sldId id="321" r:id="rId5"/>
    <p:sldId id="306" r:id="rId6"/>
    <p:sldId id="325" r:id="rId7"/>
    <p:sldId id="307" r:id="rId8"/>
    <p:sldId id="343" r:id="rId9"/>
    <p:sldId id="308" r:id="rId10"/>
    <p:sldId id="309" r:id="rId11"/>
    <p:sldId id="337" r:id="rId12"/>
    <p:sldId id="338" r:id="rId13"/>
    <p:sldId id="311" r:id="rId14"/>
    <p:sldId id="339" r:id="rId15"/>
    <p:sldId id="340" r:id="rId16"/>
    <p:sldId id="341" r:id="rId17"/>
    <p:sldId id="342" r:id="rId18"/>
    <p:sldId id="2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808080"/>
    <a:srgbClr val="FFCC99"/>
    <a:srgbClr val="2F322C"/>
    <a:srgbClr val="F8F6DB"/>
    <a:srgbClr val="AB742F"/>
    <a:srgbClr val="F86413"/>
    <a:srgbClr val="E6D294"/>
    <a:srgbClr val="6D3122"/>
    <a:srgbClr val="602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BD1B6-E678-4010-82CE-7C8B0AD5C3A3}" v="16" dt="2022-11-04T17:20:33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74"/>
  </p:normalViewPr>
  <p:slideViewPr>
    <p:cSldViewPr snapToGrid="0" snapToObjects="1">
      <p:cViewPr varScale="1">
        <p:scale>
          <a:sx n="62" d="100"/>
          <a:sy n="62" d="100"/>
        </p:scale>
        <p:origin x="86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anders" userId="15209388-32d5-4767-88ad-6e35b1ee0459" providerId="ADAL" clId="{558BD1B6-E678-4010-82CE-7C8B0AD5C3A3}"/>
    <pc:docChg chg="undo custSel addSld delSld modSld sldOrd">
      <pc:chgData name="Eric Sanders" userId="15209388-32d5-4767-88ad-6e35b1ee0459" providerId="ADAL" clId="{558BD1B6-E678-4010-82CE-7C8B0AD5C3A3}" dt="2022-11-04T17:20:33.814" v="90" actId="20577"/>
      <pc:docMkLst>
        <pc:docMk/>
      </pc:docMkLst>
      <pc:sldChg chg="del">
        <pc:chgData name="Eric Sanders" userId="15209388-32d5-4767-88ad-6e35b1ee0459" providerId="ADAL" clId="{558BD1B6-E678-4010-82CE-7C8B0AD5C3A3}" dt="2022-11-04T15:01:11.919" v="0" actId="47"/>
        <pc:sldMkLst>
          <pc:docMk/>
          <pc:sldMk cId="2159089333" sldId="262"/>
        </pc:sldMkLst>
      </pc:sldChg>
      <pc:sldChg chg="add del">
        <pc:chgData name="Eric Sanders" userId="15209388-32d5-4767-88ad-6e35b1ee0459" providerId="ADAL" clId="{558BD1B6-E678-4010-82CE-7C8B0AD5C3A3}" dt="2022-11-04T15:01:46.078" v="15" actId="47"/>
        <pc:sldMkLst>
          <pc:docMk/>
          <pc:sldMk cId="3385030071" sldId="279"/>
        </pc:sldMkLst>
      </pc:sldChg>
      <pc:sldChg chg="del">
        <pc:chgData name="Eric Sanders" userId="15209388-32d5-4767-88ad-6e35b1ee0459" providerId="ADAL" clId="{558BD1B6-E678-4010-82CE-7C8B0AD5C3A3}" dt="2022-11-04T15:01:46.750" v="16" actId="47"/>
        <pc:sldMkLst>
          <pc:docMk/>
          <pc:sldMk cId="1098178594" sldId="285"/>
        </pc:sldMkLst>
      </pc:sldChg>
      <pc:sldChg chg="del">
        <pc:chgData name="Eric Sanders" userId="15209388-32d5-4767-88ad-6e35b1ee0459" providerId="ADAL" clId="{558BD1B6-E678-4010-82CE-7C8B0AD5C3A3}" dt="2022-11-04T15:01:16.200" v="1" actId="47"/>
        <pc:sldMkLst>
          <pc:docMk/>
          <pc:sldMk cId="2919983245" sldId="299"/>
        </pc:sldMkLst>
      </pc:sldChg>
      <pc:sldChg chg="del">
        <pc:chgData name="Eric Sanders" userId="15209388-32d5-4767-88ad-6e35b1ee0459" providerId="ADAL" clId="{558BD1B6-E678-4010-82CE-7C8B0AD5C3A3}" dt="2022-11-04T15:01:25.683" v="10" actId="47"/>
        <pc:sldMkLst>
          <pc:docMk/>
          <pc:sldMk cId="282126284" sldId="302"/>
        </pc:sldMkLst>
      </pc:sldChg>
      <pc:sldChg chg="modSp mod ord">
        <pc:chgData name="Eric Sanders" userId="15209388-32d5-4767-88ad-6e35b1ee0459" providerId="ADAL" clId="{558BD1B6-E678-4010-82CE-7C8B0AD5C3A3}" dt="2022-11-04T17:16:42.601" v="79" actId="115"/>
        <pc:sldMkLst>
          <pc:docMk/>
          <pc:sldMk cId="1300314619" sldId="306"/>
        </pc:sldMkLst>
        <pc:spChg chg="mod">
          <ac:chgData name="Eric Sanders" userId="15209388-32d5-4767-88ad-6e35b1ee0459" providerId="ADAL" clId="{558BD1B6-E678-4010-82CE-7C8B0AD5C3A3}" dt="2022-11-04T17:16:42.601" v="79" actId="115"/>
          <ac:spMkLst>
            <pc:docMk/>
            <pc:sldMk cId="1300314619" sldId="306"/>
            <ac:spMk id="3" creationId="{F35534A8-001F-F06E-2423-682C2CE75BCA}"/>
          </ac:spMkLst>
        </pc:spChg>
      </pc:sldChg>
      <pc:sldChg chg="del">
        <pc:chgData name="Eric Sanders" userId="15209388-32d5-4767-88ad-6e35b1ee0459" providerId="ADAL" clId="{558BD1B6-E678-4010-82CE-7C8B0AD5C3A3}" dt="2022-11-04T15:01:19.178" v="5" actId="47"/>
        <pc:sldMkLst>
          <pc:docMk/>
          <pc:sldMk cId="2930226532" sldId="318"/>
        </pc:sldMkLst>
      </pc:sldChg>
      <pc:sldChg chg="del">
        <pc:chgData name="Eric Sanders" userId="15209388-32d5-4767-88ad-6e35b1ee0459" providerId="ADAL" clId="{558BD1B6-E678-4010-82CE-7C8B0AD5C3A3}" dt="2022-11-04T15:01:24.040" v="7" actId="47"/>
        <pc:sldMkLst>
          <pc:docMk/>
          <pc:sldMk cId="1020611323" sldId="320"/>
        </pc:sldMkLst>
      </pc:sldChg>
      <pc:sldChg chg="add del">
        <pc:chgData name="Eric Sanders" userId="15209388-32d5-4767-88ad-6e35b1ee0459" providerId="ADAL" clId="{558BD1B6-E678-4010-82CE-7C8B0AD5C3A3}" dt="2022-11-04T15:01:40.439" v="14" actId="47"/>
        <pc:sldMkLst>
          <pc:docMk/>
          <pc:sldMk cId="709132446" sldId="321"/>
        </pc:sldMkLst>
      </pc:sldChg>
      <pc:sldChg chg="modAnim">
        <pc:chgData name="Eric Sanders" userId="15209388-32d5-4767-88ad-6e35b1ee0459" providerId="ADAL" clId="{558BD1B6-E678-4010-82CE-7C8B0AD5C3A3}" dt="2022-11-04T15:01:58.510" v="20"/>
        <pc:sldMkLst>
          <pc:docMk/>
          <pc:sldMk cId="3760716138" sldId="325"/>
        </pc:sldMkLst>
      </pc:sldChg>
      <pc:sldChg chg="del">
        <pc:chgData name="Eric Sanders" userId="15209388-32d5-4767-88ad-6e35b1ee0459" providerId="ADAL" clId="{558BD1B6-E678-4010-82CE-7C8B0AD5C3A3}" dt="2022-11-04T15:01:24.599" v="8" actId="47"/>
        <pc:sldMkLst>
          <pc:docMk/>
          <pc:sldMk cId="2195574045" sldId="326"/>
        </pc:sldMkLst>
      </pc:sldChg>
      <pc:sldChg chg="del">
        <pc:chgData name="Eric Sanders" userId="15209388-32d5-4767-88ad-6e35b1ee0459" providerId="ADAL" clId="{558BD1B6-E678-4010-82CE-7C8B0AD5C3A3}" dt="2022-11-04T15:01:16.792" v="2" actId="47"/>
        <pc:sldMkLst>
          <pc:docMk/>
          <pc:sldMk cId="2364498799" sldId="332"/>
        </pc:sldMkLst>
      </pc:sldChg>
      <pc:sldChg chg="del">
        <pc:chgData name="Eric Sanders" userId="15209388-32d5-4767-88ad-6e35b1ee0459" providerId="ADAL" clId="{558BD1B6-E678-4010-82CE-7C8B0AD5C3A3}" dt="2022-11-04T15:01:17.409" v="3" actId="47"/>
        <pc:sldMkLst>
          <pc:docMk/>
          <pc:sldMk cId="2909465378" sldId="333"/>
        </pc:sldMkLst>
      </pc:sldChg>
      <pc:sldChg chg="del">
        <pc:chgData name="Eric Sanders" userId="15209388-32d5-4767-88ad-6e35b1ee0459" providerId="ADAL" clId="{558BD1B6-E678-4010-82CE-7C8B0AD5C3A3}" dt="2022-11-04T15:01:17.977" v="4" actId="47"/>
        <pc:sldMkLst>
          <pc:docMk/>
          <pc:sldMk cId="2814232165" sldId="334"/>
        </pc:sldMkLst>
      </pc:sldChg>
      <pc:sldChg chg="del">
        <pc:chgData name="Eric Sanders" userId="15209388-32d5-4767-88ad-6e35b1ee0459" providerId="ADAL" clId="{558BD1B6-E678-4010-82CE-7C8B0AD5C3A3}" dt="2022-11-04T15:01:21.240" v="6" actId="47"/>
        <pc:sldMkLst>
          <pc:docMk/>
          <pc:sldMk cId="52801601" sldId="335"/>
        </pc:sldMkLst>
      </pc:sldChg>
      <pc:sldChg chg="del">
        <pc:chgData name="Eric Sanders" userId="15209388-32d5-4767-88ad-6e35b1ee0459" providerId="ADAL" clId="{558BD1B6-E678-4010-82CE-7C8B0AD5C3A3}" dt="2022-11-04T15:01:25.130" v="9" actId="47"/>
        <pc:sldMkLst>
          <pc:docMk/>
          <pc:sldMk cId="2518057434" sldId="336"/>
        </pc:sldMkLst>
      </pc:sldChg>
      <pc:sldChg chg="modSp">
        <pc:chgData name="Eric Sanders" userId="15209388-32d5-4767-88ad-6e35b1ee0459" providerId="ADAL" clId="{558BD1B6-E678-4010-82CE-7C8B0AD5C3A3}" dt="2022-11-04T17:20:33.814" v="90" actId="20577"/>
        <pc:sldMkLst>
          <pc:docMk/>
          <pc:sldMk cId="3573524276" sldId="337"/>
        </pc:sldMkLst>
        <pc:spChg chg="mod">
          <ac:chgData name="Eric Sanders" userId="15209388-32d5-4767-88ad-6e35b1ee0459" providerId="ADAL" clId="{558BD1B6-E678-4010-82CE-7C8B0AD5C3A3}" dt="2022-11-04T17:20:33.814" v="90" actId="20577"/>
          <ac:spMkLst>
            <pc:docMk/>
            <pc:sldMk cId="3573524276" sldId="337"/>
            <ac:spMk id="3" creationId="{F35534A8-001F-F06E-2423-682C2CE75BCA}"/>
          </ac:spMkLst>
        </pc:spChg>
      </pc:sldChg>
      <pc:sldChg chg="modSp mod modAnim">
        <pc:chgData name="Eric Sanders" userId="15209388-32d5-4767-88ad-6e35b1ee0459" providerId="ADAL" clId="{558BD1B6-E678-4010-82CE-7C8B0AD5C3A3}" dt="2022-11-04T15:03:11.114" v="27" actId="1076"/>
        <pc:sldMkLst>
          <pc:docMk/>
          <pc:sldMk cId="804906549" sldId="338"/>
        </pc:sldMkLst>
        <pc:spChg chg="mod">
          <ac:chgData name="Eric Sanders" userId="15209388-32d5-4767-88ad-6e35b1ee0459" providerId="ADAL" clId="{558BD1B6-E678-4010-82CE-7C8B0AD5C3A3}" dt="2022-11-04T15:03:11.114" v="27" actId="1076"/>
          <ac:spMkLst>
            <pc:docMk/>
            <pc:sldMk cId="804906549" sldId="338"/>
            <ac:spMk id="3" creationId="{F35534A8-001F-F06E-2423-682C2CE75BCA}"/>
          </ac:spMkLst>
        </pc:spChg>
      </pc:sldChg>
      <pc:sldChg chg="modSp add mod ord">
        <pc:chgData name="Eric Sanders" userId="15209388-32d5-4767-88ad-6e35b1ee0459" providerId="ADAL" clId="{558BD1B6-E678-4010-82CE-7C8B0AD5C3A3}" dt="2022-11-04T17:15:30.338" v="76" actId="255"/>
        <pc:sldMkLst>
          <pc:docMk/>
          <pc:sldMk cId="4074007578" sldId="343"/>
        </pc:sldMkLst>
        <pc:spChg chg="mod">
          <ac:chgData name="Eric Sanders" userId="15209388-32d5-4767-88ad-6e35b1ee0459" providerId="ADAL" clId="{558BD1B6-E678-4010-82CE-7C8B0AD5C3A3}" dt="2022-11-04T17:15:30.338" v="76" actId="255"/>
          <ac:spMkLst>
            <pc:docMk/>
            <pc:sldMk cId="4074007578" sldId="343"/>
            <ac:spMk id="3" creationId="{F35534A8-001F-F06E-2423-682C2CE75B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39C04-BB7D-406B-967C-DE18ECC00C2F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BD124-764E-4988-82E7-A9B1521EF5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0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21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79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69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26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9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8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9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40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0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BD124-764E-4988-82E7-A9B1521EF55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0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6BD016B-AD89-8D7D-CE54-661561175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5085" y="1935460"/>
            <a:ext cx="10481829" cy="2987079"/>
          </a:xfrm>
          <a:noFill/>
        </p:spPr>
        <p:txBody>
          <a:bodyPr anchor="ctr">
            <a:noAutofit/>
          </a:bodyPr>
          <a:lstStyle>
            <a:lvl1pPr>
              <a:defRPr sz="10000">
                <a:solidFill>
                  <a:srgbClr val="E3C286"/>
                </a:solidFill>
                <a:latin typeface="Trajan Pro 3" panose="02020502050503020301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E2FB733-216C-AFD2-0A8E-DC213AAB48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101" y="1505249"/>
            <a:ext cx="11391797" cy="5036868"/>
          </a:xfrm>
        </p:spPr>
        <p:txBody>
          <a:bodyPr anchor="ctr"/>
          <a:lstStyle>
            <a:lvl1pPr algn="ctr">
              <a:defRPr baseline="0">
                <a:solidFill>
                  <a:srgbClr val="E3C286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44B0A84-9F12-16EC-5155-31245C75F8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7626" y="205009"/>
            <a:ext cx="4476746" cy="970251"/>
          </a:xfrm>
          <a:noFill/>
        </p:spPr>
        <p:txBody>
          <a:bodyPr anchor="ctr">
            <a:noAutofit/>
          </a:bodyPr>
          <a:lstStyle>
            <a:lvl1pPr>
              <a:defRPr sz="3000">
                <a:solidFill>
                  <a:srgbClr val="E3C286"/>
                </a:solidFill>
                <a:latin typeface="Trajan Pro 3" panose="02020502050503020301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Title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5375AA25-B5EC-1849-3FD5-0C24951F81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101" y="1505249"/>
            <a:ext cx="11391797" cy="5036868"/>
          </a:xfrm>
        </p:spPr>
        <p:txBody>
          <a:bodyPr anchor="ctr"/>
          <a:lstStyle>
            <a:lvl1pPr algn="ctr">
              <a:defRPr baseline="0">
                <a:solidFill>
                  <a:srgbClr val="E3C286"/>
                </a:solidFill>
                <a:latin typeface="Avenir Book" panose="02000503020000020003" pitchFamily="2" charset="0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F4A33F7-BFB1-C542-8A36-0F68E5805C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450" y="548962"/>
            <a:ext cx="10949099" cy="5760075"/>
          </a:xfrm>
          <a:noFill/>
        </p:spPr>
        <p:txBody>
          <a:bodyPr anchor="ctr"/>
          <a:lstStyle>
            <a:lvl1pPr algn="ctr">
              <a:defRPr baseline="0">
                <a:solidFill>
                  <a:srgbClr val="F8F6DB"/>
                </a:solidFill>
                <a:latin typeface="Gotham Book" panose="02000603040000090004" pitchFamily="2" charset="77"/>
                <a:cs typeface="Arial" panose="020B0604020202020204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782E48ED-D884-9842-8445-333F3E1A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0" r:id="rId5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20000"/>
              <a:lumOff val="80000"/>
            </a:schemeClr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accent3">
              <a:lumMod val="20000"/>
              <a:lumOff val="80000"/>
            </a:schemeClr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4240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078" y="219586"/>
            <a:ext cx="11034445" cy="6192796"/>
          </a:xfrm>
        </p:spPr>
        <p:txBody>
          <a:bodyPr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Under this new covenant “Israel” would no longer be a physical lineage, but a spiritual one (Rom 2.28-29; Phil 3.3).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What do you think are the practical implications? And how does this relate to our study of authority?</a:t>
            </a:r>
          </a:p>
        </p:txBody>
      </p:sp>
    </p:spTree>
    <p:extLst>
      <p:ext uri="{BB962C8B-B14F-4D97-AF65-F5344CB8AC3E}">
        <p14:creationId xmlns:p14="http://schemas.microsoft.com/office/powerpoint/2010/main" val="399312847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418" y="219586"/>
            <a:ext cx="11394040" cy="6192796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Born of a Certain Lineage vs </a:t>
            </a:r>
            <a:r>
              <a:rPr lang="en-US" sz="4800" b="1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Know God &amp; Choosing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The people who are in relationship with God in the new covenant are not going to see the covenant as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duty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obligation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The covenant is going to be their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hearts’ desire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. No one in this covenant will see the laws of God as a burden.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No one in the covenant will be teaching another person in the covenant to know the Lord (Heb 8.11)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Belonging to the Lord is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far more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than an awareness of God’s laws.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Belonging to the covenant is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far more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than understanding the obligations of the covenant.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24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708" y="337739"/>
            <a:ext cx="10880332" cy="6520261"/>
          </a:xfrm>
        </p:spPr>
        <p:txBody>
          <a:bodyPr>
            <a:normAutofit fontScale="92500" lnSpcReduction="20000"/>
          </a:bodyPr>
          <a:lstStyle/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do not belong to the covenant because we come to worship on Sundays.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do not belong to the covenant because we sit on the pews.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do not belong to the covenant because we are always here when the doors are open.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belong to the covenant when the desires of our heart are to obey the Lord.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belong to the covenant when we see God’s laws in our hearts and in our minds.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belong to the covenant when we know the Lord.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0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83" y="219586"/>
            <a:ext cx="10561834" cy="6192796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But we all, with unveiled face, beholding as in a mirror the glory of the Lord, are being transformed into the same image from glory to glory, just as from the Lord, the Spirit.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2 Corinthians 3.18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708368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B5552-B117-B836-992D-AF805CC66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788" y="765510"/>
            <a:ext cx="8260423" cy="503686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God Who Raises Us to Walk in Newness of Life</a:t>
            </a:r>
          </a:p>
        </p:txBody>
      </p:sp>
    </p:spTree>
    <p:extLst>
      <p:ext uri="{BB962C8B-B14F-4D97-AF65-F5344CB8AC3E}">
        <p14:creationId xmlns:p14="http://schemas.microsoft.com/office/powerpoint/2010/main" val="105762779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96" y="219586"/>
            <a:ext cx="11455685" cy="6192796"/>
          </a:xfrm>
        </p:spPr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11 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But when Christ appeared as a high priest of the good things to come, He entered through the greater and more perfect tabernacle, not made with hands, that is to say, not of this creation; </a:t>
            </a:r>
            <a:r>
              <a:rPr lang="en-US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12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and not through the blood of goats and calves, but through His own blood, He entered the holy place once for all, having </a:t>
            </a:r>
            <a:r>
              <a:rPr lang="en-US" sz="4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obtained eternal redemption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. </a:t>
            </a:r>
            <a:r>
              <a:rPr lang="en-US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13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For if the blood of goats and bulls and the ashes of a heifer sprinkling those who have been defiled sanctify for the cleansing of the flesh, </a:t>
            </a:r>
            <a:r>
              <a:rPr lang="en-US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how much more will the blood of Christ, who through the eternal Spirit offered Himself without blemish to God, cleanse your conscience from dead works to serve the living God?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Hebrews 9.11-14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233289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418" y="337738"/>
            <a:ext cx="11394040" cy="6520261"/>
          </a:xfrm>
        </p:spPr>
        <p:txBody>
          <a:bodyPr>
            <a:normAutofit fontScale="92500"/>
          </a:bodyPr>
          <a:lstStyle/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An eternal covenant has been made available to mankind by God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The blood of God’s own Son was shed in order to make reconciliation possible.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By means of this blood, an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eternal redemption 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has been secured for those who are sanctified.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The blood of Christ sanctifies under this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new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3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better covenant</a:t>
            </a: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, purifying our consciences from dead works in order that we might serve the God of peace.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302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B5552-B117-B836-992D-AF805CC66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16" y="910566"/>
            <a:ext cx="10469367" cy="5036868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Therefore walk in Him… </a:t>
            </a:r>
          </a:p>
          <a:p>
            <a:pPr algn="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under His authority.</a:t>
            </a:r>
          </a:p>
        </p:txBody>
      </p:sp>
    </p:spTree>
    <p:extLst>
      <p:ext uri="{BB962C8B-B14F-4D97-AF65-F5344CB8AC3E}">
        <p14:creationId xmlns:p14="http://schemas.microsoft.com/office/powerpoint/2010/main" val="31575687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80930-1B01-3F82-8B1C-6FE53081F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0250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B5552-B117-B836-992D-AF805CC66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788" y="765510"/>
            <a:ext cx="8260423" cy="503686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God of Covenants</a:t>
            </a:r>
          </a:p>
        </p:txBody>
      </p:sp>
    </p:spTree>
    <p:extLst>
      <p:ext uri="{BB962C8B-B14F-4D97-AF65-F5344CB8AC3E}">
        <p14:creationId xmlns:p14="http://schemas.microsoft.com/office/powerpoint/2010/main" val="14905868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CB5552-B117-B836-992D-AF805CC661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788" y="765510"/>
            <a:ext cx="8260423" cy="503686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God Who Establishes an Eternal Covenant</a:t>
            </a:r>
          </a:p>
        </p:txBody>
      </p:sp>
    </p:spTree>
    <p:extLst>
      <p:ext uri="{BB962C8B-B14F-4D97-AF65-F5344CB8AC3E}">
        <p14:creationId xmlns:p14="http://schemas.microsoft.com/office/powerpoint/2010/main" val="70913244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83" y="219586"/>
            <a:ext cx="10561834" cy="6192796"/>
          </a:xfrm>
        </p:spPr>
        <p:txBody>
          <a:bodyPr>
            <a:normAutofit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so much the more also Jesus has become the guarantee of a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better covenant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Hebrews 7.22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But now He has obtained a more excellent ministry, by as much as He is also the mediator of a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better covenant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, which has been enacted on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better promises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Hebrews 8.6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31461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160" y="332602"/>
            <a:ext cx="11250202" cy="61927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43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Hebrews has one key word: BETTER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35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Jesus is a better messenger than either the prophets or the angels (Heb 1).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As the apostle and high priest of our confession, He is better than Moses (Heb 3).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He provides a better rest than was provided by Joshua (Heb 4).</a:t>
            </a:r>
          </a:p>
          <a:p>
            <a:pPr marL="571500" indent="-571500" algn="l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He is a better priest than were the Levites (Heb 5-7).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161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83" y="219586"/>
            <a:ext cx="10561834" cy="6192796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“In speaking of a new covenant, He makes the first one obsolete. And what is becoming obsolete and growing old is ready to vanish away.”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(Heb 8.13)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Why is this passage pivotal to Christians?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342667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83" y="219586"/>
            <a:ext cx="10561834" cy="6192796"/>
          </a:xfrm>
        </p:spPr>
        <p:txBody>
          <a:bodyPr>
            <a:normAutofit fontScale="92500" lnSpcReduction="20000"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For the Law, since it has only </a:t>
            </a:r>
            <a:r>
              <a:rPr lang="en-US" sz="36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a shadow of the good things to come 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and not the very form of things, can never, by the same sacrifices which they offer continually year by year, make perfect those who draw near.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Hebrews 10.1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 He takes away the first in order to establish the second.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10 </a:t>
            </a:r>
            <a:r>
              <a:rPr lang="en-US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By this will we have been sanctified through the offering of the body of Jesus Christ once for all.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Hebrews 10.9b-10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400757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534A8-001F-F06E-2423-682C2CE75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083" y="219586"/>
            <a:ext cx="10561834" cy="6192796"/>
          </a:xfrm>
        </p:spPr>
        <p:txBody>
          <a:bodyPr>
            <a:normAutofit fontScale="92500" lnSpcReduction="10000"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It’s a Different Covenant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The Law with its Levitical system did not provide the access to the Lord that we need.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Further, the Lord finds fault with His people. (Heb 8.8) </a:t>
            </a:r>
          </a:p>
          <a:p>
            <a:pPr marL="685800" marR="0" indent="-685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Times New Roman" panose="02020603050405020304" pitchFamily="18" charset="0"/>
              </a:rPr>
              <a:t>We need a covenant that can overcome our disobedience. </a:t>
            </a:r>
          </a:p>
        </p:txBody>
      </p:sp>
    </p:spTree>
    <p:extLst>
      <p:ext uri="{BB962C8B-B14F-4D97-AF65-F5344CB8AC3E}">
        <p14:creationId xmlns:p14="http://schemas.microsoft.com/office/powerpoint/2010/main" val="3413327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6390</TotalTime>
  <Words>834</Words>
  <Application>Microsoft Office PowerPoint</Application>
  <PresentationFormat>Widescreen</PresentationFormat>
  <Paragraphs>64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Avenir Book</vt:lpstr>
      <vt:lpstr>Calibri</vt:lpstr>
      <vt:lpstr>Georgia</vt:lpstr>
      <vt:lpstr>Gotham Book</vt:lpstr>
      <vt:lpstr>Trajan Pro 3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Eric Sanders</cp:lastModifiedBy>
  <cp:revision>65</cp:revision>
  <dcterms:created xsi:type="dcterms:W3CDTF">2014-03-26T14:03:34Z</dcterms:created>
  <dcterms:modified xsi:type="dcterms:W3CDTF">2022-11-04T17:20:38Z</dcterms:modified>
</cp:coreProperties>
</file>