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256" r:id="rId3"/>
    <p:sldId id="306" r:id="rId4"/>
    <p:sldId id="344" r:id="rId5"/>
    <p:sldId id="345" r:id="rId6"/>
    <p:sldId id="263" r:id="rId7"/>
    <p:sldId id="307" r:id="rId8"/>
    <p:sldId id="346" r:id="rId9"/>
    <p:sldId id="347" r:id="rId10"/>
    <p:sldId id="325" r:id="rId11"/>
    <p:sldId id="348" r:id="rId12"/>
    <p:sldId id="343" r:id="rId13"/>
    <p:sldId id="349" r:id="rId14"/>
    <p:sldId id="350" r:id="rId15"/>
    <p:sldId id="351" r:id="rId16"/>
    <p:sldId id="352" r:id="rId17"/>
    <p:sldId id="308" r:id="rId18"/>
    <p:sldId id="353" r:id="rId19"/>
    <p:sldId id="311" r:id="rId20"/>
    <p:sldId id="354" r:id="rId21"/>
    <p:sldId id="337" r:id="rId22"/>
    <p:sldId id="340" r:id="rId23"/>
    <p:sldId id="355" r:id="rId24"/>
    <p:sldId id="356" r:id="rId25"/>
    <p:sldId id="357" r:id="rId26"/>
    <p:sldId id="358" r:id="rId27"/>
    <p:sldId id="359" r:id="rId28"/>
    <p:sldId id="360" r:id="rId29"/>
    <p:sldId id="361" r:id="rId30"/>
    <p:sldId id="362" r:id="rId31"/>
    <p:sldId id="363" r:id="rId32"/>
    <p:sldId id="364" r:id="rId33"/>
    <p:sldId id="365"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54E86-557F-48C8-9D94-5A2BB9DC22F7}" v="911" dt="2022-11-04T19:50:57.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128" y="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63754E86-557F-48C8-9D94-5A2BB9DC22F7}"/>
    <pc:docChg chg="undo custSel addSld delSld modSld sldOrd">
      <pc:chgData name="Eric Sanders" userId="15209388-32d5-4767-88ad-6e35b1ee0459" providerId="ADAL" clId="{63754E86-557F-48C8-9D94-5A2BB9DC22F7}" dt="2022-11-04T19:50:57.079" v="1876" actId="20577"/>
      <pc:docMkLst>
        <pc:docMk/>
      </pc:docMkLst>
      <pc:sldChg chg="modSp mod">
        <pc:chgData name="Eric Sanders" userId="15209388-32d5-4767-88ad-6e35b1ee0459" providerId="ADAL" clId="{63754E86-557F-48C8-9D94-5A2BB9DC22F7}" dt="2022-11-04T17:58:56.558" v="59" actId="1076"/>
        <pc:sldMkLst>
          <pc:docMk/>
          <pc:sldMk cId="1490586806" sldId="263"/>
        </pc:sldMkLst>
        <pc:spChg chg="mod">
          <ac:chgData name="Eric Sanders" userId="15209388-32d5-4767-88ad-6e35b1ee0459" providerId="ADAL" clId="{63754E86-557F-48C8-9D94-5A2BB9DC22F7}" dt="2022-11-04T17:58:56.558" v="59" actId="1076"/>
          <ac:spMkLst>
            <pc:docMk/>
            <pc:sldMk cId="1490586806" sldId="263"/>
            <ac:spMk id="2" creationId="{65CB5552-B117-B836-992D-AF805CC661A5}"/>
          </ac:spMkLst>
        </pc:spChg>
      </pc:sldChg>
      <pc:sldChg chg="modSp mod ord">
        <pc:chgData name="Eric Sanders" userId="15209388-32d5-4767-88ad-6e35b1ee0459" providerId="ADAL" clId="{63754E86-557F-48C8-9D94-5A2BB9DC22F7}" dt="2022-11-04T17:59:29.467" v="63" actId="114"/>
        <pc:sldMkLst>
          <pc:docMk/>
          <pc:sldMk cId="813426676" sldId="307"/>
        </pc:sldMkLst>
        <pc:spChg chg="mod">
          <ac:chgData name="Eric Sanders" userId="15209388-32d5-4767-88ad-6e35b1ee0459" providerId="ADAL" clId="{63754E86-557F-48C8-9D94-5A2BB9DC22F7}" dt="2022-11-04T17:59:29.467" v="63" actId="114"/>
          <ac:spMkLst>
            <pc:docMk/>
            <pc:sldMk cId="813426676" sldId="307"/>
            <ac:spMk id="3" creationId="{F35534A8-001F-F06E-2423-682C2CE75BCA}"/>
          </ac:spMkLst>
        </pc:spChg>
      </pc:sldChg>
      <pc:sldChg chg="modSp mod modAnim">
        <pc:chgData name="Eric Sanders" userId="15209388-32d5-4767-88ad-6e35b1ee0459" providerId="ADAL" clId="{63754E86-557F-48C8-9D94-5A2BB9DC22F7}" dt="2022-11-04T18:29:34.465" v="729" actId="255"/>
        <pc:sldMkLst>
          <pc:docMk/>
          <pc:sldMk cId="3413327616" sldId="308"/>
        </pc:sldMkLst>
        <pc:spChg chg="mod">
          <ac:chgData name="Eric Sanders" userId="15209388-32d5-4767-88ad-6e35b1ee0459" providerId="ADAL" clId="{63754E86-557F-48C8-9D94-5A2BB9DC22F7}" dt="2022-11-04T18:29:34.465" v="729" actId="255"/>
          <ac:spMkLst>
            <pc:docMk/>
            <pc:sldMk cId="3413327616" sldId="308"/>
            <ac:spMk id="3" creationId="{F35534A8-001F-F06E-2423-682C2CE75BCA}"/>
          </ac:spMkLst>
        </pc:spChg>
      </pc:sldChg>
      <pc:sldChg chg="del">
        <pc:chgData name="Eric Sanders" userId="15209388-32d5-4767-88ad-6e35b1ee0459" providerId="ADAL" clId="{63754E86-557F-48C8-9D94-5A2BB9DC22F7}" dt="2022-11-04T18:36:53.620" v="730" actId="47"/>
        <pc:sldMkLst>
          <pc:docMk/>
          <pc:sldMk cId="3993128476" sldId="309"/>
        </pc:sldMkLst>
      </pc:sldChg>
      <pc:sldChg chg="modSp mod ord">
        <pc:chgData name="Eric Sanders" userId="15209388-32d5-4767-88ad-6e35b1ee0459" providerId="ADAL" clId="{63754E86-557F-48C8-9D94-5A2BB9DC22F7}" dt="2022-11-04T18:54:46.742" v="770" actId="255"/>
        <pc:sldMkLst>
          <pc:docMk/>
          <pc:sldMk cId="1877083680" sldId="311"/>
        </pc:sldMkLst>
        <pc:spChg chg="mod">
          <ac:chgData name="Eric Sanders" userId="15209388-32d5-4767-88ad-6e35b1ee0459" providerId="ADAL" clId="{63754E86-557F-48C8-9D94-5A2BB9DC22F7}" dt="2022-11-04T18:54:46.742" v="770" actId="255"/>
          <ac:spMkLst>
            <pc:docMk/>
            <pc:sldMk cId="1877083680" sldId="311"/>
            <ac:spMk id="3" creationId="{F35534A8-001F-F06E-2423-682C2CE75BCA}"/>
          </ac:spMkLst>
        </pc:spChg>
      </pc:sldChg>
      <pc:sldChg chg="del ord">
        <pc:chgData name="Eric Sanders" userId="15209388-32d5-4767-88ad-6e35b1ee0459" providerId="ADAL" clId="{63754E86-557F-48C8-9D94-5A2BB9DC22F7}" dt="2022-11-04T18:25:27.228" v="326" actId="47"/>
        <pc:sldMkLst>
          <pc:docMk/>
          <pc:sldMk cId="709132446" sldId="321"/>
        </pc:sldMkLst>
      </pc:sldChg>
      <pc:sldChg chg="modSp mod modAnim">
        <pc:chgData name="Eric Sanders" userId="15209388-32d5-4767-88ad-6e35b1ee0459" providerId="ADAL" clId="{63754E86-557F-48C8-9D94-5A2BB9DC22F7}" dt="2022-11-04T18:11:36.599" v="174"/>
        <pc:sldMkLst>
          <pc:docMk/>
          <pc:sldMk cId="3760716138" sldId="325"/>
        </pc:sldMkLst>
        <pc:spChg chg="mod">
          <ac:chgData name="Eric Sanders" userId="15209388-32d5-4767-88ad-6e35b1ee0459" providerId="ADAL" clId="{63754E86-557F-48C8-9D94-5A2BB9DC22F7}" dt="2022-11-04T18:11:24.454" v="171" actId="1076"/>
          <ac:spMkLst>
            <pc:docMk/>
            <pc:sldMk cId="3760716138" sldId="325"/>
            <ac:spMk id="3" creationId="{F35534A8-001F-F06E-2423-682C2CE75BCA}"/>
          </ac:spMkLst>
        </pc:spChg>
      </pc:sldChg>
      <pc:sldChg chg="modSp mod modAnim">
        <pc:chgData name="Eric Sanders" userId="15209388-32d5-4767-88ad-6e35b1ee0459" providerId="ADAL" clId="{63754E86-557F-48C8-9D94-5A2BB9DC22F7}" dt="2022-11-04T19:10:15.753" v="911" actId="255"/>
        <pc:sldMkLst>
          <pc:docMk/>
          <pc:sldMk cId="3573524276" sldId="337"/>
        </pc:sldMkLst>
        <pc:spChg chg="mod">
          <ac:chgData name="Eric Sanders" userId="15209388-32d5-4767-88ad-6e35b1ee0459" providerId="ADAL" clId="{63754E86-557F-48C8-9D94-5A2BB9DC22F7}" dt="2022-11-04T19:10:15.753" v="911" actId="255"/>
          <ac:spMkLst>
            <pc:docMk/>
            <pc:sldMk cId="3573524276" sldId="337"/>
            <ac:spMk id="3" creationId="{F35534A8-001F-F06E-2423-682C2CE75BCA}"/>
          </ac:spMkLst>
        </pc:spChg>
      </pc:sldChg>
      <pc:sldChg chg="del">
        <pc:chgData name="Eric Sanders" userId="15209388-32d5-4767-88ad-6e35b1ee0459" providerId="ADAL" clId="{63754E86-557F-48C8-9D94-5A2BB9DC22F7}" dt="2022-11-04T19:14:13.306" v="912" actId="47"/>
        <pc:sldMkLst>
          <pc:docMk/>
          <pc:sldMk cId="804906549" sldId="338"/>
        </pc:sldMkLst>
      </pc:sldChg>
      <pc:sldChg chg="del">
        <pc:chgData name="Eric Sanders" userId="15209388-32d5-4767-88ad-6e35b1ee0459" providerId="ADAL" clId="{63754E86-557F-48C8-9D94-5A2BB9DC22F7}" dt="2022-11-04T19:14:14.521" v="913" actId="47"/>
        <pc:sldMkLst>
          <pc:docMk/>
          <pc:sldMk cId="1057627799" sldId="339"/>
        </pc:sldMkLst>
      </pc:sldChg>
      <pc:sldChg chg="modSp mod">
        <pc:chgData name="Eric Sanders" userId="15209388-32d5-4767-88ad-6e35b1ee0459" providerId="ADAL" clId="{63754E86-557F-48C8-9D94-5A2BB9DC22F7}" dt="2022-11-04T19:14:37.980" v="926" actId="255"/>
        <pc:sldMkLst>
          <pc:docMk/>
          <pc:sldMk cId="2332332894" sldId="340"/>
        </pc:sldMkLst>
        <pc:spChg chg="mod">
          <ac:chgData name="Eric Sanders" userId="15209388-32d5-4767-88ad-6e35b1ee0459" providerId="ADAL" clId="{63754E86-557F-48C8-9D94-5A2BB9DC22F7}" dt="2022-11-04T19:14:37.980" v="926" actId="255"/>
          <ac:spMkLst>
            <pc:docMk/>
            <pc:sldMk cId="2332332894" sldId="340"/>
            <ac:spMk id="3" creationId="{F35534A8-001F-F06E-2423-682C2CE75BCA}"/>
          </ac:spMkLst>
        </pc:spChg>
      </pc:sldChg>
      <pc:sldChg chg="del">
        <pc:chgData name="Eric Sanders" userId="15209388-32d5-4767-88ad-6e35b1ee0459" providerId="ADAL" clId="{63754E86-557F-48C8-9D94-5A2BB9DC22F7}" dt="2022-11-04T19:17:15.634" v="940" actId="47"/>
        <pc:sldMkLst>
          <pc:docMk/>
          <pc:sldMk cId="3658302368" sldId="341"/>
        </pc:sldMkLst>
      </pc:sldChg>
      <pc:sldChg chg="del">
        <pc:chgData name="Eric Sanders" userId="15209388-32d5-4767-88ad-6e35b1ee0459" providerId="ADAL" clId="{63754E86-557F-48C8-9D94-5A2BB9DC22F7}" dt="2022-11-04T19:17:18.647" v="941" actId="47"/>
        <pc:sldMkLst>
          <pc:docMk/>
          <pc:sldMk cId="315756878" sldId="342"/>
        </pc:sldMkLst>
      </pc:sldChg>
      <pc:sldChg chg="modSp mod">
        <pc:chgData name="Eric Sanders" userId="15209388-32d5-4767-88ad-6e35b1ee0459" providerId="ADAL" clId="{63754E86-557F-48C8-9D94-5A2BB9DC22F7}" dt="2022-11-04T18:21:00.582" v="293" actId="20577"/>
        <pc:sldMkLst>
          <pc:docMk/>
          <pc:sldMk cId="4074007578" sldId="343"/>
        </pc:sldMkLst>
        <pc:spChg chg="mod">
          <ac:chgData name="Eric Sanders" userId="15209388-32d5-4767-88ad-6e35b1ee0459" providerId="ADAL" clId="{63754E86-557F-48C8-9D94-5A2BB9DC22F7}" dt="2022-11-04T18:21:00.582" v="293" actId="20577"/>
          <ac:spMkLst>
            <pc:docMk/>
            <pc:sldMk cId="4074007578" sldId="343"/>
            <ac:spMk id="3" creationId="{F35534A8-001F-F06E-2423-682C2CE75BCA}"/>
          </ac:spMkLst>
        </pc:spChg>
      </pc:sldChg>
      <pc:sldChg chg="modSp mod">
        <pc:chgData name="Eric Sanders" userId="15209388-32d5-4767-88ad-6e35b1ee0459" providerId="ADAL" clId="{63754E86-557F-48C8-9D94-5A2BB9DC22F7}" dt="2022-11-04T17:34:22.610" v="0" actId="255"/>
        <pc:sldMkLst>
          <pc:docMk/>
          <pc:sldMk cId="592534972" sldId="344"/>
        </pc:sldMkLst>
        <pc:spChg chg="mod">
          <ac:chgData name="Eric Sanders" userId="15209388-32d5-4767-88ad-6e35b1ee0459" providerId="ADAL" clId="{63754E86-557F-48C8-9D94-5A2BB9DC22F7}" dt="2022-11-04T17:34:22.610" v="0" actId="255"/>
          <ac:spMkLst>
            <pc:docMk/>
            <pc:sldMk cId="592534972" sldId="344"/>
            <ac:spMk id="3" creationId="{F35534A8-001F-F06E-2423-682C2CE75BCA}"/>
          </ac:spMkLst>
        </pc:spChg>
      </pc:sldChg>
      <pc:sldChg chg="modSp add mod ord">
        <pc:chgData name="Eric Sanders" userId="15209388-32d5-4767-88ad-6e35b1ee0459" providerId="ADAL" clId="{63754E86-557F-48C8-9D94-5A2BB9DC22F7}" dt="2022-11-04T17:38:12.989" v="27" actId="255"/>
        <pc:sldMkLst>
          <pc:docMk/>
          <pc:sldMk cId="831962164" sldId="345"/>
        </pc:sldMkLst>
        <pc:spChg chg="mod">
          <ac:chgData name="Eric Sanders" userId="15209388-32d5-4767-88ad-6e35b1ee0459" providerId="ADAL" clId="{63754E86-557F-48C8-9D94-5A2BB9DC22F7}" dt="2022-11-04T17:38:12.989" v="27" actId="255"/>
          <ac:spMkLst>
            <pc:docMk/>
            <pc:sldMk cId="831962164" sldId="345"/>
            <ac:spMk id="3" creationId="{F35534A8-001F-F06E-2423-682C2CE75BCA}"/>
          </ac:spMkLst>
        </pc:spChg>
      </pc:sldChg>
      <pc:sldChg chg="modSp add mod ord">
        <pc:chgData name="Eric Sanders" userId="15209388-32d5-4767-88ad-6e35b1ee0459" providerId="ADAL" clId="{63754E86-557F-48C8-9D94-5A2BB9DC22F7}" dt="2022-11-04T18:03:08.082" v="124" actId="1076"/>
        <pc:sldMkLst>
          <pc:docMk/>
          <pc:sldMk cId="1576000416" sldId="346"/>
        </pc:sldMkLst>
        <pc:spChg chg="mod">
          <ac:chgData name="Eric Sanders" userId="15209388-32d5-4767-88ad-6e35b1ee0459" providerId="ADAL" clId="{63754E86-557F-48C8-9D94-5A2BB9DC22F7}" dt="2022-11-04T18:03:08.082" v="124" actId="1076"/>
          <ac:spMkLst>
            <pc:docMk/>
            <pc:sldMk cId="1576000416" sldId="346"/>
            <ac:spMk id="3" creationId="{F35534A8-001F-F06E-2423-682C2CE75BCA}"/>
          </ac:spMkLst>
        </pc:spChg>
      </pc:sldChg>
      <pc:sldChg chg="modSp add mod ord">
        <pc:chgData name="Eric Sanders" userId="15209388-32d5-4767-88ad-6e35b1ee0459" providerId="ADAL" clId="{63754E86-557F-48C8-9D94-5A2BB9DC22F7}" dt="2022-11-04T18:08:28.340" v="147" actId="255"/>
        <pc:sldMkLst>
          <pc:docMk/>
          <pc:sldMk cId="3744559443" sldId="347"/>
        </pc:sldMkLst>
        <pc:spChg chg="mod">
          <ac:chgData name="Eric Sanders" userId="15209388-32d5-4767-88ad-6e35b1ee0459" providerId="ADAL" clId="{63754E86-557F-48C8-9D94-5A2BB9DC22F7}" dt="2022-11-04T18:08:28.340" v="147" actId="255"/>
          <ac:spMkLst>
            <pc:docMk/>
            <pc:sldMk cId="3744559443" sldId="347"/>
            <ac:spMk id="3" creationId="{F35534A8-001F-F06E-2423-682C2CE75BCA}"/>
          </ac:spMkLst>
        </pc:spChg>
      </pc:sldChg>
      <pc:sldChg chg="modSp add mod ord">
        <pc:chgData name="Eric Sanders" userId="15209388-32d5-4767-88ad-6e35b1ee0459" providerId="ADAL" clId="{63754E86-557F-48C8-9D94-5A2BB9DC22F7}" dt="2022-11-04T18:12:53.654" v="191" actId="255"/>
        <pc:sldMkLst>
          <pc:docMk/>
          <pc:sldMk cId="3442262876" sldId="348"/>
        </pc:sldMkLst>
        <pc:spChg chg="mod">
          <ac:chgData name="Eric Sanders" userId="15209388-32d5-4767-88ad-6e35b1ee0459" providerId="ADAL" clId="{63754E86-557F-48C8-9D94-5A2BB9DC22F7}" dt="2022-11-04T18:12:53.654" v="191" actId="255"/>
          <ac:spMkLst>
            <pc:docMk/>
            <pc:sldMk cId="3442262876" sldId="348"/>
            <ac:spMk id="3" creationId="{F35534A8-001F-F06E-2423-682C2CE75BCA}"/>
          </ac:spMkLst>
        </pc:spChg>
      </pc:sldChg>
      <pc:sldChg chg="modSp add mod ord">
        <pc:chgData name="Eric Sanders" userId="15209388-32d5-4767-88ad-6e35b1ee0459" providerId="ADAL" clId="{63754E86-557F-48C8-9D94-5A2BB9DC22F7}" dt="2022-11-04T18:16:20.892" v="244" actId="27636"/>
        <pc:sldMkLst>
          <pc:docMk/>
          <pc:sldMk cId="1218866526" sldId="349"/>
        </pc:sldMkLst>
        <pc:spChg chg="mod">
          <ac:chgData name="Eric Sanders" userId="15209388-32d5-4767-88ad-6e35b1ee0459" providerId="ADAL" clId="{63754E86-557F-48C8-9D94-5A2BB9DC22F7}" dt="2022-11-04T18:16:20.892" v="244" actId="27636"/>
          <ac:spMkLst>
            <pc:docMk/>
            <pc:sldMk cId="1218866526" sldId="349"/>
            <ac:spMk id="3" creationId="{F35534A8-001F-F06E-2423-682C2CE75BCA}"/>
          </ac:spMkLst>
        </pc:spChg>
      </pc:sldChg>
      <pc:sldChg chg="modSp add mod ord">
        <pc:chgData name="Eric Sanders" userId="15209388-32d5-4767-88ad-6e35b1ee0459" providerId="ADAL" clId="{63754E86-557F-48C8-9D94-5A2BB9DC22F7}" dt="2022-11-04T18:23:13.209" v="298"/>
        <pc:sldMkLst>
          <pc:docMk/>
          <pc:sldMk cId="1642288620" sldId="350"/>
        </pc:sldMkLst>
        <pc:spChg chg="mod">
          <ac:chgData name="Eric Sanders" userId="15209388-32d5-4767-88ad-6e35b1ee0459" providerId="ADAL" clId="{63754E86-557F-48C8-9D94-5A2BB9DC22F7}" dt="2022-11-04T18:20:55.895" v="292" actId="20577"/>
          <ac:spMkLst>
            <pc:docMk/>
            <pc:sldMk cId="1642288620" sldId="350"/>
            <ac:spMk id="3" creationId="{F35534A8-001F-F06E-2423-682C2CE75BCA}"/>
          </ac:spMkLst>
        </pc:spChg>
      </pc:sldChg>
      <pc:sldChg chg="modSp add mod ord">
        <pc:chgData name="Eric Sanders" userId="15209388-32d5-4767-88ad-6e35b1ee0459" providerId="ADAL" clId="{63754E86-557F-48C8-9D94-5A2BB9DC22F7}" dt="2022-11-04T18:25:15.900" v="325" actId="255"/>
        <pc:sldMkLst>
          <pc:docMk/>
          <pc:sldMk cId="1992984494" sldId="351"/>
        </pc:sldMkLst>
        <pc:spChg chg="mod">
          <ac:chgData name="Eric Sanders" userId="15209388-32d5-4767-88ad-6e35b1ee0459" providerId="ADAL" clId="{63754E86-557F-48C8-9D94-5A2BB9DC22F7}" dt="2022-11-04T18:25:15.900" v="325" actId="255"/>
          <ac:spMkLst>
            <pc:docMk/>
            <pc:sldMk cId="1992984494" sldId="351"/>
            <ac:spMk id="3" creationId="{F35534A8-001F-F06E-2423-682C2CE75BCA}"/>
          </ac:spMkLst>
        </pc:spChg>
      </pc:sldChg>
      <pc:sldChg chg="modSp add mod ord">
        <pc:chgData name="Eric Sanders" userId="15209388-32d5-4767-88ad-6e35b1ee0459" providerId="ADAL" clId="{63754E86-557F-48C8-9D94-5A2BB9DC22F7}" dt="2022-11-04T18:26:02.834" v="333" actId="1076"/>
        <pc:sldMkLst>
          <pc:docMk/>
          <pc:sldMk cId="684938387" sldId="352"/>
        </pc:sldMkLst>
        <pc:spChg chg="mod">
          <ac:chgData name="Eric Sanders" userId="15209388-32d5-4767-88ad-6e35b1ee0459" providerId="ADAL" clId="{63754E86-557F-48C8-9D94-5A2BB9DC22F7}" dt="2022-11-04T18:26:02.834" v="333" actId="1076"/>
          <ac:spMkLst>
            <pc:docMk/>
            <pc:sldMk cId="684938387" sldId="352"/>
            <ac:spMk id="3" creationId="{F35534A8-001F-F06E-2423-682C2CE75BCA}"/>
          </ac:spMkLst>
        </pc:spChg>
      </pc:sldChg>
      <pc:sldChg chg="modSp add mod ord">
        <pc:chgData name="Eric Sanders" userId="15209388-32d5-4767-88ad-6e35b1ee0459" providerId="ADAL" clId="{63754E86-557F-48C8-9D94-5A2BB9DC22F7}" dt="2022-11-04T18:40:15.308" v="740" actId="1076"/>
        <pc:sldMkLst>
          <pc:docMk/>
          <pc:sldMk cId="1505323992" sldId="353"/>
        </pc:sldMkLst>
        <pc:spChg chg="mod">
          <ac:chgData name="Eric Sanders" userId="15209388-32d5-4767-88ad-6e35b1ee0459" providerId="ADAL" clId="{63754E86-557F-48C8-9D94-5A2BB9DC22F7}" dt="2022-11-04T18:40:15.308" v="740" actId="1076"/>
          <ac:spMkLst>
            <pc:docMk/>
            <pc:sldMk cId="1505323992" sldId="353"/>
            <ac:spMk id="2" creationId="{65CB5552-B117-B836-992D-AF805CC661A5}"/>
          </ac:spMkLst>
        </pc:spChg>
      </pc:sldChg>
      <pc:sldChg chg="modSp add mod ord">
        <pc:chgData name="Eric Sanders" userId="15209388-32d5-4767-88ad-6e35b1ee0459" providerId="ADAL" clId="{63754E86-557F-48C8-9D94-5A2BB9DC22F7}" dt="2022-11-04T18:55:12.378" v="786" actId="20577"/>
        <pc:sldMkLst>
          <pc:docMk/>
          <pc:sldMk cId="877726641" sldId="354"/>
        </pc:sldMkLst>
        <pc:spChg chg="mod">
          <ac:chgData name="Eric Sanders" userId="15209388-32d5-4767-88ad-6e35b1ee0459" providerId="ADAL" clId="{63754E86-557F-48C8-9D94-5A2BB9DC22F7}" dt="2022-11-04T18:55:12.378" v="786" actId="20577"/>
          <ac:spMkLst>
            <pc:docMk/>
            <pc:sldMk cId="877726641" sldId="354"/>
            <ac:spMk id="3" creationId="{F35534A8-001F-F06E-2423-682C2CE75BCA}"/>
          </ac:spMkLst>
        </pc:spChg>
      </pc:sldChg>
      <pc:sldChg chg="modSp add mod">
        <pc:chgData name="Eric Sanders" userId="15209388-32d5-4767-88ad-6e35b1ee0459" providerId="ADAL" clId="{63754E86-557F-48C8-9D94-5A2BB9DC22F7}" dt="2022-11-04T19:17:09.801" v="939" actId="121"/>
        <pc:sldMkLst>
          <pc:docMk/>
          <pc:sldMk cId="3250661797" sldId="355"/>
        </pc:sldMkLst>
        <pc:spChg chg="mod">
          <ac:chgData name="Eric Sanders" userId="15209388-32d5-4767-88ad-6e35b1ee0459" providerId="ADAL" clId="{63754E86-557F-48C8-9D94-5A2BB9DC22F7}" dt="2022-11-04T19:17:09.801" v="939" actId="121"/>
          <ac:spMkLst>
            <pc:docMk/>
            <pc:sldMk cId="3250661797" sldId="355"/>
            <ac:spMk id="3" creationId="{F35534A8-001F-F06E-2423-682C2CE75BCA}"/>
          </ac:spMkLst>
        </pc:spChg>
      </pc:sldChg>
      <pc:sldChg chg="modSp add mod ord">
        <pc:chgData name="Eric Sanders" userId="15209388-32d5-4767-88ad-6e35b1ee0459" providerId="ADAL" clId="{63754E86-557F-48C8-9D94-5A2BB9DC22F7}" dt="2022-11-04T19:17:42.364" v="976" actId="20577"/>
        <pc:sldMkLst>
          <pc:docMk/>
          <pc:sldMk cId="333763256" sldId="356"/>
        </pc:sldMkLst>
        <pc:spChg chg="mod">
          <ac:chgData name="Eric Sanders" userId="15209388-32d5-4767-88ad-6e35b1ee0459" providerId="ADAL" clId="{63754E86-557F-48C8-9D94-5A2BB9DC22F7}" dt="2022-11-04T19:17:42.364" v="976" actId="20577"/>
          <ac:spMkLst>
            <pc:docMk/>
            <pc:sldMk cId="333763256" sldId="356"/>
            <ac:spMk id="2" creationId="{65CB5552-B117-B836-992D-AF805CC661A5}"/>
          </ac:spMkLst>
        </pc:spChg>
      </pc:sldChg>
      <pc:sldChg chg="modSp add mod ord">
        <pc:chgData name="Eric Sanders" userId="15209388-32d5-4767-88ad-6e35b1ee0459" providerId="ADAL" clId="{63754E86-557F-48C8-9D94-5A2BB9DC22F7}" dt="2022-11-04T19:18:40.293" v="985" actId="14100"/>
        <pc:sldMkLst>
          <pc:docMk/>
          <pc:sldMk cId="1873176526" sldId="357"/>
        </pc:sldMkLst>
        <pc:spChg chg="mod">
          <ac:chgData name="Eric Sanders" userId="15209388-32d5-4767-88ad-6e35b1ee0459" providerId="ADAL" clId="{63754E86-557F-48C8-9D94-5A2BB9DC22F7}" dt="2022-11-04T19:18:40.293" v="985" actId="14100"/>
          <ac:spMkLst>
            <pc:docMk/>
            <pc:sldMk cId="1873176526" sldId="357"/>
            <ac:spMk id="3" creationId="{F35534A8-001F-F06E-2423-682C2CE75BCA}"/>
          </ac:spMkLst>
        </pc:spChg>
      </pc:sldChg>
      <pc:sldChg chg="modSp add mod ord">
        <pc:chgData name="Eric Sanders" userId="15209388-32d5-4767-88ad-6e35b1ee0459" providerId="ADAL" clId="{63754E86-557F-48C8-9D94-5A2BB9DC22F7}" dt="2022-11-04T19:19:29.606" v="1015" actId="255"/>
        <pc:sldMkLst>
          <pc:docMk/>
          <pc:sldMk cId="3982271657" sldId="358"/>
        </pc:sldMkLst>
        <pc:spChg chg="mod">
          <ac:chgData name="Eric Sanders" userId="15209388-32d5-4767-88ad-6e35b1ee0459" providerId="ADAL" clId="{63754E86-557F-48C8-9D94-5A2BB9DC22F7}" dt="2022-11-04T19:19:29.606" v="1015" actId="255"/>
          <ac:spMkLst>
            <pc:docMk/>
            <pc:sldMk cId="3982271657" sldId="358"/>
            <ac:spMk id="3" creationId="{F35534A8-001F-F06E-2423-682C2CE75BCA}"/>
          </ac:spMkLst>
        </pc:spChg>
      </pc:sldChg>
      <pc:sldChg chg="modSp add mod ord modAnim">
        <pc:chgData name="Eric Sanders" userId="15209388-32d5-4767-88ad-6e35b1ee0459" providerId="ADAL" clId="{63754E86-557F-48C8-9D94-5A2BB9DC22F7}" dt="2022-11-04T19:50:57.079" v="1876" actId="20577"/>
        <pc:sldMkLst>
          <pc:docMk/>
          <pc:sldMk cId="2422192219" sldId="359"/>
        </pc:sldMkLst>
        <pc:spChg chg="mod">
          <ac:chgData name="Eric Sanders" userId="15209388-32d5-4767-88ad-6e35b1ee0459" providerId="ADAL" clId="{63754E86-557F-48C8-9D94-5A2BB9DC22F7}" dt="2022-11-04T19:50:57.079" v="1876" actId="20577"/>
          <ac:spMkLst>
            <pc:docMk/>
            <pc:sldMk cId="2422192219" sldId="359"/>
            <ac:spMk id="3" creationId="{F35534A8-001F-F06E-2423-682C2CE75BCA}"/>
          </ac:spMkLst>
        </pc:spChg>
      </pc:sldChg>
      <pc:sldChg chg="modSp add mod ord">
        <pc:chgData name="Eric Sanders" userId="15209388-32d5-4767-88ad-6e35b1ee0459" providerId="ADAL" clId="{63754E86-557F-48C8-9D94-5A2BB9DC22F7}" dt="2022-11-04T19:32:40.864" v="1092"/>
        <pc:sldMkLst>
          <pc:docMk/>
          <pc:sldMk cId="2764899021" sldId="360"/>
        </pc:sldMkLst>
        <pc:spChg chg="mod">
          <ac:chgData name="Eric Sanders" userId="15209388-32d5-4767-88ad-6e35b1ee0459" providerId="ADAL" clId="{63754E86-557F-48C8-9D94-5A2BB9DC22F7}" dt="2022-11-04T19:29:57.743" v="1089"/>
          <ac:spMkLst>
            <pc:docMk/>
            <pc:sldMk cId="2764899021" sldId="360"/>
            <ac:spMk id="3" creationId="{F35534A8-001F-F06E-2423-682C2CE75BCA}"/>
          </ac:spMkLst>
        </pc:spChg>
      </pc:sldChg>
      <pc:sldChg chg="modSp add mod modAnim">
        <pc:chgData name="Eric Sanders" userId="15209388-32d5-4767-88ad-6e35b1ee0459" providerId="ADAL" clId="{63754E86-557F-48C8-9D94-5A2BB9DC22F7}" dt="2022-11-04T19:36:59.103" v="1390"/>
        <pc:sldMkLst>
          <pc:docMk/>
          <pc:sldMk cId="3406737259" sldId="361"/>
        </pc:sldMkLst>
        <pc:spChg chg="mod">
          <ac:chgData name="Eric Sanders" userId="15209388-32d5-4767-88ad-6e35b1ee0459" providerId="ADAL" clId="{63754E86-557F-48C8-9D94-5A2BB9DC22F7}" dt="2022-11-04T19:36:32.271" v="1386" actId="20577"/>
          <ac:spMkLst>
            <pc:docMk/>
            <pc:sldMk cId="3406737259" sldId="361"/>
            <ac:spMk id="3" creationId="{F35534A8-001F-F06E-2423-682C2CE75BCA}"/>
          </ac:spMkLst>
        </pc:spChg>
      </pc:sldChg>
      <pc:sldChg chg="modSp add mod">
        <pc:chgData name="Eric Sanders" userId="15209388-32d5-4767-88ad-6e35b1ee0459" providerId="ADAL" clId="{63754E86-557F-48C8-9D94-5A2BB9DC22F7}" dt="2022-11-04T19:39:08.830" v="1607" actId="20577"/>
        <pc:sldMkLst>
          <pc:docMk/>
          <pc:sldMk cId="3406664581" sldId="362"/>
        </pc:sldMkLst>
        <pc:spChg chg="mod">
          <ac:chgData name="Eric Sanders" userId="15209388-32d5-4767-88ad-6e35b1ee0459" providerId="ADAL" clId="{63754E86-557F-48C8-9D94-5A2BB9DC22F7}" dt="2022-11-04T19:39:08.830" v="1607" actId="20577"/>
          <ac:spMkLst>
            <pc:docMk/>
            <pc:sldMk cId="3406664581" sldId="362"/>
            <ac:spMk id="3" creationId="{F35534A8-001F-F06E-2423-682C2CE75BCA}"/>
          </ac:spMkLst>
        </pc:spChg>
      </pc:sldChg>
      <pc:sldChg chg="modSp add mod">
        <pc:chgData name="Eric Sanders" userId="15209388-32d5-4767-88ad-6e35b1ee0459" providerId="ADAL" clId="{63754E86-557F-48C8-9D94-5A2BB9DC22F7}" dt="2022-11-04T19:41:46.793" v="1782" actId="14100"/>
        <pc:sldMkLst>
          <pc:docMk/>
          <pc:sldMk cId="3294853798" sldId="363"/>
        </pc:sldMkLst>
        <pc:spChg chg="mod">
          <ac:chgData name="Eric Sanders" userId="15209388-32d5-4767-88ad-6e35b1ee0459" providerId="ADAL" clId="{63754E86-557F-48C8-9D94-5A2BB9DC22F7}" dt="2022-11-04T19:41:46.793" v="1782" actId="14100"/>
          <ac:spMkLst>
            <pc:docMk/>
            <pc:sldMk cId="3294853798" sldId="363"/>
            <ac:spMk id="3" creationId="{F35534A8-001F-F06E-2423-682C2CE75BCA}"/>
          </ac:spMkLst>
        </pc:spChg>
      </pc:sldChg>
      <pc:sldChg chg="modSp add mod modAnim">
        <pc:chgData name="Eric Sanders" userId="15209388-32d5-4767-88ad-6e35b1ee0459" providerId="ADAL" clId="{63754E86-557F-48C8-9D94-5A2BB9DC22F7}" dt="2022-11-04T19:43:13.055" v="1855"/>
        <pc:sldMkLst>
          <pc:docMk/>
          <pc:sldMk cId="1423025417" sldId="364"/>
        </pc:sldMkLst>
        <pc:spChg chg="mod">
          <ac:chgData name="Eric Sanders" userId="15209388-32d5-4767-88ad-6e35b1ee0459" providerId="ADAL" clId="{63754E86-557F-48C8-9D94-5A2BB9DC22F7}" dt="2022-11-04T19:43:05.370" v="1854" actId="1076"/>
          <ac:spMkLst>
            <pc:docMk/>
            <pc:sldMk cId="1423025417" sldId="364"/>
            <ac:spMk id="3" creationId="{F35534A8-001F-F06E-2423-682C2CE75BCA}"/>
          </ac:spMkLst>
        </pc:spChg>
      </pc:sldChg>
      <pc:sldChg chg="modSp add mod modAnim">
        <pc:chgData name="Eric Sanders" userId="15209388-32d5-4767-88ad-6e35b1ee0459" providerId="ADAL" clId="{63754E86-557F-48C8-9D94-5A2BB9DC22F7}" dt="2022-11-04T19:48:47.761" v="1874" actId="255"/>
        <pc:sldMkLst>
          <pc:docMk/>
          <pc:sldMk cId="1807849313" sldId="365"/>
        </pc:sldMkLst>
        <pc:spChg chg="mod">
          <ac:chgData name="Eric Sanders" userId="15209388-32d5-4767-88ad-6e35b1ee0459" providerId="ADAL" clId="{63754E86-557F-48C8-9D94-5A2BB9DC22F7}" dt="2022-11-04T19:48:47.761" v="1874" actId="255"/>
          <ac:spMkLst>
            <pc:docMk/>
            <pc:sldMk cId="1807849313" sldId="365"/>
            <ac:spMk id="3" creationId="{F35534A8-001F-F06E-2423-682C2CE75B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13</a:t>
            </a:fld>
            <a:endParaRPr lang="en-US" dirty="0"/>
          </a:p>
        </p:txBody>
      </p:sp>
    </p:spTree>
    <p:extLst>
      <p:ext uri="{BB962C8B-B14F-4D97-AF65-F5344CB8AC3E}">
        <p14:creationId xmlns:p14="http://schemas.microsoft.com/office/powerpoint/2010/main" val="270000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14</a:t>
            </a:fld>
            <a:endParaRPr lang="en-US" dirty="0"/>
          </a:p>
        </p:txBody>
      </p:sp>
    </p:spTree>
    <p:extLst>
      <p:ext uri="{BB962C8B-B14F-4D97-AF65-F5344CB8AC3E}">
        <p14:creationId xmlns:p14="http://schemas.microsoft.com/office/powerpoint/2010/main" val="255558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15</a:t>
            </a:fld>
            <a:endParaRPr lang="en-US" dirty="0"/>
          </a:p>
        </p:txBody>
      </p:sp>
    </p:spTree>
    <p:extLst>
      <p:ext uri="{BB962C8B-B14F-4D97-AF65-F5344CB8AC3E}">
        <p14:creationId xmlns:p14="http://schemas.microsoft.com/office/powerpoint/2010/main" val="187309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16</a:t>
            </a:fld>
            <a:endParaRPr lang="en-US" dirty="0"/>
          </a:p>
        </p:txBody>
      </p:sp>
    </p:spTree>
    <p:extLst>
      <p:ext uri="{BB962C8B-B14F-4D97-AF65-F5344CB8AC3E}">
        <p14:creationId xmlns:p14="http://schemas.microsoft.com/office/powerpoint/2010/main" val="307504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19</a:t>
            </a:fld>
            <a:endParaRPr lang="en-US" dirty="0"/>
          </a:p>
        </p:txBody>
      </p:sp>
    </p:spTree>
    <p:extLst>
      <p:ext uri="{BB962C8B-B14F-4D97-AF65-F5344CB8AC3E}">
        <p14:creationId xmlns:p14="http://schemas.microsoft.com/office/powerpoint/2010/main" val="226570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dirty="0"/>
          </a:p>
        </p:txBody>
      </p:sp>
    </p:spTree>
    <p:extLst>
      <p:ext uri="{BB962C8B-B14F-4D97-AF65-F5344CB8AC3E}">
        <p14:creationId xmlns:p14="http://schemas.microsoft.com/office/powerpoint/2010/main" val="220087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21</a:t>
            </a:fld>
            <a:endParaRPr lang="en-US" dirty="0"/>
          </a:p>
        </p:txBody>
      </p:sp>
    </p:spTree>
    <p:extLst>
      <p:ext uri="{BB962C8B-B14F-4D97-AF65-F5344CB8AC3E}">
        <p14:creationId xmlns:p14="http://schemas.microsoft.com/office/powerpoint/2010/main" val="2321040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22</a:t>
            </a:fld>
            <a:endParaRPr lang="en-US" dirty="0"/>
          </a:p>
        </p:txBody>
      </p:sp>
    </p:spTree>
    <p:extLst>
      <p:ext uri="{BB962C8B-B14F-4D97-AF65-F5344CB8AC3E}">
        <p14:creationId xmlns:p14="http://schemas.microsoft.com/office/powerpoint/2010/main" val="2486793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23</a:t>
            </a:fld>
            <a:endParaRPr lang="en-US" dirty="0"/>
          </a:p>
        </p:txBody>
      </p:sp>
    </p:spTree>
    <p:extLst>
      <p:ext uri="{BB962C8B-B14F-4D97-AF65-F5344CB8AC3E}">
        <p14:creationId xmlns:p14="http://schemas.microsoft.com/office/powerpoint/2010/main" val="220965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4</a:t>
            </a:fld>
            <a:endParaRPr lang="en-US" dirty="0"/>
          </a:p>
        </p:txBody>
      </p:sp>
    </p:spTree>
    <p:extLst>
      <p:ext uri="{BB962C8B-B14F-4D97-AF65-F5344CB8AC3E}">
        <p14:creationId xmlns:p14="http://schemas.microsoft.com/office/powerpoint/2010/main" val="121778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25</a:t>
            </a:fld>
            <a:endParaRPr lang="en-US" dirty="0"/>
          </a:p>
        </p:txBody>
      </p:sp>
    </p:spTree>
    <p:extLst>
      <p:ext uri="{BB962C8B-B14F-4D97-AF65-F5344CB8AC3E}">
        <p14:creationId xmlns:p14="http://schemas.microsoft.com/office/powerpoint/2010/main" val="110934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26</a:t>
            </a:fld>
            <a:endParaRPr lang="en-US" dirty="0"/>
          </a:p>
        </p:txBody>
      </p:sp>
    </p:spTree>
    <p:extLst>
      <p:ext uri="{BB962C8B-B14F-4D97-AF65-F5344CB8AC3E}">
        <p14:creationId xmlns:p14="http://schemas.microsoft.com/office/powerpoint/2010/main" val="192109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27</a:t>
            </a:fld>
            <a:endParaRPr lang="en-US" dirty="0"/>
          </a:p>
        </p:txBody>
      </p:sp>
    </p:spTree>
    <p:extLst>
      <p:ext uri="{BB962C8B-B14F-4D97-AF65-F5344CB8AC3E}">
        <p14:creationId xmlns:p14="http://schemas.microsoft.com/office/powerpoint/2010/main" val="104777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dirty="0"/>
          </a:p>
        </p:txBody>
      </p:sp>
    </p:spTree>
    <p:extLst>
      <p:ext uri="{BB962C8B-B14F-4D97-AF65-F5344CB8AC3E}">
        <p14:creationId xmlns:p14="http://schemas.microsoft.com/office/powerpoint/2010/main" val="2877334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29</a:t>
            </a:fld>
            <a:endParaRPr lang="en-US" dirty="0"/>
          </a:p>
        </p:txBody>
      </p:sp>
    </p:spTree>
    <p:extLst>
      <p:ext uri="{BB962C8B-B14F-4D97-AF65-F5344CB8AC3E}">
        <p14:creationId xmlns:p14="http://schemas.microsoft.com/office/powerpoint/2010/main" val="369380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30</a:t>
            </a:fld>
            <a:endParaRPr lang="en-US" dirty="0"/>
          </a:p>
        </p:txBody>
      </p:sp>
    </p:spTree>
    <p:extLst>
      <p:ext uri="{BB962C8B-B14F-4D97-AF65-F5344CB8AC3E}">
        <p14:creationId xmlns:p14="http://schemas.microsoft.com/office/powerpoint/2010/main" val="4267644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31</a:t>
            </a:fld>
            <a:endParaRPr lang="en-US" dirty="0"/>
          </a:p>
        </p:txBody>
      </p:sp>
    </p:spTree>
    <p:extLst>
      <p:ext uri="{BB962C8B-B14F-4D97-AF65-F5344CB8AC3E}">
        <p14:creationId xmlns:p14="http://schemas.microsoft.com/office/powerpoint/2010/main" val="219906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32</a:t>
            </a:fld>
            <a:endParaRPr lang="en-US" dirty="0"/>
          </a:p>
        </p:txBody>
      </p:sp>
    </p:spTree>
    <p:extLst>
      <p:ext uri="{BB962C8B-B14F-4D97-AF65-F5344CB8AC3E}">
        <p14:creationId xmlns:p14="http://schemas.microsoft.com/office/powerpoint/2010/main" val="236295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33</a:t>
            </a:fld>
            <a:endParaRPr lang="en-US" dirty="0"/>
          </a:p>
        </p:txBody>
      </p:sp>
    </p:spTree>
    <p:extLst>
      <p:ext uri="{BB962C8B-B14F-4D97-AF65-F5344CB8AC3E}">
        <p14:creationId xmlns:p14="http://schemas.microsoft.com/office/powerpoint/2010/main" val="418308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5</a:t>
            </a:fld>
            <a:endParaRPr lang="en-US" dirty="0"/>
          </a:p>
        </p:txBody>
      </p:sp>
    </p:spTree>
    <p:extLst>
      <p:ext uri="{BB962C8B-B14F-4D97-AF65-F5344CB8AC3E}">
        <p14:creationId xmlns:p14="http://schemas.microsoft.com/office/powerpoint/2010/main" val="351804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7</a:t>
            </a:fld>
            <a:endParaRPr lang="en-US" dirty="0"/>
          </a:p>
        </p:txBody>
      </p:sp>
    </p:spTree>
    <p:extLst>
      <p:ext uri="{BB962C8B-B14F-4D97-AF65-F5344CB8AC3E}">
        <p14:creationId xmlns:p14="http://schemas.microsoft.com/office/powerpoint/2010/main" val="363759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8</a:t>
            </a:fld>
            <a:endParaRPr lang="en-US" dirty="0"/>
          </a:p>
        </p:txBody>
      </p:sp>
    </p:spTree>
    <p:extLst>
      <p:ext uri="{BB962C8B-B14F-4D97-AF65-F5344CB8AC3E}">
        <p14:creationId xmlns:p14="http://schemas.microsoft.com/office/powerpoint/2010/main" val="160757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9</a:t>
            </a:fld>
            <a:endParaRPr lang="en-US" dirty="0"/>
          </a:p>
        </p:txBody>
      </p:sp>
    </p:spTree>
    <p:extLst>
      <p:ext uri="{BB962C8B-B14F-4D97-AF65-F5344CB8AC3E}">
        <p14:creationId xmlns:p14="http://schemas.microsoft.com/office/powerpoint/2010/main" val="196954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10</a:t>
            </a:fld>
            <a:endParaRPr lang="en-US" dirty="0"/>
          </a:p>
        </p:txBody>
      </p:sp>
    </p:spTree>
    <p:extLst>
      <p:ext uri="{BB962C8B-B14F-4D97-AF65-F5344CB8AC3E}">
        <p14:creationId xmlns:p14="http://schemas.microsoft.com/office/powerpoint/2010/main" val="142502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11</a:t>
            </a:fld>
            <a:endParaRPr lang="en-US" dirty="0"/>
          </a:p>
        </p:txBody>
      </p:sp>
    </p:spTree>
    <p:extLst>
      <p:ext uri="{BB962C8B-B14F-4D97-AF65-F5344CB8AC3E}">
        <p14:creationId xmlns:p14="http://schemas.microsoft.com/office/powerpoint/2010/main" val="244219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12</a:t>
            </a:fld>
            <a:endParaRPr lang="en-US" dirty="0"/>
          </a:p>
        </p:txBody>
      </p:sp>
    </p:spTree>
    <p:extLst>
      <p:ext uri="{BB962C8B-B14F-4D97-AF65-F5344CB8AC3E}">
        <p14:creationId xmlns:p14="http://schemas.microsoft.com/office/powerpoint/2010/main" val="23852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11/4/2022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93160" y="-6445"/>
            <a:ext cx="11250202" cy="6192796"/>
          </a:xfrm>
        </p:spPr>
        <p:txBody>
          <a:bodyPr>
            <a:normAutofit/>
          </a:bodyPr>
          <a:lstStyle/>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Jesus rebuked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vain</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worship. (</a:t>
            </a:r>
            <a:r>
              <a:rPr lang="en-US" sz="39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Mtt</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15.7-9)</a:t>
            </a:r>
          </a:p>
          <a:p>
            <a:pPr marL="571500" indent="-571500" algn="l">
              <a:lnSpc>
                <a:spcPct val="115000"/>
              </a:lnSpc>
              <a:spcBef>
                <a:spcPts val="0"/>
              </a:spcBef>
              <a:buFont typeface="Arial" panose="020B0604020202020204" pitchFamily="34" charset="0"/>
              <a:buChar char="•"/>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Paul came to Athens and saw that the city was full of idols, he began to address the shortcomings of </a:t>
            </a: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ignorant</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worship. (Acts 17.22-23)</a:t>
            </a:r>
          </a:p>
          <a:p>
            <a:pPr marL="571500" indent="-571500" algn="l">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Paul warned Christians to avoid the pitfall of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self-made</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worship. (Col 2.20-23)</a:t>
            </a:r>
          </a:p>
        </p:txBody>
      </p:sp>
    </p:spTree>
    <p:extLst>
      <p:ext uri="{BB962C8B-B14F-4D97-AF65-F5344CB8AC3E}">
        <p14:creationId xmlns:p14="http://schemas.microsoft.com/office/powerpoint/2010/main" val="3760716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fontScale="92500" lnSpcReduction="10000"/>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Are people still guilty of “ignorant” worship? </a:t>
            </a:r>
          </a:p>
          <a:p>
            <a:pPr marL="0" marR="0">
              <a:lnSpc>
                <a:spcPct val="115000"/>
              </a:lnSpc>
              <a:spcBef>
                <a:spcPts val="0"/>
              </a:spcBef>
              <a:spcAft>
                <a:spcPts val="0"/>
              </a:spcAft>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so, in what ways? </a:t>
            </a:r>
          </a:p>
          <a:p>
            <a:pPr marL="0" marR="0">
              <a:lnSpc>
                <a:spcPct val="115000"/>
              </a:lnSpc>
              <a:spcBef>
                <a:spcPts val="0"/>
              </a:spcBef>
              <a:spcAft>
                <a:spcPts val="0"/>
              </a:spcAft>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What’s the big deal with “self-made” worship? </a:t>
            </a:r>
          </a:p>
          <a:p>
            <a:pPr marL="0" marR="0">
              <a:lnSpc>
                <a:spcPct val="115000"/>
              </a:lnSpc>
              <a:spcBef>
                <a:spcPts val="0"/>
              </a:spcBef>
              <a:spcAft>
                <a:spcPts val="0"/>
              </a:spcAft>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is that something to be zealously guarded against?</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226287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“Worship is a life given in obedience to God. It’s not a when or where proposition, but a what. It’s what we are. You can’t go to it or leave it, dress for it or from it, and you can’t start it or stop it… it doesn’t open and close with a prayer, and it doesn’t have human leader or a special day.”</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Mike Root, </a:t>
            </a:r>
            <a:r>
              <a:rPr lang="en-US" sz="3200" b="1" u="sng"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Unbroken Bread</a:t>
            </a:r>
            <a:endParaRPr lang="en-US"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400757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lnSpcReduction="10000"/>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NT clearly teaches that a Christian is to present his body as </a:t>
            </a: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 living sacrifice”</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to God (Rom 12.1-2) and to do everything to the glory of God (1 Cor 10.31). </a:t>
            </a:r>
          </a:p>
          <a:p>
            <a:pPr marL="0" marR="0">
              <a:lnSpc>
                <a:spcPct val="115000"/>
              </a:lnSpc>
              <a:spcBef>
                <a:spcPts val="0"/>
              </a:spcBef>
              <a:spcAft>
                <a:spcPts val="0"/>
              </a:spcAft>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does this mean, as some like Mike Root proposes, that all of life is worship?</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86652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lnSpcReduction="10000"/>
          </a:bodyPr>
          <a:lstStyle/>
          <a:p>
            <a:pPr marL="0" marR="0" algn="l">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“While there is no doubt that we live our lives in such a way as to glorify God, and that every realm of our life ought to reflect our relationship to God as submissive and obedient servants, there is some distinction to be made between a life of faithful service to God and the more specific acts of focusing intently on God, whether privately in our own prayer closet or collectively in the assembly.”</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David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Thomley</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a:t>
            </a:r>
            <a:r>
              <a:rPr lang="en-US" sz="3200" b="1" u="sng"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In Spirit and Truth</a:t>
            </a:r>
            <a:endParaRPr lang="en-US"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28862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28772" y="219586"/>
            <a:ext cx="11445411" cy="6192796"/>
          </a:xfrm>
        </p:spPr>
        <p:txBody>
          <a:bodyPr>
            <a:normAutofit/>
          </a:bodyPr>
          <a:lstStyle/>
          <a:p>
            <a:pPr marL="0" marR="0" algn="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 I beseech you therefore, brethren, by the mercies of God, that you present your bodies a living sacrifice, holy, acceptable to God, which is your reasonable service.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And do not be conformed to this world, but be transformed by the renewing of your mind, that you may prove what is that good and acceptable and perfect will of God.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Romans 12.1-2 (NKJV)</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98449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500026" y="219586"/>
            <a:ext cx="8931668"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is God calling for us to do and to be in Romans 12.1-2?</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49383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2610" y="332602"/>
            <a:ext cx="11281025" cy="6192796"/>
          </a:xfrm>
        </p:spPr>
        <p:txBody>
          <a:bodyPr>
            <a:normAutofit fontScale="77500" lnSpcReduction="20000"/>
          </a:bodyPr>
          <a:lstStyle/>
          <a:p>
            <a:pPr marL="685800" marR="0" indent="-685800" algn="l">
              <a:lnSpc>
                <a:spcPct val="115000"/>
              </a:lnSpc>
              <a:spcBef>
                <a:spcPts val="0"/>
              </a:spcBef>
              <a:spcAft>
                <a:spcPts val="0"/>
              </a:spcAft>
              <a:buFont typeface="Arial" panose="020B0604020202020204" pitchFamily="34" charset="0"/>
              <a:buChar char="•"/>
            </a:pPr>
            <a:r>
              <a:rPr lang="en-US" sz="5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Being transformed means being changed. </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You have crucified self and now you carry the role of a servant.</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man of God is driven by the Word of God. </a:t>
            </a:r>
          </a:p>
          <a:p>
            <a:pPr marL="1600200" lvl="1" indent="-685800">
              <a:lnSpc>
                <a:spcPct val="115000"/>
              </a:lnSpc>
              <a:spcBef>
                <a:spcPts val="0"/>
              </a:spcBef>
              <a:buFont typeface="Arial" panose="020B0604020202020204" pitchFamily="34" charset="0"/>
              <a:buChar char="•"/>
            </a:pP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5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we renew our minds…</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will be able to test and approve what is the will of God.</a:t>
            </a:r>
          </a:p>
          <a:p>
            <a:pPr marL="1600200" lvl="1" indent="-685800">
              <a:lnSpc>
                <a:spcPct val="115000"/>
              </a:lnSpc>
              <a:spcBef>
                <a:spcPts val="0"/>
              </a:spcBef>
              <a:buFont typeface="Arial" panose="020B0604020202020204" pitchFamily="34" charset="0"/>
              <a:buChar char="•"/>
            </a:pP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will discern and </a:t>
            </a:r>
            <a:r>
              <a:rPr lang="en-US" sz="43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a:t>
            </a:r>
            <a:r>
              <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know what is the good, well-pleasing, and perfect will of God.</a:t>
            </a:r>
          </a:p>
          <a:p>
            <a:pPr marL="685800" marR="0" indent="-685800" algn="l">
              <a:lnSpc>
                <a:spcPct val="115000"/>
              </a:lnSpc>
              <a:spcBef>
                <a:spcPts val="0"/>
              </a:spcBef>
              <a:spcAft>
                <a:spcPts val="0"/>
              </a:spcAft>
              <a:buFont typeface="Arial" panose="020B0604020202020204" pitchFamily="34" charset="0"/>
              <a:buChar char="•"/>
            </a:pP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13327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979469" y="765510"/>
            <a:ext cx="10233061"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Worshiping in Spirit and Truth as Disciples of Jesus</a:t>
            </a:r>
          </a:p>
        </p:txBody>
      </p:sp>
    </p:spTree>
    <p:extLst>
      <p:ext uri="{BB962C8B-B14F-4D97-AF65-F5344CB8AC3E}">
        <p14:creationId xmlns:p14="http://schemas.microsoft.com/office/powerpoint/2010/main" val="15053239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69870" y="219586"/>
            <a:ext cx="11414588" cy="6192796"/>
          </a:xfrm>
        </p:spPr>
        <p:txBody>
          <a:bodyPr>
            <a:normAutofit fontScale="77500" lnSpcReduction="20000"/>
          </a:bodyPr>
          <a:lstStyle/>
          <a:p>
            <a:pPr marL="0" marR="0">
              <a:lnSpc>
                <a:spcPct val="115000"/>
              </a:lnSpc>
              <a:spcBef>
                <a:spcPts val="0"/>
              </a:spcBef>
              <a:spcAft>
                <a:spcPts val="0"/>
              </a:spcAft>
            </a:pP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The woman said to Him, “Sir, I perceive that You are a prophet.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20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Our fathers worshiped in this mountain, and you people say that in Jerusalem is the place where men ought to worship.”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21</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Jesus said to her, “Woman, believe Me, an hour is coming when neither in this mountain nor in Jerusalem will you worship the Father.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22</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You worship what you do not know; we worship what we know, for salvation is from the Jews.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23</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But an hour is coming, and now is, when the true worshipers will worship the Father in spirit and truth; for such people the Father seeks to be His worshipers. </a:t>
            </a:r>
            <a:r>
              <a:rPr lang="en-US" sz="31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24</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God is spirit, and those who worship Him must worship in spirit and truth.”</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John 4.19-24</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500026" y="219586"/>
            <a:ext cx="8931668"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does it mean to “worship in spirit and truth”?</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72664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fontScale="92500" lnSpcReduction="20000"/>
          </a:bodyPr>
          <a:lstStyle/>
          <a:p>
            <a:pPr marL="0" marR="0">
              <a:lnSpc>
                <a:spcPct val="115000"/>
              </a:lnSpc>
              <a:spcBef>
                <a:spcPts val="0"/>
              </a:spcBef>
              <a:spcAft>
                <a:spcPts val="0"/>
              </a:spcAft>
            </a:pPr>
            <a:r>
              <a:rPr lang="en-US" sz="43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Two Concepts God is Looking For</a:t>
            </a:r>
            <a:endParaRPr lang="en-US" sz="43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685800" marR="0" indent="-685800" algn="l">
              <a:lnSpc>
                <a:spcPct val="115000"/>
              </a:lnSpc>
              <a:spcBef>
                <a:spcPts val="0"/>
              </a:spcBef>
              <a:spcAft>
                <a:spcPts val="0"/>
              </a:spcAft>
              <a:buFont typeface="Arial" panose="020B0604020202020204" pitchFamily="34" charset="0"/>
              <a:buChar char="•"/>
            </a:pPr>
            <a:r>
              <a:rPr lang="en-US" sz="4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Proper Attitudes</a:t>
            </a:r>
          </a:p>
          <a:p>
            <a:pPr marL="685800" marR="0" indent="-685800" algn="l">
              <a:lnSpc>
                <a:spcPct val="115000"/>
              </a:lnSpc>
              <a:spcBef>
                <a:spcPts val="0"/>
              </a:spcBef>
              <a:spcAft>
                <a:spcPts val="0"/>
              </a:spcAft>
              <a:buFont typeface="Arial" panose="020B0604020202020204" pitchFamily="34" charset="0"/>
              <a:buChar char="•"/>
            </a:pPr>
            <a:r>
              <a:rPr lang="en-US" sz="4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Proper Actions</a:t>
            </a:r>
          </a:p>
          <a:p>
            <a:pPr marL="685800" marR="0" indent="-685800" algn="l">
              <a:lnSpc>
                <a:spcPct val="115000"/>
              </a:lnSpc>
              <a:spcBef>
                <a:spcPts val="0"/>
              </a:spcBef>
              <a:spcAft>
                <a:spcPts val="0"/>
              </a:spcAft>
              <a:buFont typeface="Arial" panose="020B0604020202020204" pitchFamily="34" charset="0"/>
              <a:buChar char="•"/>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gn="l">
              <a:lnSpc>
                <a:spcPct val="115000"/>
              </a:lnSpc>
              <a:spcBef>
                <a:spcPts val="0"/>
              </a:spcBef>
              <a:spcAft>
                <a:spcPts val="0"/>
              </a:spcAft>
            </a:pPr>
            <a:r>
              <a:rPr lang="en-US" sz="39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What is the outcome then? I will pray with the spirit and I will pray with the mind also; I will sing with the spirit and I will sing with the mind also.</a:t>
            </a:r>
          </a:p>
          <a:p>
            <a:pPr marR="0" algn="r">
              <a:lnSpc>
                <a:spcPct val="115000"/>
              </a:lnSpc>
              <a:spcBef>
                <a:spcPts val="0"/>
              </a:spcBef>
              <a:spcAft>
                <a:spcPts val="0"/>
              </a:spcAft>
            </a:pPr>
            <a:r>
              <a:rPr lang="en-US" sz="35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 Corinthians 14.15</a:t>
            </a:r>
          </a:p>
          <a:p>
            <a:pPr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mind must always </a:t>
            </a:r>
            <a:r>
              <a:rPr lang="en-US" sz="39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 engaged </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a:t>
            </a:r>
            <a:r>
              <a:rPr lang="en-US" sz="39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fully aware</a:t>
            </a:r>
            <a:r>
              <a:rPr lang="en-US" sz="39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of what is being offered to God.</a:t>
            </a:r>
          </a:p>
        </p:txBody>
      </p:sp>
    </p:spTree>
    <p:extLst>
      <p:ext uri="{BB962C8B-B14F-4D97-AF65-F5344CB8AC3E}">
        <p14:creationId xmlns:p14="http://schemas.microsoft.com/office/powerpoint/2010/main" val="3573524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 magnify the Lord with me,</a:t>
            </a:r>
          </a:p>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let us exalt His name together.</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34.3</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33289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do you call Me, ‘Lord, Lord,’ and do not do what I say?</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Luke 6.46</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066179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979469" y="765510"/>
            <a:ext cx="10233061"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Worship in the New Testament</a:t>
            </a:r>
          </a:p>
        </p:txBody>
      </p:sp>
    </p:spTree>
    <p:extLst>
      <p:ext uri="{BB962C8B-B14F-4D97-AF65-F5344CB8AC3E}">
        <p14:creationId xmlns:p14="http://schemas.microsoft.com/office/powerpoint/2010/main" val="33376325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writer of Hebrews gives a powerful description of the type of worship expected by the Lord.</a:t>
            </a:r>
          </a:p>
          <a:p>
            <a:pPr marL="0" marR="0">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What is all of this supposed to mean for us?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317652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59596" y="219586"/>
            <a:ext cx="11455685" cy="6192796"/>
          </a:xfrm>
        </p:spPr>
        <p:txBody>
          <a:bodyPr>
            <a:normAutofit/>
          </a:bodyPr>
          <a:lstStyle/>
          <a:p>
            <a:pPr marL="0" marR="0">
              <a:lnSpc>
                <a:spcPct val="115000"/>
              </a:lnSpc>
              <a:spcBef>
                <a:spcPts val="0"/>
              </a:spcBef>
              <a:spcAft>
                <a:spcPts val="0"/>
              </a:spcAft>
            </a:pP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Therefore let us be grateful for receiving a kingdom that cannot be shaken, and thus let us offer to God acceptable worship, with reverence and awe, </a:t>
            </a:r>
            <a:r>
              <a:rPr lang="en-US" sz="2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29</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our God is a consuming fire.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Hebrews 12.28-29 (ESV)</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227165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90418" y="219586"/>
            <a:ext cx="11394040"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Consider </a:t>
            </a:r>
            <a:r>
              <a:rPr lang="en-US" sz="4000" b="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All We </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Have Come To (Heb 12.22-24)</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the city of the living God.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innumerable angels.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heavenly Jerusalem.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God, the judge of all.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Jesus, the mediator of the new covenant.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We have come to sprinkled blood.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422192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01384" y="219586"/>
            <a:ext cx="10541286"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In light of passages like Luke 24.1 and Acts 2.1, why do you think the first day of the week came to carry great significance for the earliest disciples of Jesus?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489902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First Day of the Week:</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Women came to the empty tomb. (Lk 24.1)</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Many gathered together for Pentecost. (Acts 2.1)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Gathered together to break bread and listen to Paul. (Acts 20.7)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Collection for the saints. (1 Cor 16.1-2)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73725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691" y="3889373"/>
            <a:ext cx="6232989" cy="2379776"/>
          </a:xfrm>
        </p:spPr>
        <p:txBody>
          <a:bodyPr>
            <a:normAutofit/>
          </a:bodyPr>
          <a:lstStyle/>
          <a:p>
            <a:pPr marL="0" marR="0">
              <a:lnSpc>
                <a:spcPct val="115000"/>
              </a:lnSpc>
              <a:spcBef>
                <a:spcPts val="0"/>
              </a:spcBef>
              <a:spcAft>
                <a:spcPts val="0"/>
              </a:spcAft>
            </a:pPr>
            <a:r>
              <a:rPr lang="en-US" sz="4000" b="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“You see, but you do not </a:t>
            </a:r>
            <a:r>
              <a:rPr lang="en-US" sz="4000" b="1" i="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observe</a:t>
            </a:r>
            <a:r>
              <a:rPr lang="en-US" sz="4000" b="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t>
            </a:r>
          </a:p>
        </p:txBody>
      </p:sp>
    </p:spTree>
    <p:extLst>
      <p:ext uri="{BB962C8B-B14F-4D97-AF65-F5344CB8AC3E}">
        <p14:creationId xmlns:p14="http://schemas.microsoft.com/office/powerpoint/2010/main" val="130031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58238" y="219586"/>
            <a:ext cx="9996755"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Assemblies of Christians:</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Assembled in the name of the Lord. (1 Cor 5.4)</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When you come together. (1 Cor 11.17)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whole church comes together. (1 Cor 14.23) </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Not neglecting to meet together. (Heb 10.24-25)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40666458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996593" y="219586"/>
            <a:ext cx="10284432" cy="6192796"/>
          </a:xfrm>
        </p:spPr>
        <p:txBody>
          <a:bodyPr>
            <a:normAutofit/>
          </a:bodyPr>
          <a:lstStyle/>
          <a:p>
            <a:pPr marL="0" marR="0" algn="l">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to be glorified.</a:t>
            </a:r>
          </a:p>
          <a:p>
            <a:pPr marL="0" marR="0" algn="r">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Disciples are to be built up.</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Offer up a sacrifice of praise to God. (Heb 13.15)</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Let all things be done for building up. (1 Cor 14.26) </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329485379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219586"/>
            <a:ext cx="10531012"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How are these ideals accomplished?</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Prayer (Acts 2.42)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Singing (Eph 5.18-21; Col 3.16-17)</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Preaching (Acts 2.42; 2 Tim 3.16-17; 4.1-2)</a:t>
            </a:r>
          </a:p>
          <a:p>
            <a:pPr marL="457200" indent="-457200" algn="l">
              <a:lnSpc>
                <a:spcPct val="115000"/>
              </a:lnSpc>
              <a:spcBef>
                <a:spcPts val="0"/>
              </a:spcBef>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observance of the Lord’s Supper (1 Cor 11.17-34)</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423025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414795"/>
            <a:ext cx="10531012" cy="6192796"/>
          </a:xfrm>
        </p:spPr>
        <p:txBody>
          <a:bodyPr>
            <a:normAutofit fontScale="85000" lnSpcReduction="20000"/>
          </a:bodyPr>
          <a:lstStyle/>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Outside of divine revelation, we have no basis for faith or religious action.</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we are discontent with Bible-directed worship, we can certainly introduce our own preferences as creatures of free choice. </a:t>
            </a:r>
          </a:p>
          <a:p>
            <a:pPr>
              <a:lnSpc>
                <a:spcPct val="115000"/>
              </a:lnSpc>
              <a:spcBef>
                <a:spcPts val="0"/>
              </a:spcBef>
            </a:pPr>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we’d best not expect our actions to have the approval of heaven.</a:t>
            </a:r>
          </a:p>
          <a:p>
            <a:pPr>
              <a:lnSpc>
                <a:spcPct val="115000"/>
              </a:lnSpc>
              <a:spcBef>
                <a:spcPts val="0"/>
              </a:spcBef>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a:lnSpc>
                <a:spcPct val="115000"/>
              </a:lnSpc>
              <a:spcBef>
                <a:spcPts val="0"/>
              </a:spcBef>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If our aim is “acceptable worship,” we must submit ourselves to the authority of our heavenly King.</a:t>
            </a:r>
          </a:p>
          <a:p>
            <a:pPr marL="0" marR="0" algn="l">
              <a:lnSpc>
                <a:spcPct val="115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1807849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4219254"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How many people can you spot?</a:t>
            </a:r>
          </a:p>
        </p:txBody>
      </p:sp>
      <p:pic>
        <p:nvPicPr>
          <p:cNvPr id="4" name="Picture 3" descr="A picture containing text&#10;&#10;Description automatically generated">
            <a:extLst>
              <a:ext uri="{FF2B5EF4-FFF2-40B4-BE49-F238E27FC236}">
                <a16:creationId xmlns:a16="http://schemas.microsoft.com/office/drawing/2014/main" id="{BC107016-1967-B3E6-4877-3ECD946395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2158" y="182836"/>
            <a:ext cx="5084635" cy="6463216"/>
          </a:xfrm>
          <a:prstGeom prst="rect">
            <a:avLst/>
          </a:prstGeom>
        </p:spPr>
      </p:pic>
    </p:spTree>
    <p:extLst>
      <p:ext uri="{BB962C8B-B14F-4D97-AF65-F5344CB8AC3E}">
        <p14:creationId xmlns:p14="http://schemas.microsoft.com/office/powerpoint/2010/main" val="59253497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gn="r">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Open my eyes, that I may behold wonderful things from Your law.</a:t>
            </a:r>
          </a:p>
          <a:p>
            <a:pPr marL="0" marR="0" algn="r">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119.18</a:t>
            </a:r>
            <a:endParaRPr lang="en-US" sz="4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19621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306548" y="765510"/>
            <a:ext cx="7578904"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Can Man Worship as He Pleases?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How would you describe worship in your own words?</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2667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23982" y="199692"/>
            <a:ext cx="11178283" cy="6458616"/>
          </a:xfrm>
        </p:spPr>
        <p:txBody>
          <a:bodyPr>
            <a:normAutofit fontScale="70000" lnSpcReduction="20000"/>
          </a:bodyPr>
          <a:lstStyle/>
          <a:p>
            <a:pPr marL="0" marR="0" algn="r">
              <a:lnSpc>
                <a:spcPct val="115000"/>
              </a:lnSpc>
              <a:spcBef>
                <a:spcPts val="0"/>
              </a:spcBef>
              <a:spcAft>
                <a:spcPts val="0"/>
              </a:spcAft>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gn="l">
              <a:lnSpc>
                <a:spcPct val="115000"/>
              </a:lnSpc>
              <a:spcBef>
                <a:spcPts val="0"/>
              </a:spcBef>
              <a:spcAft>
                <a:spcPts val="0"/>
              </a:spcAft>
            </a:pPr>
            <a:r>
              <a:rPr lang="en-US" sz="49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Then I fell at his feet to worship him. But he said to me, “Do not do that; I am a fellow servant of yours and your brethren who hold the testimony of Jesus; worship God. For the testimony of Jesus is the spirit of prophecy.”</a:t>
            </a:r>
          </a:p>
          <a:p>
            <a:pPr marL="0" marR="0" algn="r">
              <a:lnSpc>
                <a:spcPct val="115000"/>
              </a:lnSpc>
              <a:spcBef>
                <a:spcPts val="0"/>
              </a:spcBef>
              <a:spcAft>
                <a:spcPts val="0"/>
              </a:spcAft>
            </a:pPr>
            <a:r>
              <a:rPr lang="en-US" sz="4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Revelation 19.10</a:t>
            </a:r>
          </a:p>
          <a:p>
            <a:pPr marL="0" marR="0" algn="r">
              <a:lnSpc>
                <a:spcPct val="115000"/>
              </a:lnSpc>
              <a:spcBef>
                <a:spcPts val="0"/>
              </a:spcBef>
              <a:spcAft>
                <a:spcPts val="0"/>
              </a:spcAft>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gn="l">
              <a:lnSpc>
                <a:spcPct val="115000"/>
              </a:lnSpc>
              <a:spcBef>
                <a:spcPts val="0"/>
              </a:spcBef>
              <a:spcAft>
                <a:spcPts val="0"/>
              </a:spcAft>
            </a:pPr>
            <a:r>
              <a:rPr lang="en-US" sz="49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But he said to me, “Do not do that. I am a fellow servant of yours and of your brethren the prophets and of those who heed the words of this book. Worship God.”</a:t>
            </a:r>
          </a:p>
          <a:p>
            <a:pPr marL="0" marR="0" algn="r">
              <a:lnSpc>
                <a:spcPct val="115000"/>
              </a:lnSpc>
              <a:spcBef>
                <a:spcPts val="0"/>
              </a:spcBef>
              <a:spcAft>
                <a:spcPts val="0"/>
              </a:spcAft>
            </a:pPr>
            <a:r>
              <a:rPr lang="en-US" sz="4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Revelation 22.9</a:t>
            </a:r>
            <a:endParaRPr lang="en-US" sz="4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600041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328772" y="219586"/>
            <a:ext cx="11445411" cy="6192796"/>
          </a:xfrm>
        </p:spPr>
        <p:txBody>
          <a:bodyPr>
            <a:normAutofit/>
          </a:bodyPr>
          <a:lstStyle/>
          <a:p>
            <a:pPr marL="0" marR="0" algn="r">
              <a:lnSpc>
                <a:spcPct val="115000"/>
              </a:lnSpc>
              <a:spcBef>
                <a:spcPts val="0"/>
              </a:spcBef>
              <a:spcAft>
                <a:spcPts val="0"/>
              </a:spcAft>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I know, O Lord, that a man’s way is not in himself,</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Nor is it in a man who walks to direct his steps.</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Jeremiah 10.23</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4559443"/>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6540</TotalTime>
  <Words>1381</Words>
  <Application>Microsoft Office PowerPoint</Application>
  <PresentationFormat>Widescreen</PresentationFormat>
  <Paragraphs>136</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66</cp:revision>
  <dcterms:created xsi:type="dcterms:W3CDTF">2014-03-26T14:03:34Z</dcterms:created>
  <dcterms:modified xsi:type="dcterms:W3CDTF">2022-11-04T19:51:06Z</dcterms:modified>
</cp:coreProperties>
</file>