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61" r:id="rId2"/>
    <p:sldId id="256" r:id="rId3"/>
    <p:sldId id="306" r:id="rId4"/>
    <p:sldId id="366" r:id="rId5"/>
    <p:sldId id="263" r:id="rId6"/>
    <p:sldId id="343" r:id="rId7"/>
    <p:sldId id="349" r:id="rId8"/>
    <p:sldId id="350" r:id="rId9"/>
    <p:sldId id="351" r:id="rId10"/>
    <p:sldId id="352" r:id="rId11"/>
    <p:sldId id="308" r:id="rId12"/>
    <p:sldId id="353" r:id="rId13"/>
    <p:sldId id="311" r:id="rId14"/>
    <p:sldId id="354" r:id="rId15"/>
    <p:sldId id="337" r:id="rId16"/>
    <p:sldId id="340" r:id="rId17"/>
    <p:sldId id="355" r:id="rId18"/>
    <p:sldId id="368" r:id="rId19"/>
    <p:sldId id="369" r:id="rId20"/>
    <p:sldId id="367" r:id="rId21"/>
    <p:sldId id="356" r:id="rId22"/>
    <p:sldId id="357" r:id="rId23"/>
    <p:sldId id="358" r:id="rId24"/>
    <p:sldId id="359" r:id="rId25"/>
    <p:sldId id="360" r:id="rId26"/>
    <p:sldId id="361" r:id="rId27"/>
    <p:sldId id="362" r:id="rId28"/>
    <p:sldId id="363" r:id="rId29"/>
    <p:sldId id="364" r:id="rId30"/>
    <p:sldId id="370" r:id="rId31"/>
    <p:sldId id="371" r:id="rId32"/>
    <p:sldId id="365" r:id="rId33"/>
    <p:sldId id="372" r:id="rId34"/>
    <p:sldId id="26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808080"/>
    <a:srgbClr val="FFCC99"/>
    <a:srgbClr val="2F322C"/>
    <a:srgbClr val="F8F6DB"/>
    <a:srgbClr val="AB742F"/>
    <a:srgbClr val="F86413"/>
    <a:srgbClr val="E6D294"/>
    <a:srgbClr val="6D3122"/>
    <a:srgbClr val="6028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60268F-DDE3-4A16-97E1-C12CE49A25FD}" v="216" dt="2022-11-10T22:18:24.3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94674"/>
  </p:normalViewPr>
  <p:slideViewPr>
    <p:cSldViewPr snapToGrid="0" snapToObjects="1">
      <p:cViewPr varScale="1">
        <p:scale>
          <a:sx n="62" d="100"/>
          <a:sy n="62" d="100"/>
        </p:scale>
        <p:origin x="128" y="7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Sanders" userId="15209388-32d5-4767-88ad-6e35b1ee0459" providerId="ADAL" clId="{A360268F-DDE3-4A16-97E1-C12CE49A25FD}"/>
    <pc:docChg chg="custSel addSld delSld modSld sldOrd">
      <pc:chgData name="Eric Sanders" userId="15209388-32d5-4767-88ad-6e35b1ee0459" providerId="ADAL" clId="{A360268F-DDE3-4A16-97E1-C12CE49A25FD}" dt="2022-11-10T22:18:24.305" v="412" actId="20577"/>
      <pc:docMkLst>
        <pc:docMk/>
      </pc:docMkLst>
      <pc:sldChg chg="modAnim">
        <pc:chgData name="Eric Sanders" userId="15209388-32d5-4767-88ad-6e35b1ee0459" providerId="ADAL" clId="{A360268F-DDE3-4A16-97E1-C12CE49A25FD}" dt="2022-11-10T22:11:54.003" v="374"/>
        <pc:sldMkLst>
          <pc:docMk/>
          <pc:sldMk cId="1300314619" sldId="306"/>
        </pc:sldMkLst>
      </pc:sldChg>
      <pc:sldChg chg="del">
        <pc:chgData name="Eric Sanders" userId="15209388-32d5-4767-88ad-6e35b1ee0459" providerId="ADAL" clId="{A360268F-DDE3-4A16-97E1-C12CE49A25FD}" dt="2022-11-10T17:18:42.151" v="0" actId="47"/>
        <pc:sldMkLst>
          <pc:docMk/>
          <pc:sldMk cId="813426676" sldId="307"/>
        </pc:sldMkLst>
      </pc:sldChg>
      <pc:sldChg chg="del">
        <pc:chgData name="Eric Sanders" userId="15209388-32d5-4767-88ad-6e35b1ee0459" providerId="ADAL" clId="{A360268F-DDE3-4A16-97E1-C12CE49A25FD}" dt="2022-11-10T17:18:46.626" v="3" actId="47"/>
        <pc:sldMkLst>
          <pc:docMk/>
          <pc:sldMk cId="3760716138" sldId="325"/>
        </pc:sldMkLst>
      </pc:sldChg>
      <pc:sldChg chg="modSp mod modAnim">
        <pc:chgData name="Eric Sanders" userId="15209388-32d5-4767-88ad-6e35b1ee0459" providerId="ADAL" clId="{A360268F-DDE3-4A16-97E1-C12CE49A25FD}" dt="2022-11-10T22:13:42.733" v="377"/>
        <pc:sldMkLst>
          <pc:docMk/>
          <pc:sldMk cId="3573524276" sldId="337"/>
        </pc:sldMkLst>
        <pc:spChg chg="mod">
          <ac:chgData name="Eric Sanders" userId="15209388-32d5-4767-88ad-6e35b1ee0459" providerId="ADAL" clId="{A360268F-DDE3-4A16-97E1-C12CE49A25FD}" dt="2022-11-10T21:00:07.102" v="109" actId="122"/>
          <ac:spMkLst>
            <pc:docMk/>
            <pc:sldMk cId="3573524276" sldId="337"/>
            <ac:spMk id="3" creationId="{F35534A8-001F-F06E-2423-682C2CE75BCA}"/>
          </ac:spMkLst>
        </pc:spChg>
      </pc:sldChg>
      <pc:sldChg chg="modSp mod">
        <pc:chgData name="Eric Sanders" userId="15209388-32d5-4767-88ad-6e35b1ee0459" providerId="ADAL" clId="{A360268F-DDE3-4A16-97E1-C12CE49A25FD}" dt="2022-11-10T21:00:34.554" v="111" actId="114"/>
        <pc:sldMkLst>
          <pc:docMk/>
          <pc:sldMk cId="2332332894" sldId="340"/>
        </pc:sldMkLst>
        <pc:spChg chg="mod">
          <ac:chgData name="Eric Sanders" userId="15209388-32d5-4767-88ad-6e35b1ee0459" providerId="ADAL" clId="{A360268F-DDE3-4A16-97E1-C12CE49A25FD}" dt="2022-11-10T21:00:34.554" v="111" actId="114"/>
          <ac:spMkLst>
            <pc:docMk/>
            <pc:sldMk cId="2332332894" sldId="340"/>
            <ac:spMk id="3" creationId="{F35534A8-001F-F06E-2423-682C2CE75BCA}"/>
          </ac:spMkLst>
        </pc:spChg>
      </pc:sldChg>
      <pc:sldChg chg="del">
        <pc:chgData name="Eric Sanders" userId="15209388-32d5-4767-88ad-6e35b1ee0459" providerId="ADAL" clId="{A360268F-DDE3-4A16-97E1-C12CE49A25FD}" dt="2022-11-10T17:18:43.590" v="1" actId="47"/>
        <pc:sldMkLst>
          <pc:docMk/>
          <pc:sldMk cId="1576000416" sldId="346"/>
        </pc:sldMkLst>
      </pc:sldChg>
      <pc:sldChg chg="del">
        <pc:chgData name="Eric Sanders" userId="15209388-32d5-4767-88ad-6e35b1ee0459" providerId="ADAL" clId="{A360268F-DDE3-4A16-97E1-C12CE49A25FD}" dt="2022-11-10T17:18:45.011" v="2" actId="47"/>
        <pc:sldMkLst>
          <pc:docMk/>
          <pc:sldMk cId="3744559443" sldId="347"/>
        </pc:sldMkLst>
      </pc:sldChg>
      <pc:sldChg chg="del">
        <pc:chgData name="Eric Sanders" userId="15209388-32d5-4767-88ad-6e35b1ee0459" providerId="ADAL" clId="{A360268F-DDE3-4A16-97E1-C12CE49A25FD}" dt="2022-11-10T17:18:48.391" v="4" actId="47"/>
        <pc:sldMkLst>
          <pc:docMk/>
          <pc:sldMk cId="3442262876" sldId="348"/>
        </pc:sldMkLst>
      </pc:sldChg>
      <pc:sldChg chg="modSp mod">
        <pc:chgData name="Eric Sanders" userId="15209388-32d5-4767-88ad-6e35b1ee0459" providerId="ADAL" clId="{A360268F-DDE3-4A16-97E1-C12CE49A25FD}" dt="2022-11-10T17:19:28.040" v="8" actId="255"/>
        <pc:sldMkLst>
          <pc:docMk/>
          <pc:sldMk cId="1218866526" sldId="349"/>
        </pc:sldMkLst>
        <pc:spChg chg="mod">
          <ac:chgData name="Eric Sanders" userId="15209388-32d5-4767-88ad-6e35b1ee0459" providerId="ADAL" clId="{A360268F-DDE3-4A16-97E1-C12CE49A25FD}" dt="2022-11-10T17:19:28.040" v="8" actId="255"/>
          <ac:spMkLst>
            <pc:docMk/>
            <pc:sldMk cId="1218866526" sldId="349"/>
            <ac:spMk id="3" creationId="{F35534A8-001F-F06E-2423-682C2CE75BCA}"/>
          </ac:spMkLst>
        </pc:spChg>
      </pc:sldChg>
      <pc:sldChg chg="modSp mod modAnim">
        <pc:chgData name="Eric Sanders" userId="15209388-32d5-4767-88ad-6e35b1ee0459" providerId="ADAL" clId="{A360268F-DDE3-4A16-97E1-C12CE49A25FD}" dt="2022-11-10T21:05:08.162" v="131"/>
        <pc:sldMkLst>
          <pc:docMk/>
          <pc:sldMk cId="3250661797" sldId="355"/>
        </pc:sldMkLst>
        <pc:spChg chg="mod">
          <ac:chgData name="Eric Sanders" userId="15209388-32d5-4767-88ad-6e35b1ee0459" providerId="ADAL" clId="{A360268F-DDE3-4A16-97E1-C12CE49A25FD}" dt="2022-11-10T21:05:03.818" v="130" actId="20577"/>
          <ac:spMkLst>
            <pc:docMk/>
            <pc:sldMk cId="3250661797" sldId="355"/>
            <ac:spMk id="3" creationId="{F35534A8-001F-F06E-2423-682C2CE75BCA}"/>
          </ac:spMkLst>
        </pc:spChg>
      </pc:sldChg>
      <pc:sldChg chg="modSp mod modAnim">
        <pc:chgData name="Eric Sanders" userId="15209388-32d5-4767-88ad-6e35b1ee0459" providerId="ADAL" clId="{A360268F-DDE3-4A16-97E1-C12CE49A25FD}" dt="2022-11-10T21:32:47.924" v="371" actId="255"/>
        <pc:sldMkLst>
          <pc:docMk/>
          <pc:sldMk cId="1807849313" sldId="365"/>
        </pc:sldMkLst>
        <pc:spChg chg="mod">
          <ac:chgData name="Eric Sanders" userId="15209388-32d5-4767-88ad-6e35b1ee0459" providerId="ADAL" clId="{A360268F-DDE3-4A16-97E1-C12CE49A25FD}" dt="2022-11-10T21:32:47.924" v="371" actId="255"/>
          <ac:spMkLst>
            <pc:docMk/>
            <pc:sldMk cId="1807849313" sldId="365"/>
            <ac:spMk id="3" creationId="{F35534A8-001F-F06E-2423-682C2CE75BCA}"/>
          </ac:spMkLst>
        </pc:spChg>
      </pc:sldChg>
      <pc:sldChg chg="modSp add mod ord">
        <pc:chgData name="Eric Sanders" userId="15209388-32d5-4767-88ad-6e35b1ee0459" providerId="ADAL" clId="{A360268F-DDE3-4A16-97E1-C12CE49A25FD}" dt="2022-11-10T17:23:41.380" v="88" actId="1076"/>
        <pc:sldMkLst>
          <pc:docMk/>
          <pc:sldMk cId="4230470136" sldId="366"/>
        </pc:sldMkLst>
        <pc:spChg chg="mod">
          <ac:chgData name="Eric Sanders" userId="15209388-32d5-4767-88ad-6e35b1ee0459" providerId="ADAL" clId="{A360268F-DDE3-4A16-97E1-C12CE49A25FD}" dt="2022-11-10T17:23:41.380" v="88" actId="1076"/>
          <ac:spMkLst>
            <pc:docMk/>
            <pc:sldMk cId="4230470136" sldId="366"/>
            <ac:spMk id="3" creationId="{F35534A8-001F-F06E-2423-682C2CE75BCA}"/>
          </ac:spMkLst>
        </pc:spChg>
      </pc:sldChg>
      <pc:sldChg chg="add">
        <pc:chgData name="Eric Sanders" userId="15209388-32d5-4767-88ad-6e35b1ee0459" providerId="ADAL" clId="{A360268F-DDE3-4A16-97E1-C12CE49A25FD}" dt="2022-11-10T21:02:42.007" v="112" actId="2890"/>
        <pc:sldMkLst>
          <pc:docMk/>
          <pc:sldMk cId="3507482065" sldId="367"/>
        </pc:sldMkLst>
      </pc:sldChg>
      <pc:sldChg chg="modSp add mod ord">
        <pc:chgData name="Eric Sanders" userId="15209388-32d5-4767-88ad-6e35b1ee0459" providerId="ADAL" clId="{A360268F-DDE3-4A16-97E1-C12CE49A25FD}" dt="2022-11-10T22:15:02.127" v="379"/>
        <pc:sldMkLst>
          <pc:docMk/>
          <pc:sldMk cId="2472275393" sldId="368"/>
        </pc:sldMkLst>
        <pc:spChg chg="mod">
          <ac:chgData name="Eric Sanders" userId="15209388-32d5-4767-88ad-6e35b1ee0459" providerId="ADAL" clId="{A360268F-DDE3-4A16-97E1-C12CE49A25FD}" dt="2022-11-10T21:06:05.301" v="153" actId="255"/>
          <ac:spMkLst>
            <pc:docMk/>
            <pc:sldMk cId="2472275393" sldId="368"/>
            <ac:spMk id="3" creationId="{F35534A8-001F-F06E-2423-682C2CE75BCA}"/>
          </ac:spMkLst>
        </pc:spChg>
      </pc:sldChg>
      <pc:sldChg chg="modSp add mod ord">
        <pc:chgData name="Eric Sanders" userId="15209388-32d5-4767-88ad-6e35b1ee0459" providerId="ADAL" clId="{A360268F-DDE3-4A16-97E1-C12CE49A25FD}" dt="2022-11-10T22:15:10.854" v="381"/>
        <pc:sldMkLst>
          <pc:docMk/>
          <pc:sldMk cId="430196012" sldId="369"/>
        </pc:sldMkLst>
        <pc:spChg chg="mod">
          <ac:chgData name="Eric Sanders" userId="15209388-32d5-4767-88ad-6e35b1ee0459" providerId="ADAL" clId="{A360268F-DDE3-4A16-97E1-C12CE49A25FD}" dt="2022-11-10T21:07:00.028" v="178" actId="255"/>
          <ac:spMkLst>
            <pc:docMk/>
            <pc:sldMk cId="430196012" sldId="369"/>
            <ac:spMk id="3" creationId="{F35534A8-001F-F06E-2423-682C2CE75BCA}"/>
          </ac:spMkLst>
        </pc:spChg>
      </pc:sldChg>
      <pc:sldChg chg="modSp add ord modAnim">
        <pc:chgData name="Eric Sanders" userId="15209388-32d5-4767-88ad-6e35b1ee0459" providerId="ADAL" clId="{A360268F-DDE3-4A16-97E1-C12CE49A25FD}" dt="2022-11-10T22:18:24.305" v="412" actId="20577"/>
        <pc:sldMkLst>
          <pc:docMk/>
          <pc:sldMk cId="3096826903" sldId="370"/>
        </pc:sldMkLst>
        <pc:spChg chg="mod">
          <ac:chgData name="Eric Sanders" userId="15209388-32d5-4767-88ad-6e35b1ee0459" providerId="ADAL" clId="{A360268F-DDE3-4A16-97E1-C12CE49A25FD}" dt="2022-11-10T22:18:17.993" v="408" actId="20577"/>
          <ac:spMkLst>
            <pc:docMk/>
            <pc:sldMk cId="3096826903" sldId="370"/>
            <ac:spMk id="3" creationId="{F35534A8-001F-F06E-2423-682C2CE75BCA}"/>
          </ac:spMkLst>
        </pc:spChg>
      </pc:sldChg>
      <pc:sldChg chg="modSp add mod modAnim">
        <pc:chgData name="Eric Sanders" userId="15209388-32d5-4767-88ad-6e35b1ee0459" providerId="ADAL" clId="{A360268F-DDE3-4A16-97E1-C12CE49A25FD}" dt="2022-11-10T21:30:21.999" v="276" actId="115"/>
        <pc:sldMkLst>
          <pc:docMk/>
          <pc:sldMk cId="4028711972" sldId="371"/>
        </pc:sldMkLst>
        <pc:spChg chg="mod">
          <ac:chgData name="Eric Sanders" userId="15209388-32d5-4767-88ad-6e35b1ee0459" providerId="ADAL" clId="{A360268F-DDE3-4A16-97E1-C12CE49A25FD}" dt="2022-11-10T21:30:21.999" v="276" actId="115"/>
          <ac:spMkLst>
            <pc:docMk/>
            <pc:sldMk cId="4028711972" sldId="371"/>
            <ac:spMk id="3" creationId="{F35534A8-001F-F06E-2423-682C2CE75BCA}"/>
          </ac:spMkLst>
        </pc:spChg>
      </pc:sldChg>
      <pc:sldChg chg="add">
        <pc:chgData name="Eric Sanders" userId="15209388-32d5-4767-88ad-6e35b1ee0459" providerId="ADAL" clId="{A360268F-DDE3-4A16-97E1-C12CE49A25FD}" dt="2022-11-10T21:30:45.253" v="277" actId="2890"/>
        <pc:sldMkLst>
          <pc:docMk/>
          <pc:sldMk cId="2479242302" sldId="3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39C04-BB7D-406B-967C-DE18ECC00C2F}" type="datetimeFigureOut">
              <a:rPr lang="en-US" smtClean="0"/>
              <a:t>11/10/2022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BD124-764E-4988-82E7-A9B1521EF552}" type="slidenum">
              <a:rPr lang="en-US" smtClean="0"/>
              <a:t>‹#›</a:t>
            </a:fld>
            <a:endParaRPr lang="en-US" dirty="0"/>
          </a:p>
        </p:txBody>
      </p:sp>
    </p:spTree>
    <p:extLst>
      <p:ext uri="{BB962C8B-B14F-4D97-AF65-F5344CB8AC3E}">
        <p14:creationId xmlns:p14="http://schemas.microsoft.com/office/powerpoint/2010/main" val="1874107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3</a:t>
            </a:fld>
            <a:endParaRPr lang="en-US" dirty="0"/>
          </a:p>
        </p:txBody>
      </p:sp>
    </p:spTree>
    <p:extLst>
      <p:ext uri="{BB962C8B-B14F-4D97-AF65-F5344CB8AC3E}">
        <p14:creationId xmlns:p14="http://schemas.microsoft.com/office/powerpoint/2010/main" val="2151214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14</a:t>
            </a:fld>
            <a:endParaRPr lang="en-US" dirty="0"/>
          </a:p>
        </p:txBody>
      </p:sp>
    </p:spTree>
    <p:extLst>
      <p:ext uri="{BB962C8B-B14F-4D97-AF65-F5344CB8AC3E}">
        <p14:creationId xmlns:p14="http://schemas.microsoft.com/office/powerpoint/2010/main" val="2200876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15</a:t>
            </a:fld>
            <a:endParaRPr lang="en-US" dirty="0"/>
          </a:p>
        </p:txBody>
      </p:sp>
    </p:spTree>
    <p:extLst>
      <p:ext uri="{BB962C8B-B14F-4D97-AF65-F5344CB8AC3E}">
        <p14:creationId xmlns:p14="http://schemas.microsoft.com/office/powerpoint/2010/main" val="2321040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16</a:t>
            </a:fld>
            <a:endParaRPr lang="en-US" dirty="0"/>
          </a:p>
        </p:txBody>
      </p:sp>
    </p:spTree>
    <p:extLst>
      <p:ext uri="{BB962C8B-B14F-4D97-AF65-F5344CB8AC3E}">
        <p14:creationId xmlns:p14="http://schemas.microsoft.com/office/powerpoint/2010/main" val="2486793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17</a:t>
            </a:fld>
            <a:endParaRPr lang="en-US" dirty="0"/>
          </a:p>
        </p:txBody>
      </p:sp>
    </p:spTree>
    <p:extLst>
      <p:ext uri="{BB962C8B-B14F-4D97-AF65-F5344CB8AC3E}">
        <p14:creationId xmlns:p14="http://schemas.microsoft.com/office/powerpoint/2010/main" val="2209653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18</a:t>
            </a:fld>
            <a:endParaRPr lang="en-US" dirty="0"/>
          </a:p>
        </p:txBody>
      </p:sp>
    </p:spTree>
    <p:extLst>
      <p:ext uri="{BB962C8B-B14F-4D97-AF65-F5344CB8AC3E}">
        <p14:creationId xmlns:p14="http://schemas.microsoft.com/office/powerpoint/2010/main" val="3180990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19</a:t>
            </a:fld>
            <a:endParaRPr lang="en-US" dirty="0"/>
          </a:p>
        </p:txBody>
      </p:sp>
    </p:spTree>
    <p:extLst>
      <p:ext uri="{BB962C8B-B14F-4D97-AF65-F5344CB8AC3E}">
        <p14:creationId xmlns:p14="http://schemas.microsoft.com/office/powerpoint/2010/main" val="974771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20</a:t>
            </a:fld>
            <a:endParaRPr lang="en-US" dirty="0"/>
          </a:p>
        </p:txBody>
      </p:sp>
    </p:spTree>
    <p:extLst>
      <p:ext uri="{BB962C8B-B14F-4D97-AF65-F5344CB8AC3E}">
        <p14:creationId xmlns:p14="http://schemas.microsoft.com/office/powerpoint/2010/main" val="2347603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22</a:t>
            </a:fld>
            <a:endParaRPr lang="en-US" dirty="0"/>
          </a:p>
        </p:txBody>
      </p:sp>
    </p:spTree>
    <p:extLst>
      <p:ext uri="{BB962C8B-B14F-4D97-AF65-F5344CB8AC3E}">
        <p14:creationId xmlns:p14="http://schemas.microsoft.com/office/powerpoint/2010/main" val="1109342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23</a:t>
            </a:fld>
            <a:endParaRPr lang="en-US" dirty="0"/>
          </a:p>
        </p:txBody>
      </p:sp>
    </p:spTree>
    <p:extLst>
      <p:ext uri="{BB962C8B-B14F-4D97-AF65-F5344CB8AC3E}">
        <p14:creationId xmlns:p14="http://schemas.microsoft.com/office/powerpoint/2010/main" val="1921099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24</a:t>
            </a:fld>
            <a:endParaRPr lang="en-US" dirty="0"/>
          </a:p>
        </p:txBody>
      </p:sp>
    </p:spTree>
    <p:extLst>
      <p:ext uri="{BB962C8B-B14F-4D97-AF65-F5344CB8AC3E}">
        <p14:creationId xmlns:p14="http://schemas.microsoft.com/office/powerpoint/2010/main" val="1047772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4</a:t>
            </a:fld>
            <a:endParaRPr lang="en-US" dirty="0"/>
          </a:p>
        </p:txBody>
      </p:sp>
    </p:spTree>
    <p:extLst>
      <p:ext uri="{BB962C8B-B14F-4D97-AF65-F5344CB8AC3E}">
        <p14:creationId xmlns:p14="http://schemas.microsoft.com/office/powerpoint/2010/main" val="274472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25</a:t>
            </a:fld>
            <a:endParaRPr lang="en-US" dirty="0"/>
          </a:p>
        </p:txBody>
      </p:sp>
    </p:spTree>
    <p:extLst>
      <p:ext uri="{BB962C8B-B14F-4D97-AF65-F5344CB8AC3E}">
        <p14:creationId xmlns:p14="http://schemas.microsoft.com/office/powerpoint/2010/main" val="2877334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26</a:t>
            </a:fld>
            <a:endParaRPr lang="en-US" dirty="0"/>
          </a:p>
        </p:txBody>
      </p:sp>
    </p:spTree>
    <p:extLst>
      <p:ext uri="{BB962C8B-B14F-4D97-AF65-F5344CB8AC3E}">
        <p14:creationId xmlns:p14="http://schemas.microsoft.com/office/powerpoint/2010/main" val="369380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27</a:t>
            </a:fld>
            <a:endParaRPr lang="en-US" dirty="0"/>
          </a:p>
        </p:txBody>
      </p:sp>
    </p:spTree>
    <p:extLst>
      <p:ext uri="{BB962C8B-B14F-4D97-AF65-F5344CB8AC3E}">
        <p14:creationId xmlns:p14="http://schemas.microsoft.com/office/powerpoint/2010/main" val="4267644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28</a:t>
            </a:fld>
            <a:endParaRPr lang="en-US" dirty="0"/>
          </a:p>
        </p:txBody>
      </p:sp>
    </p:spTree>
    <p:extLst>
      <p:ext uri="{BB962C8B-B14F-4D97-AF65-F5344CB8AC3E}">
        <p14:creationId xmlns:p14="http://schemas.microsoft.com/office/powerpoint/2010/main" val="2199068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29</a:t>
            </a:fld>
            <a:endParaRPr lang="en-US" dirty="0"/>
          </a:p>
        </p:txBody>
      </p:sp>
    </p:spTree>
    <p:extLst>
      <p:ext uri="{BB962C8B-B14F-4D97-AF65-F5344CB8AC3E}">
        <p14:creationId xmlns:p14="http://schemas.microsoft.com/office/powerpoint/2010/main" val="2362950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30</a:t>
            </a:fld>
            <a:endParaRPr lang="en-US" dirty="0"/>
          </a:p>
        </p:txBody>
      </p:sp>
    </p:spTree>
    <p:extLst>
      <p:ext uri="{BB962C8B-B14F-4D97-AF65-F5344CB8AC3E}">
        <p14:creationId xmlns:p14="http://schemas.microsoft.com/office/powerpoint/2010/main" val="2258639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31</a:t>
            </a:fld>
            <a:endParaRPr lang="en-US" dirty="0"/>
          </a:p>
        </p:txBody>
      </p:sp>
    </p:spTree>
    <p:extLst>
      <p:ext uri="{BB962C8B-B14F-4D97-AF65-F5344CB8AC3E}">
        <p14:creationId xmlns:p14="http://schemas.microsoft.com/office/powerpoint/2010/main" val="30476794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32</a:t>
            </a:fld>
            <a:endParaRPr lang="en-US" dirty="0"/>
          </a:p>
        </p:txBody>
      </p:sp>
    </p:spTree>
    <p:extLst>
      <p:ext uri="{BB962C8B-B14F-4D97-AF65-F5344CB8AC3E}">
        <p14:creationId xmlns:p14="http://schemas.microsoft.com/office/powerpoint/2010/main" val="41830840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33</a:t>
            </a:fld>
            <a:endParaRPr lang="en-US" dirty="0"/>
          </a:p>
        </p:txBody>
      </p:sp>
    </p:spTree>
    <p:extLst>
      <p:ext uri="{BB962C8B-B14F-4D97-AF65-F5344CB8AC3E}">
        <p14:creationId xmlns:p14="http://schemas.microsoft.com/office/powerpoint/2010/main" val="2199644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6</a:t>
            </a:fld>
            <a:endParaRPr lang="en-US" dirty="0"/>
          </a:p>
        </p:txBody>
      </p:sp>
    </p:spTree>
    <p:extLst>
      <p:ext uri="{BB962C8B-B14F-4D97-AF65-F5344CB8AC3E}">
        <p14:creationId xmlns:p14="http://schemas.microsoft.com/office/powerpoint/2010/main" val="238521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7</a:t>
            </a:fld>
            <a:endParaRPr lang="en-US" dirty="0"/>
          </a:p>
        </p:txBody>
      </p:sp>
    </p:spTree>
    <p:extLst>
      <p:ext uri="{BB962C8B-B14F-4D97-AF65-F5344CB8AC3E}">
        <p14:creationId xmlns:p14="http://schemas.microsoft.com/office/powerpoint/2010/main" val="2700004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8</a:t>
            </a:fld>
            <a:endParaRPr lang="en-US" dirty="0"/>
          </a:p>
        </p:txBody>
      </p:sp>
    </p:spTree>
    <p:extLst>
      <p:ext uri="{BB962C8B-B14F-4D97-AF65-F5344CB8AC3E}">
        <p14:creationId xmlns:p14="http://schemas.microsoft.com/office/powerpoint/2010/main" val="2555583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9</a:t>
            </a:fld>
            <a:endParaRPr lang="en-US" dirty="0"/>
          </a:p>
        </p:txBody>
      </p:sp>
    </p:spTree>
    <p:extLst>
      <p:ext uri="{BB962C8B-B14F-4D97-AF65-F5344CB8AC3E}">
        <p14:creationId xmlns:p14="http://schemas.microsoft.com/office/powerpoint/2010/main" val="1873096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10</a:t>
            </a:fld>
            <a:endParaRPr lang="en-US" dirty="0"/>
          </a:p>
        </p:txBody>
      </p:sp>
    </p:spTree>
    <p:extLst>
      <p:ext uri="{BB962C8B-B14F-4D97-AF65-F5344CB8AC3E}">
        <p14:creationId xmlns:p14="http://schemas.microsoft.com/office/powerpoint/2010/main" val="3075044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11</a:t>
            </a:fld>
            <a:endParaRPr lang="en-US" dirty="0"/>
          </a:p>
        </p:txBody>
      </p:sp>
    </p:spTree>
    <p:extLst>
      <p:ext uri="{BB962C8B-B14F-4D97-AF65-F5344CB8AC3E}">
        <p14:creationId xmlns:p14="http://schemas.microsoft.com/office/powerpoint/2010/main" val="2190083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13</a:t>
            </a:fld>
            <a:endParaRPr lang="en-US" dirty="0"/>
          </a:p>
        </p:txBody>
      </p:sp>
    </p:spTree>
    <p:extLst>
      <p:ext uri="{BB962C8B-B14F-4D97-AF65-F5344CB8AC3E}">
        <p14:creationId xmlns:p14="http://schemas.microsoft.com/office/powerpoint/2010/main" val="22657058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56BD016B-AD89-8D7D-CE54-66156117530D}"/>
              </a:ext>
            </a:extLst>
          </p:cNvPr>
          <p:cNvSpPr>
            <a:spLocks noGrp="1"/>
          </p:cNvSpPr>
          <p:nvPr>
            <p:ph type="body" sz="quarter" idx="14" hasCustomPrompt="1"/>
          </p:nvPr>
        </p:nvSpPr>
        <p:spPr>
          <a:xfrm>
            <a:off x="855085" y="1935460"/>
            <a:ext cx="10481829" cy="2987079"/>
          </a:xfrm>
          <a:noFill/>
        </p:spPr>
        <p:txBody>
          <a:bodyPr anchor="ctr">
            <a:noAutofit/>
          </a:bodyPr>
          <a:lstStyle>
            <a:lvl1pPr>
              <a:defRPr sz="10000">
                <a:solidFill>
                  <a:srgbClr val="E3C286"/>
                </a:solidFill>
                <a:latin typeface="Trajan Pro 3" panose="02020502050503020301" pitchFamily="18" charset="0"/>
                <a:cs typeface="Arial" panose="020B0604020202020204" pitchFamily="34" charset="0"/>
              </a:defRPr>
            </a:lvl1pPr>
          </a:lstStyle>
          <a:p>
            <a:pPr lvl="0"/>
            <a:r>
              <a:rPr lang="en-US" dirty="0"/>
              <a:t>Add Your Title</a:t>
            </a:r>
          </a:p>
        </p:txBody>
      </p:sp>
    </p:spTree>
    <p:extLst>
      <p:ext uri="{BB962C8B-B14F-4D97-AF65-F5344CB8AC3E}">
        <p14:creationId xmlns:p14="http://schemas.microsoft.com/office/powerpoint/2010/main" val="101878792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6E2FB733-216C-AFD2-0A8E-DC213AAB4893}"/>
              </a:ext>
            </a:extLst>
          </p:cNvPr>
          <p:cNvSpPr>
            <a:spLocks noGrp="1"/>
          </p:cNvSpPr>
          <p:nvPr>
            <p:ph type="body" sz="quarter" idx="10" hasCustomPrompt="1"/>
          </p:nvPr>
        </p:nvSpPr>
        <p:spPr>
          <a:xfrm>
            <a:off x="400101" y="1505249"/>
            <a:ext cx="11391797" cy="5036868"/>
          </a:xfrm>
        </p:spPr>
        <p:txBody>
          <a:bodyPr anchor="ctr"/>
          <a:lstStyle>
            <a:lvl1pPr algn="ctr">
              <a:defRPr baseline="0">
                <a:solidFill>
                  <a:srgbClr val="E3C286"/>
                </a:solidFill>
                <a:latin typeface="Avenir Book" panose="02000503020000020003" pitchFamily="2" charset="0"/>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366272544"/>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244B0A84-9F12-16EC-5155-31245C75F880}"/>
              </a:ext>
            </a:extLst>
          </p:cNvPr>
          <p:cNvSpPr>
            <a:spLocks noGrp="1"/>
          </p:cNvSpPr>
          <p:nvPr>
            <p:ph type="body" sz="quarter" idx="14" hasCustomPrompt="1"/>
          </p:nvPr>
        </p:nvSpPr>
        <p:spPr>
          <a:xfrm>
            <a:off x="3857626" y="205009"/>
            <a:ext cx="4476746" cy="970251"/>
          </a:xfrm>
          <a:noFill/>
        </p:spPr>
        <p:txBody>
          <a:bodyPr anchor="ctr">
            <a:noAutofit/>
          </a:bodyPr>
          <a:lstStyle>
            <a:lvl1pPr>
              <a:defRPr sz="3000">
                <a:solidFill>
                  <a:srgbClr val="E3C286"/>
                </a:solidFill>
                <a:latin typeface="Trajan Pro 3" panose="02020502050503020301" pitchFamily="18" charset="0"/>
                <a:cs typeface="Arial" panose="020B0604020202020204" pitchFamily="34" charset="0"/>
              </a:defRPr>
            </a:lvl1pPr>
          </a:lstStyle>
          <a:p>
            <a:pPr lvl="0"/>
            <a:r>
              <a:rPr lang="en-US" dirty="0"/>
              <a:t>Add Your Title</a:t>
            </a:r>
          </a:p>
        </p:txBody>
      </p:sp>
      <p:sp>
        <p:nvSpPr>
          <p:cNvPr id="4" name="Text Placeholder 6">
            <a:extLst>
              <a:ext uri="{FF2B5EF4-FFF2-40B4-BE49-F238E27FC236}">
                <a16:creationId xmlns:a16="http://schemas.microsoft.com/office/drawing/2014/main" id="{5375AA25-B5EC-1849-3FD5-0C24951F81D3}"/>
              </a:ext>
            </a:extLst>
          </p:cNvPr>
          <p:cNvSpPr>
            <a:spLocks noGrp="1"/>
          </p:cNvSpPr>
          <p:nvPr>
            <p:ph type="body" sz="quarter" idx="10" hasCustomPrompt="1"/>
          </p:nvPr>
        </p:nvSpPr>
        <p:spPr>
          <a:xfrm>
            <a:off x="400101" y="1505249"/>
            <a:ext cx="11391797" cy="5036868"/>
          </a:xfrm>
        </p:spPr>
        <p:txBody>
          <a:bodyPr anchor="ctr"/>
          <a:lstStyle>
            <a:lvl1pPr algn="ctr">
              <a:defRPr baseline="0">
                <a:solidFill>
                  <a:srgbClr val="E3C286"/>
                </a:solidFill>
                <a:latin typeface="Avenir Book" panose="02000503020000020003" pitchFamily="2" charset="0"/>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EF4A33F7-BFB1-C542-8A36-0F68E5805C51}"/>
              </a:ext>
            </a:extLst>
          </p:cNvPr>
          <p:cNvSpPr>
            <a:spLocks noGrp="1"/>
          </p:cNvSpPr>
          <p:nvPr>
            <p:ph type="body" sz="quarter" idx="10" hasCustomPrompt="1"/>
          </p:nvPr>
        </p:nvSpPr>
        <p:spPr>
          <a:xfrm>
            <a:off x="621450" y="548962"/>
            <a:ext cx="10949099" cy="5760075"/>
          </a:xfrm>
          <a:noFill/>
        </p:spPr>
        <p:txBody>
          <a:bodyPr anchor="ctr"/>
          <a:lstStyle>
            <a:lvl1pPr algn="ctr">
              <a:defRPr baseline="0">
                <a:solidFill>
                  <a:srgbClr val="F8F6DB"/>
                </a:solidFill>
                <a:latin typeface="Gotham Book" panose="02000603040000090004" pitchFamily="2" charset="77"/>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406335097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11/10/2022</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dirty="0"/>
          </a:p>
        </p:txBody>
      </p:sp>
      <p:sp>
        <p:nvSpPr>
          <p:cNvPr id="7" name="Title Placeholder 6">
            <a:extLst>
              <a:ext uri="{FF2B5EF4-FFF2-40B4-BE49-F238E27FC236}">
                <a16:creationId xmlns:a16="http://schemas.microsoft.com/office/drawing/2014/main" id="{782E48ED-D884-9842-8445-333F3E1AD0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0" r:id="rId5"/>
  </p:sldLayoutIdLst>
  <p:transition spd="slow">
    <p:wipe/>
  </p:transition>
  <p:txStyles>
    <p:titleStyle>
      <a:lvl1pPr algn="ctr" defTabSz="914400" rtl="0" eaLnBrk="1" latinLnBrk="0" hangingPunct="1">
        <a:spcBef>
          <a:spcPct val="0"/>
        </a:spcBef>
        <a:buNone/>
        <a:defRPr sz="4400" kern="1200">
          <a:solidFill>
            <a:schemeClr val="accent3">
              <a:lumMod val="20000"/>
              <a:lumOff val="80000"/>
            </a:schemeClr>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accent3">
              <a:lumMod val="20000"/>
              <a:lumOff val="80000"/>
            </a:schemeClr>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accent3">
              <a:lumMod val="20000"/>
              <a:lumOff val="80000"/>
            </a:schemeClr>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42405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1500026" y="219586"/>
            <a:ext cx="8931668" cy="6192796"/>
          </a:xfrm>
        </p:spPr>
        <p:txBody>
          <a:bodyPr>
            <a:normAutofit/>
          </a:bodyPr>
          <a:lstStyle/>
          <a:p>
            <a:pPr marL="0"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What is God calling for us to do and to be in Romans 12.1-2?</a:t>
            </a:r>
            <a:endParaRPr lang="en-US" sz="44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8493838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472610" y="332602"/>
            <a:ext cx="11281025" cy="6192796"/>
          </a:xfrm>
        </p:spPr>
        <p:txBody>
          <a:bodyPr>
            <a:normAutofit fontScale="77500" lnSpcReduction="20000"/>
          </a:bodyPr>
          <a:lstStyle/>
          <a:p>
            <a:pPr marL="685800" marR="0" indent="-685800" algn="l">
              <a:lnSpc>
                <a:spcPct val="115000"/>
              </a:lnSpc>
              <a:spcBef>
                <a:spcPts val="0"/>
              </a:spcBef>
              <a:spcAft>
                <a:spcPts val="0"/>
              </a:spcAft>
              <a:buFont typeface="Arial" panose="020B0604020202020204" pitchFamily="34" charset="0"/>
              <a:buChar char="•"/>
            </a:pPr>
            <a:r>
              <a:rPr lang="en-US" sz="5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Being transformed means being changed. </a:t>
            </a:r>
          </a:p>
          <a:p>
            <a:pPr marL="1600200" lvl="1" indent="-685800">
              <a:lnSpc>
                <a:spcPct val="115000"/>
              </a:lnSpc>
              <a:spcBef>
                <a:spcPts val="0"/>
              </a:spcBef>
              <a:buFont typeface="Arial" panose="020B0604020202020204" pitchFamily="34" charset="0"/>
              <a:buChar char="•"/>
            </a:pPr>
            <a:r>
              <a:rPr lang="en-US" sz="43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You have crucified self and now you carry the role of a servant.</a:t>
            </a:r>
          </a:p>
          <a:p>
            <a:pPr marL="1600200" lvl="1" indent="-685800">
              <a:lnSpc>
                <a:spcPct val="115000"/>
              </a:lnSpc>
              <a:spcBef>
                <a:spcPts val="0"/>
              </a:spcBef>
              <a:buFont typeface="Arial" panose="020B0604020202020204" pitchFamily="34" charset="0"/>
              <a:buChar char="•"/>
            </a:pPr>
            <a:r>
              <a:rPr lang="en-US" sz="43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The man of God is driven by the Word of God. </a:t>
            </a:r>
          </a:p>
          <a:p>
            <a:pPr marL="1600200" lvl="1" indent="-685800">
              <a:lnSpc>
                <a:spcPct val="115000"/>
              </a:lnSpc>
              <a:spcBef>
                <a:spcPts val="0"/>
              </a:spcBef>
              <a:buFont typeface="Arial" panose="020B0604020202020204" pitchFamily="34" charset="0"/>
              <a:buChar char="•"/>
            </a:pPr>
            <a:endParaRPr lang="en-US" sz="43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685800" marR="0" indent="-685800" algn="l">
              <a:lnSpc>
                <a:spcPct val="115000"/>
              </a:lnSpc>
              <a:spcBef>
                <a:spcPts val="0"/>
              </a:spcBef>
              <a:spcAft>
                <a:spcPts val="0"/>
              </a:spcAft>
              <a:buFont typeface="Arial" panose="020B0604020202020204" pitchFamily="34" charset="0"/>
              <a:buChar char="•"/>
            </a:pPr>
            <a:r>
              <a:rPr lang="en-US" sz="5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When we renew our minds…</a:t>
            </a:r>
          </a:p>
          <a:p>
            <a:pPr marL="1600200" lvl="1" indent="-685800">
              <a:lnSpc>
                <a:spcPct val="115000"/>
              </a:lnSpc>
              <a:spcBef>
                <a:spcPts val="0"/>
              </a:spcBef>
              <a:buFont typeface="Arial" panose="020B0604020202020204" pitchFamily="34" charset="0"/>
              <a:buChar char="•"/>
            </a:pPr>
            <a:r>
              <a:rPr lang="en-US" sz="43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We will be able to test and approve what is the will of God.</a:t>
            </a:r>
          </a:p>
          <a:p>
            <a:pPr marL="1600200" lvl="1" indent="-685800">
              <a:lnSpc>
                <a:spcPct val="115000"/>
              </a:lnSpc>
              <a:spcBef>
                <a:spcPts val="0"/>
              </a:spcBef>
              <a:buFont typeface="Arial" panose="020B0604020202020204" pitchFamily="34" charset="0"/>
              <a:buChar char="•"/>
            </a:pPr>
            <a:r>
              <a:rPr lang="en-US" sz="43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We will discern and </a:t>
            </a:r>
            <a:r>
              <a:rPr lang="en-US" sz="4300" b="1" dirty="0" err="1">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and</a:t>
            </a:r>
            <a:r>
              <a:rPr lang="en-US" sz="43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know what is the good, well-pleasing, and perfect will of God.</a:t>
            </a:r>
          </a:p>
          <a:p>
            <a:pPr marL="685800" marR="0" indent="-685800" algn="l">
              <a:lnSpc>
                <a:spcPct val="115000"/>
              </a:lnSpc>
              <a:spcBef>
                <a:spcPts val="0"/>
              </a:spcBef>
              <a:spcAft>
                <a:spcPts val="0"/>
              </a:spcAft>
              <a:buFont typeface="Arial" panose="020B0604020202020204" pitchFamily="34" charset="0"/>
              <a:buChar char="•"/>
            </a:pPr>
            <a:endParaRPr lang="en-US" sz="43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p:txBody>
      </p:sp>
    </p:spTree>
    <p:extLst>
      <p:ext uri="{BB962C8B-B14F-4D97-AF65-F5344CB8AC3E}">
        <p14:creationId xmlns:p14="http://schemas.microsoft.com/office/powerpoint/2010/main" val="34133276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979469" y="765510"/>
            <a:ext cx="10233061" cy="5036868"/>
          </a:xfrm>
        </p:spPr>
        <p:txBody>
          <a:bodyPr>
            <a:normAutofit/>
          </a:bodyPr>
          <a:lstStyle/>
          <a:p>
            <a:r>
              <a:rPr lang="en-US" sz="5400" b="1" dirty="0">
                <a:solidFill>
                  <a:schemeClr val="tx1"/>
                </a:solidFill>
                <a:effectLst>
                  <a:outerShdw blurRad="38100" dist="38100" dir="2700000" algn="tl">
                    <a:srgbClr val="000000">
                      <a:alpha val="43137"/>
                    </a:srgbClr>
                  </a:outerShdw>
                </a:effectLst>
                <a:latin typeface="Trebuchet MS" panose="020B0603020202020204" pitchFamily="34" charset="0"/>
              </a:rPr>
              <a:t>Worshiping in Spirit and Truth as Disciples of Jesus</a:t>
            </a:r>
          </a:p>
        </p:txBody>
      </p:sp>
    </p:spTree>
    <p:extLst>
      <p:ext uri="{BB962C8B-B14F-4D97-AF65-F5344CB8AC3E}">
        <p14:creationId xmlns:p14="http://schemas.microsoft.com/office/powerpoint/2010/main" val="150532399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369870" y="219586"/>
            <a:ext cx="11414588" cy="6192796"/>
          </a:xfrm>
        </p:spPr>
        <p:txBody>
          <a:bodyPr>
            <a:normAutofit fontScale="77500" lnSpcReduction="20000"/>
          </a:bodyPr>
          <a:lstStyle/>
          <a:p>
            <a:pPr marL="0" marR="0">
              <a:lnSpc>
                <a:spcPct val="115000"/>
              </a:lnSpc>
              <a:spcBef>
                <a:spcPts val="0"/>
              </a:spcBef>
              <a:spcAft>
                <a:spcPts val="0"/>
              </a:spcAft>
            </a:pP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19</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The woman said to Him, “Sir, I perceive that You are a prophet. </a:t>
            </a: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20 </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Our fathers worshiped in this mountain, and you people say that in Jerusalem is the place where men ought to worship.” </a:t>
            </a: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21</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Jesus said to her, “Woman, believe Me, an hour is coming when neither in this mountain nor in Jerusalem will you worship the Father. </a:t>
            </a: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22</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You worship what you do not know; we worship what we know, for salvation is from the Jews. </a:t>
            </a: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23</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But an hour is coming, and now is, when the true worshipers will worship the Father in spirit and truth; for such people the Father seeks to be His worshipers. </a:t>
            </a: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24</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God is spirit, and those who worship Him must worship in spirit and truth.”</a:t>
            </a:r>
          </a:p>
          <a:p>
            <a:pPr marL="0" marR="0" algn="r">
              <a:lnSpc>
                <a:spcPct val="115000"/>
              </a:lnSpc>
              <a:spcBef>
                <a:spcPts val="0"/>
              </a:spcBef>
              <a:spcAft>
                <a:spcPts val="0"/>
              </a:spcAft>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John 4.19-24</a:t>
            </a:r>
            <a:endParaRPr lang="en-US" sz="36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708368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1500026" y="219586"/>
            <a:ext cx="8931668" cy="6192796"/>
          </a:xfrm>
        </p:spPr>
        <p:txBody>
          <a:bodyPr>
            <a:normAutofit/>
          </a:bodyPr>
          <a:lstStyle/>
          <a:p>
            <a:pPr marL="0"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What does it mean to “worship in spirit and truth”?</a:t>
            </a:r>
            <a:endParaRPr lang="en-US" sz="44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7726641"/>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390418" y="219586"/>
            <a:ext cx="11394040" cy="6192796"/>
          </a:xfrm>
        </p:spPr>
        <p:txBody>
          <a:bodyPr>
            <a:normAutofit lnSpcReduction="10000"/>
          </a:bodyPr>
          <a:lstStyle/>
          <a:p>
            <a:pPr marL="0" marR="0">
              <a:lnSpc>
                <a:spcPct val="115000"/>
              </a:lnSpc>
              <a:spcBef>
                <a:spcPts val="0"/>
              </a:spcBef>
              <a:spcAft>
                <a:spcPts val="0"/>
              </a:spcAft>
            </a:pPr>
            <a:r>
              <a:rPr lang="en-US" sz="43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Two Concepts God is Looking For</a:t>
            </a:r>
            <a:endParaRPr lang="en-US" sz="43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0" marR="0" algn="l">
              <a:lnSpc>
                <a:spcPct val="115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685800" marR="0" indent="-685800" algn="l">
              <a:lnSpc>
                <a:spcPct val="115000"/>
              </a:lnSpc>
              <a:spcBef>
                <a:spcPts val="0"/>
              </a:spcBef>
              <a:spcAft>
                <a:spcPts val="0"/>
              </a:spcAft>
              <a:buFont typeface="Arial" panose="020B0604020202020204" pitchFamily="34" charset="0"/>
              <a:buChar char="•"/>
            </a:pPr>
            <a:r>
              <a:rPr lang="en-US" sz="4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Proper Attitudes</a:t>
            </a:r>
          </a:p>
          <a:p>
            <a:pPr marL="685800" marR="0" indent="-685800" algn="l">
              <a:lnSpc>
                <a:spcPct val="115000"/>
              </a:lnSpc>
              <a:spcBef>
                <a:spcPts val="0"/>
              </a:spcBef>
              <a:spcAft>
                <a:spcPts val="0"/>
              </a:spcAft>
              <a:buFont typeface="Arial" panose="020B0604020202020204" pitchFamily="34" charset="0"/>
              <a:buChar char="•"/>
            </a:pPr>
            <a:r>
              <a:rPr lang="en-US" sz="4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Proper Actions</a:t>
            </a:r>
          </a:p>
          <a:p>
            <a:pPr marL="685800" marR="0" indent="-685800" algn="l">
              <a:lnSpc>
                <a:spcPct val="115000"/>
              </a:lnSpc>
              <a:spcBef>
                <a:spcPts val="0"/>
              </a:spcBef>
              <a:spcAft>
                <a:spcPts val="0"/>
              </a:spcAft>
              <a:buFont typeface="Arial" panose="020B0604020202020204" pitchFamily="34" charset="0"/>
              <a:buChar char="•"/>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R="0">
              <a:lnSpc>
                <a:spcPct val="115000"/>
              </a:lnSpc>
              <a:spcBef>
                <a:spcPts val="0"/>
              </a:spcBef>
              <a:spcAft>
                <a:spcPts val="0"/>
              </a:spcAft>
            </a:pP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Now, therefore, fear the Lord and serve Him in sincerity and truth; and put away the gods which your fathers served beyond the River and in Egypt, and serve the Lord.</a:t>
            </a:r>
          </a:p>
          <a:p>
            <a:pPr marR="0" algn="r">
              <a:lnSpc>
                <a:spcPct val="115000"/>
              </a:lnSpc>
              <a:spcBef>
                <a:spcPts val="0"/>
              </a:spcBef>
              <a:spcAft>
                <a:spcPts val="0"/>
              </a:spcAft>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Joshua 24.14</a:t>
            </a:r>
          </a:p>
        </p:txBody>
      </p:sp>
    </p:spTree>
    <p:extLst>
      <p:ext uri="{BB962C8B-B14F-4D97-AF65-F5344CB8AC3E}">
        <p14:creationId xmlns:p14="http://schemas.microsoft.com/office/powerpoint/2010/main" val="35735242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wipe(down)">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359596" y="219586"/>
            <a:ext cx="11455685" cy="6192796"/>
          </a:xfrm>
        </p:spPr>
        <p:txBody>
          <a:bodyPr>
            <a:normAutofit/>
          </a:bodyPr>
          <a:lstStyle/>
          <a:p>
            <a:pPr marL="0" marR="0">
              <a:lnSpc>
                <a:spcPct val="115000"/>
              </a:lnSpc>
              <a:spcBef>
                <a:spcPts val="0"/>
              </a:spcBef>
              <a:spcAft>
                <a:spcPts val="0"/>
              </a:spcAft>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What then is there about the worship that we offer under the new covenant which, when compared with the worship under the old covenant, can be characterized as “in spirit and in truth”?</a:t>
            </a:r>
            <a:endParaRPr lang="en-US" sz="36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2332894"/>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359596" y="219586"/>
            <a:ext cx="11455685" cy="6192796"/>
          </a:xfrm>
        </p:spPr>
        <p:txBody>
          <a:bodyPr>
            <a:noAutofit/>
          </a:bodyPr>
          <a:lstStyle/>
          <a:p>
            <a:pPr marL="571500" marR="0" indent="-571500" algn="l">
              <a:lnSpc>
                <a:spcPct val="115000"/>
              </a:lnSpc>
              <a:spcBef>
                <a:spcPts val="0"/>
              </a:spcBef>
              <a:spcAft>
                <a:spcPts val="0"/>
              </a:spcAft>
              <a:buFont typeface="Arial" panose="020B0604020202020204" pitchFamily="34" charset="0"/>
              <a:buChar char="•"/>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God is not a material being, but a spiritual being.</a:t>
            </a:r>
          </a:p>
          <a:p>
            <a:pPr marL="571500" marR="0" indent="-571500" algn="l">
              <a:lnSpc>
                <a:spcPct val="115000"/>
              </a:lnSpc>
              <a:spcBef>
                <a:spcPts val="0"/>
              </a:spcBef>
              <a:spcAft>
                <a:spcPts val="0"/>
              </a:spcAft>
              <a:buFont typeface="Arial" panose="020B0604020202020204" pitchFamily="34" charset="0"/>
              <a:buChar char="•"/>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The time has now come for the material and external forms of the OT system to be replaced by the true spiritual realities which they foreshadowed.</a:t>
            </a:r>
          </a:p>
          <a:p>
            <a:pPr marL="571500" marR="0" indent="-571500" algn="l">
              <a:lnSpc>
                <a:spcPct val="115000"/>
              </a:lnSpc>
              <a:spcBef>
                <a:spcPts val="0"/>
              </a:spcBef>
              <a:spcAft>
                <a:spcPts val="0"/>
              </a:spcAft>
              <a:buFont typeface="Arial" panose="020B0604020202020204" pitchFamily="34" charset="0"/>
              <a:buChar char="•"/>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He is not implying that the worship that had been offered at Jerusalem was insincere and false. Rather that the time has now come for that temple to be replaced by the true spiritual reality which it foreshadowed.</a:t>
            </a:r>
          </a:p>
        </p:txBody>
      </p:sp>
    </p:spTree>
    <p:extLst>
      <p:ext uri="{BB962C8B-B14F-4D97-AF65-F5344CB8AC3E}">
        <p14:creationId xmlns:p14="http://schemas.microsoft.com/office/powerpoint/2010/main" val="32506617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359596" y="219586"/>
            <a:ext cx="11455685" cy="6192796"/>
          </a:xfrm>
        </p:spPr>
        <p:txBody>
          <a:bodyPr>
            <a:normAutofit/>
          </a:bodyPr>
          <a:lstStyle/>
          <a:p>
            <a:pPr marL="0" marR="0">
              <a:lnSpc>
                <a:spcPct val="115000"/>
              </a:lnSpc>
              <a:spcBef>
                <a:spcPts val="0"/>
              </a:spcBef>
              <a:spcAft>
                <a:spcPts val="0"/>
              </a:spcAft>
            </a:pPr>
            <a:r>
              <a:rPr lang="en-US" sz="24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1</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Now the main point in what has been said is this: we have such a high priest, who has taken His seat at the right hand of the throne of the Majesty in the heavens, </a:t>
            </a:r>
            <a:r>
              <a:rPr lang="en-US" sz="24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2</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a minister in the sanctuary and in the true tabernacle, which the Lord pitched, not man.</a:t>
            </a:r>
          </a:p>
          <a:p>
            <a:pPr marL="0" marR="0" algn="r">
              <a:lnSpc>
                <a:spcPct val="115000"/>
              </a:lnSpc>
              <a:spcBef>
                <a:spcPts val="0"/>
              </a:spcBef>
              <a:spcAft>
                <a:spcPts val="0"/>
              </a:spcAft>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Hebrews 8.1-2</a:t>
            </a:r>
            <a:endParaRPr lang="en-US" sz="36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72275393"/>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359596" y="219586"/>
            <a:ext cx="11455685" cy="6192796"/>
          </a:xfrm>
        </p:spPr>
        <p:txBody>
          <a:bodyPr>
            <a:normAutofit/>
          </a:bodyPr>
          <a:lstStyle/>
          <a:p>
            <a:pPr marL="0" marR="0">
              <a:lnSpc>
                <a:spcPct val="115000"/>
              </a:lnSpc>
              <a:spcBef>
                <a:spcPts val="0"/>
              </a:spcBef>
              <a:spcAft>
                <a:spcPts val="0"/>
              </a:spcAft>
            </a:pP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a:t>
            </a:r>
            <a:r>
              <a:rPr lang="en-US" sz="24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28 </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For he is not a Jew who is one outwardly, nor is circumcision that which is outward in the flesh. </a:t>
            </a:r>
            <a:r>
              <a:rPr lang="en-US" sz="24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29</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But he is a Jew who is one inwardly; and circumcision is that which is of the heart, by the Spirit, not by the letter; and his praise is not from men, but from God.</a:t>
            </a:r>
          </a:p>
          <a:p>
            <a:pPr marL="0" marR="0" algn="r">
              <a:lnSpc>
                <a:spcPct val="115000"/>
              </a:lnSpc>
              <a:spcBef>
                <a:spcPts val="0"/>
              </a:spcBef>
              <a:spcAft>
                <a:spcPts val="0"/>
              </a:spcAft>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Romans 2.28-29</a:t>
            </a:r>
            <a:endParaRPr lang="en-US" sz="36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019601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3325291"/>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359596" y="219586"/>
            <a:ext cx="11455685" cy="6192796"/>
          </a:xfrm>
        </p:spPr>
        <p:txBody>
          <a:bodyPr>
            <a:normAutofit/>
          </a:bodyPr>
          <a:lstStyle/>
          <a:p>
            <a:pPr marL="0" marR="0">
              <a:lnSpc>
                <a:spcPct val="115000"/>
              </a:lnSpc>
              <a:spcBef>
                <a:spcPts val="0"/>
              </a:spcBef>
              <a:spcAft>
                <a:spcPts val="0"/>
              </a:spcAft>
            </a:pP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Why do you call Me, ‘Lord, Lord,’ and do not do what I say?</a:t>
            </a:r>
          </a:p>
          <a:p>
            <a:pPr marL="0" marR="0" algn="r">
              <a:lnSpc>
                <a:spcPct val="115000"/>
              </a:lnSpc>
              <a:spcBef>
                <a:spcPts val="0"/>
              </a:spcBef>
              <a:spcAft>
                <a:spcPts val="0"/>
              </a:spcAft>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Luke 6.46</a:t>
            </a:r>
            <a:endParaRPr lang="en-US" sz="36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07482065"/>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979469" y="765510"/>
            <a:ext cx="10233061" cy="5036868"/>
          </a:xfrm>
        </p:spPr>
        <p:txBody>
          <a:bodyPr>
            <a:normAutofit/>
          </a:bodyPr>
          <a:lstStyle/>
          <a:p>
            <a:r>
              <a:rPr lang="en-US" sz="5400" b="1" dirty="0">
                <a:solidFill>
                  <a:schemeClr val="tx1"/>
                </a:solidFill>
                <a:effectLst>
                  <a:outerShdw blurRad="38100" dist="38100" dir="2700000" algn="tl">
                    <a:srgbClr val="000000">
                      <a:alpha val="43137"/>
                    </a:srgbClr>
                  </a:outerShdw>
                </a:effectLst>
                <a:latin typeface="Trebuchet MS" panose="020B0603020202020204" pitchFamily="34" charset="0"/>
              </a:rPr>
              <a:t>Worship in the New Testament</a:t>
            </a:r>
          </a:p>
        </p:txBody>
      </p:sp>
    </p:spTree>
    <p:extLst>
      <p:ext uri="{BB962C8B-B14F-4D97-AF65-F5344CB8AC3E}">
        <p14:creationId xmlns:p14="http://schemas.microsoft.com/office/powerpoint/2010/main" val="333763256"/>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01384" y="219586"/>
            <a:ext cx="10541286" cy="6192796"/>
          </a:xfrm>
        </p:spPr>
        <p:txBody>
          <a:bodyPr>
            <a:normAutofit/>
          </a:bodyPr>
          <a:lstStyle/>
          <a:p>
            <a:pPr marL="0"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The writer of Hebrews gives a powerful description of the type of worship expected by the Lord.</a:t>
            </a:r>
          </a:p>
          <a:p>
            <a:pPr marL="0" marR="0">
              <a:lnSpc>
                <a:spcPct val="115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0"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What is all of this supposed to mean for us?</a:t>
            </a:r>
            <a:endParaRPr lang="en-US" sz="44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3176526"/>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359596" y="219586"/>
            <a:ext cx="11455685" cy="6192796"/>
          </a:xfrm>
        </p:spPr>
        <p:txBody>
          <a:bodyPr>
            <a:normAutofit/>
          </a:bodyPr>
          <a:lstStyle/>
          <a:p>
            <a:pPr marL="0" marR="0">
              <a:lnSpc>
                <a:spcPct val="115000"/>
              </a:lnSpc>
              <a:spcBef>
                <a:spcPts val="0"/>
              </a:spcBef>
              <a:spcAft>
                <a:spcPts val="0"/>
              </a:spcAft>
            </a:pPr>
            <a:r>
              <a:rPr lang="en-US" sz="28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28 </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Therefore let us be grateful for receiving a kingdom that cannot be shaken, and thus let us offer to God acceptable worship, with reverence and awe, </a:t>
            </a:r>
            <a:r>
              <a:rPr lang="en-US" sz="28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29</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for our God is a consuming fire.</a:t>
            </a:r>
          </a:p>
          <a:p>
            <a:pPr marL="0" marR="0" algn="r">
              <a:lnSpc>
                <a:spcPct val="115000"/>
              </a:lnSpc>
              <a:spcBef>
                <a:spcPts val="0"/>
              </a:spcBef>
              <a:spcAft>
                <a:spcPts val="0"/>
              </a:spcAft>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Hebrews 12.28-29 (ESV)</a:t>
            </a:r>
            <a:endParaRPr lang="en-US" sz="36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82271657"/>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390418" y="219586"/>
            <a:ext cx="11394040" cy="6192796"/>
          </a:xfrm>
        </p:spPr>
        <p:txBody>
          <a:bodyPr>
            <a:normAutofit/>
          </a:bodyPr>
          <a:lstStyle/>
          <a:p>
            <a:pPr marL="0" marR="0" algn="l">
              <a:lnSpc>
                <a:spcPct val="115000"/>
              </a:lnSpc>
              <a:spcBef>
                <a:spcPts val="0"/>
              </a:spcBef>
              <a:spcAft>
                <a:spcPts val="0"/>
              </a:spcAft>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Consider </a:t>
            </a:r>
            <a:r>
              <a:rPr lang="en-US" sz="4000" b="1">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All We </a:t>
            </a: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Have Come To (Heb 12.22-24)</a:t>
            </a:r>
          </a:p>
          <a:p>
            <a:pPr marL="0" marR="0" algn="l">
              <a:lnSpc>
                <a:spcPct val="115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We have come to the city of the living God. </a:t>
            </a: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We have come to innumerable angels. </a:t>
            </a: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We have come to heavenly Jerusalem. </a:t>
            </a: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We have come to God, the judge of all. </a:t>
            </a: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We have come to Jesus, the mediator of the new covenant. </a:t>
            </a: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We have come to sprinkled blood. </a:t>
            </a:r>
          </a:p>
          <a:p>
            <a:pPr marL="0" marR="0" algn="l">
              <a:lnSpc>
                <a:spcPct val="115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p:txBody>
      </p:sp>
    </p:spTree>
    <p:extLst>
      <p:ext uri="{BB962C8B-B14F-4D97-AF65-F5344CB8AC3E}">
        <p14:creationId xmlns:p14="http://schemas.microsoft.com/office/powerpoint/2010/main" val="24221922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down)">
                                      <p:cBhvr>
                                        <p:cTn id="13" dur="500"/>
                                        <p:tgtEl>
                                          <p:spTgt spid="3">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wipe(down)">
                                      <p:cBhvr>
                                        <p:cTn id="16" dur="500"/>
                                        <p:tgtEl>
                                          <p:spTgt spid="3">
                                            <p:txEl>
                                              <p:pRg st="5" end="5"/>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ipe(down)">
                                      <p:cBhvr>
                                        <p:cTn id="19" dur="500"/>
                                        <p:tgtEl>
                                          <p:spTgt spid="3">
                                            <p:txEl>
                                              <p:pRg st="6" end="6"/>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down)">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01384" y="219586"/>
            <a:ext cx="10541286" cy="6192796"/>
          </a:xfrm>
        </p:spPr>
        <p:txBody>
          <a:bodyPr>
            <a:normAutofit/>
          </a:bodyPr>
          <a:lstStyle/>
          <a:p>
            <a:pPr marL="0"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In light of passages like Luke 24.1 and Acts 2.1, why do you think the first day of the week came to carry great significance for the earliest disciples of Jesus?</a:t>
            </a:r>
            <a:endParaRPr lang="en-US" sz="44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4899021"/>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1058238" y="219586"/>
            <a:ext cx="9996755" cy="6192796"/>
          </a:xfrm>
        </p:spPr>
        <p:txBody>
          <a:bodyPr>
            <a:normAutofit/>
          </a:bodyPr>
          <a:lstStyle/>
          <a:p>
            <a:pPr marL="0" marR="0" algn="l">
              <a:lnSpc>
                <a:spcPct val="115000"/>
              </a:lnSpc>
              <a:spcBef>
                <a:spcPts val="0"/>
              </a:spcBef>
              <a:spcAft>
                <a:spcPts val="0"/>
              </a:spcAft>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The First Day of the Week:</a:t>
            </a:r>
          </a:p>
          <a:p>
            <a:pPr marL="0" marR="0" algn="l">
              <a:lnSpc>
                <a:spcPct val="115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Women came to the empty tomb. (Lk 24.1)</a:t>
            </a: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Many gathered together for Pentecost. (Acts 2.1) </a:t>
            </a: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Gathered together to break bread and listen to Paul. (Acts 20.7) </a:t>
            </a: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Collection for the saints. (1 Cor 16.1-2) </a:t>
            </a:r>
          </a:p>
          <a:p>
            <a:pPr marL="0" marR="0" algn="l">
              <a:lnSpc>
                <a:spcPct val="115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p:txBody>
      </p:sp>
    </p:spTree>
    <p:extLst>
      <p:ext uri="{BB962C8B-B14F-4D97-AF65-F5344CB8AC3E}">
        <p14:creationId xmlns:p14="http://schemas.microsoft.com/office/powerpoint/2010/main" val="3406737259"/>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1058238" y="219586"/>
            <a:ext cx="9996755" cy="6192796"/>
          </a:xfrm>
        </p:spPr>
        <p:txBody>
          <a:bodyPr>
            <a:normAutofit/>
          </a:bodyPr>
          <a:lstStyle/>
          <a:p>
            <a:pPr marL="0" marR="0" algn="l">
              <a:lnSpc>
                <a:spcPct val="115000"/>
              </a:lnSpc>
              <a:spcBef>
                <a:spcPts val="0"/>
              </a:spcBef>
              <a:spcAft>
                <a:spcPts val="0"/>
              </a:spcAft>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Assemblies of Christians:</a:t>
            </a:r>
          </a:p>
          <a:p>
            <a:pPr marL="0" marR="0" algn="l">
              <a:lnSpc>
                <a:spcPct val="115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Assembled in the name of the Lord. (1 Cor 5.4)</a:t>
            </a: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When you come together. (1 Cor 11.17) </a:t>
            </a: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The whole church comes together. (1 Cor 14.23) </a:t>
            </a: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Not neglecting to meet together. (Heb 10.24-25) </a:t>
            </a:r>
          </a:p>
          <a:p>
            <a:pPr marL="0" marR="0" algn="l">
              <a:lnSpc>
                <a:spcPct val="115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p:txBody>
      </p:sp>
    </p:spTree>
    <p:extLst>
      <p:ext uri="{BB962C8B-B14F-4D97-AF65-F5344CB8AC3E}">
        <p14:creationId xmlns:p14="http://schemas.microsoft.com/office/powerpoint/2010/main" val="3406664581"/>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996593" y="219586"/>
            <a:ext cx="10284432" cy="6192796"/>
          </a:xfrm>
        </p:spPr>
        <p:txBody>
          <a:bodyPr>
            <a:normAutofit/>
          </a:bodyPr>
          <a:lstStyle/>
          <a:p>
            <a:pPr marL="0" marR="0" algn="l">
              <a:lnSpc>
                <a:spcPct val="115000"/>
              </a:lnSpc>
              <a:spcBef>
                <a:spcPts val="0"/>
              </a:spcBef>
              <a:spcAft>
                <a:spcPts val="0"/>
              </a:spcAft>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God is to be glorified.</a:t>
            </a:r>
          </a:p>
          <a:p>
            <a:pPr marL="0" marR="0" algn="r">
              <a:lnSpc>
                <a:spcPct val="115000"/>
              </a:lnSpc>
              <a:spcBef>
                <a:spcPts val="0"/>
              </a:spcBef>
              <a:spcAft>
                <a:spcPts val="0"/>
              </a:spcAft>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Disciples are to be built up.</a:t>
            </a:r>
          </a:p>
          <a:p>
            <a:pPr marL="0" marR="0" algn="l">
              <a:lnSpc>
                <a:spcPct val="115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Offer up a sacrifice of praise to God. (Heb 13.15)</a:t>
            </a: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Let all things be done for building up. (1 Cor 14.26) </a:t>
            </a:r>
          </a:p>
          <a:p>
            <a:pPr marL="0" marR="0" algn="l">
              <a:lnSpc>
                <a:spcPct val="115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p:txBody>
      </p:sp>
    </p:spTree>
    <p:extLst>
      <p:ext uri="{BB962C8B-B14F-4D97-AF65-F5344CB8AC3E}">
        <p14:creationId xmlns:p14="http://schemas.microsoft.com/office/powerpoint/2010/main" val="3294853798"/>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30494" y="219586"/>
            <a:ext cx="10531012" cy="6192796"/>
          </a:xfrm>
        </p:spPr>
        <p:txBody>
          <a:bodyPr>
            <a:normAutofit/>
          </a:bodyPr>
          <a:lstStyle/>
          <a:p>
            <a:pPr marL="0" marR="0">
              <a:lnSpc>
                <a:spcPct val="115000"/>
              </a:lnSpc>
              <a:spcBef>
                <a:spcPts val="0"/>
              </a:spcBef>
              <a:spcAft>
                <a:spcPts val="0"/>
              </a:spcAft>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How are these ideals accomplished?</a:t>
            </a:r>
          </a:p>
          <a:p>
            <a:pPr marL="0" marR="0" algn="l">
              <a:lnSpc>
                <a:spcPct val="115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Prayer (Acts 2.42)</a:t>
            </a: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Singing (Eph 5.18-21; Col 3.16-17)</a:t>
            </a: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Preaching (Acts 2.42; 2 Tim 3.16-17; 4.1-2)</a:t>
            </a: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The observance of the Lord’s Supper (1 Cor 11.17-34)</a:t>
            </a:r>
          </a:p>
          <a:p>
            <a:pPr marL="0" marR="0" algn="l">
              <a:lnSpc>
                <a:spcPct val="115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p:txBody>
      </p:sp>
    </p:spTree>
    <p:extLst>
      <p:ext uri="{BB962C8B-B14F-4D97-AF65-F5344CB8AC3E}">
        <p14:creationId xmlns:p14="http://schemas.microsoft.com/office/powerpoint/2010/main" val="14230254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down)">
                                      <p:cBhvr>
                                        <p:cTn id="13" dur="500"/>
                                        <p:tgtEl>
                                          <p:spTgt spid="3">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wipe(down)">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5712431" y="4156500"/>
            <a:ext cx="6232989" cy="2379776"/>
          </a:xfrm>
        </p:spPr>
        <p:txBody>
          <a:bodyPr>
            <a:normAutofit/>
          </a:bodyPr>
          <a:lstStyle/>
          <a:p>
            <a:pPr marL="0" marR="0" algn="l">
              <a:lnSpc>
                <a:spcPct val="115000"/>
              </a:lnSpc>
              <a:spcBef>
                <a:spcPts val="0"/>
              </a:spcBef>
              <a:spcAft>
                <a:spcPts val="0"/>
              </a:spcAft>
            </a:pPr>
            <a:r>
              <a:rPr lang="en-US" sz="4000" b="1" dirty="0">
                <a:solidFill>
                  <a:srgbClr val="FFFF00"/>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“To understand is to perceive patterns.”</a:t>
            </a:r>
          </a:p>
          <a:p>
            <a:pPr marL="0" marR="0" algn="r">
              <a:lnSpc>
                <a:spcPct val="115000"/>
              </a:lnSpc>
              <a:spcBef>
                <a:spcPts val="0"/>
              </a:spcBef>
              <a:spcAft>
                <a:spcPts val="0"/>
              </a:spcAft>
            </a:pPr>
            <a:r>
              <a:rPr lang="en-US" sz="3200" b="1" dirty="0">
                <a:solidFill>
                  <a:srgbClr val="FFFF00"/>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Isaiah Berlin</a:t>
            </a:r>
          </a:p>
        </p:txBody>
      </p:sp>
    </p:spTree>
    <p:extLst>
      <p:ext uri="{BB962C8B-B14F-4D97-AF65-F5344CB8AC3E}">
        <p14:creationId xmlns:p14="http://schemas.microsoft.com/office/powerpoint/2010/main" val="13003146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30494" y="219586"/>
            <a:ext cx="10531012" cy="6192796"/>
          </a:xfrm>
        </p:spPr>
        <p:txBody>
          <a:bodyPr>
            <a:normAutofit/>
          </a:bodyPr>
          <a:lstStyle/>
          <a:p>
            <a:pPr marL="571500" indent="-571500" algn="l">
              <a:lnSpc>
                <a:spcPct val="115000"/>
              </a:lnSpc>
              <a:spcBef>
                <a:spcPts val="0"/>
              </a:spcBef>
              <a:buFont typeface="Arial" panose="020B0604020202020204" pitchFamily="34" charset="0"/>
              <a:buChar char="•"/>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First, is the authority for church music general or specific? </a:t>
            </a:r>
          </a:p>
          <a:p>
            <a:pPr marL="571500" indent="-571500" algn="l">
              <a:lnSpc>
                <a:spcPct val="115000"/>
              </a:lnSpc>
              <a:spcBef>
                <a:spcPts val="0"/>
              </a:spcBef>
              <a:buFont typeface="Arial" panose="020B0604020202020204" pitchFamily="34" charset="0"/>
              <a:buChar char="•"/>
            </a:pPr>
            <a:endParaRPr lang="en-US" sz="2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571500" indent="-571500" algn="l">
              <a:lnSpc>
                <a:spcPct val="115000"/>
              </a:lnSpc>
              <a:spcBef>
                <a:spcPts val="0"/>
              </a:spcBef>
              <a:buFont typeface="Arial" panose="020B0604020202020204" pitchFamily="34" charset="0"/>
              <a:buChar char="•"/>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And, secondly, if this authority is specific, did God specify vocal music or did He specify instrumental music?</a:t>
            </a:r>
          </a:p>
          <a:p>
            <a:pPr marL="0" marR="0" algn="l">
              <a:lnSpc>
                <a:spcPct val="115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p:txBody>
      </p:sp>
    </p:spTree>
    <p:extLst>
      <p:ext uri="{BB962C8B-B14F-4D97-AF65-F5344CB8AC3E}">
        <p14:creationId xmlns:p14="http://schemas.microsoft.com/office/powerpoint/2010/main" val="3096826903"/>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164387" y="133562"/>
            <a:ext cx="11774184" cy="6780944"/>
          </a:xfrm>
        </p:spPr>
        <p:txBody>
          <a:bodyPr>
            <a:normAutofit fontScale="70000" lnSpcReduction="20000"/>
          </a:bodyPr>
          <a:lstStyle/>
          <a:p>
            <a:pPr marL="0" marR="0">
              <a:lnSpc>
                <a:spcPct val="115000"/>
              </a:lnSpc>
              <a:spcBef>
                <a:spcPts val="0"/>
              </a:spcBef>
              <a:spcAft>
                <a:spcPts val="0"/>
              </a:spcAft>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The NT on Music</a:t>
            </a:r>
          </a:p>
          <a:p>
            <a:pPr marL="0" marR="0" algn="l">
              <a:lnSpc>
                <a:spcPct val="115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457200" indent="-457200" algn="l">
              <a:lnSpc>
                <a:spcPct val="115000"/>
              </a:lnSpc>
              <a:spcBef>
                <a:spcPts val="0"/>
              </a:spcBef>
              <a:buFont typeface="Arial" panose="020B0604020202020204" pitchFamily="34" charset="0"/>
              <a:buChar char="•"/>
            </a:pPr>
            <a:r>
              <a:rPr lang="en-US" sz="3400" b="1" u="sng" dirty="0" err="1">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Mtt</a:t>
            </a:r>
            <a:r>
              <a:rPr lang="en-US" sz="34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26.30</a:t>
            </a:r>
            <a:r>
              <a:rPr lang="en-US" sz="3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 “When they had sung a hymn, they went out to the Mount of Olives.”</a:t>
            </a:r>
          </a:p>
          <a:p>
            <a:pPr marL="457200" indent="-457200" algn="l">
              <a:lnSpc>
                <a:spcPct val="115000"/>
              </a:lnSpc>
              <a:spcBef>
                <a:spcPts val="0"/>
              </a:spcBef>
              <a:buFont typeface="Arial" panose="020B0604020202020204" pitchFamily="34" charset="0"/>
              <a:buChar char="•"/>
            </a:pPr>
            <a:r>
              <a:rPr lang="en-US" sz="34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Acts 16.25</a:t>
            </a:r>
            <a:r>
              <a:rPr lang="en-US" sz="3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 “About midnight Paul and Silas were praying and singing hymns to God, and the other prisoners were listening to them.”</a:t>
            </a:r>
          </a:p>
          <a:p>
            <a:pPr marL="457200" indent="-457200" algn="l">
              <a:lnSpc>
                <a:spcPct val="115000"/>
              </a:lnSpc>
              <a:spcBef>
                <a:spcPts val="0"/>
              </a:spcBef>
              <a:buFont typeface="Arial" panose="020B0604020202020204" pitchFamily="34" charset="0"/>
              <a:buChar char="•"/>
            </a:pPr>
            <a:r>
              <a:rPr lang="en-US" sz="34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Rom 15.9</a:t>
            </a:r>
            <a:r>
              <a:rPr lang="en-US" sz="3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 “so that the Gentiles may glorify God for his mercy, as it is written: ‘Therefore I will praise you among the Gentiles; I will sing hymns to your name’.”</a:t>
            </a:r>
          </a:p>
          <a:p>
            <a:pPr marL="457200" indent="-457200" algn="l">
              <a:lnSpc>
                <a:spcPct val="115000"/>
              </a:lnSpc>
              <a:spcBef>
                <a:spcPts val="0"/>
              </a:spcBef>
              <a:buFont typeface="Arial" panose="020B0604020202020204" pitchFamily="34" charset="0"/>
              <a:buChar char="•"/>
            </a:pPr>
            <a:r>
              <a:rPr lang="en-US" sz="34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1 Cor 14.15</a:t>
            </a:r>
            <a:r>
              <a:rPr lang="en-US" sz="3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 “So what shall I do? I will pray with my spirit, but I will also pray with my mind; I will sing with my spirit, but I will also sing with my mind.”</a:t>
            </a:r>
          </a:p>
          <a:p>
            <a:pPr marL="457200" indent="-457200" algn="l">
              <a:lnSpc>
                <a:spcPct val="115000"/>
              </a:lnSpc>
              <a:spcBef>
                <a:spcPts val="0"/>
              </a:spcBef>
              <a:buFont typeface="Arial" panose="020B0604020202020204" pitchFamily="34" charset="0"/>
              <a:buChar char="•"/>
            </a:pPr>
            <a:r>
              <a:rPr lang="en-US" sz="34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Eph 5.19</a:t>
            </a:r>
            <a:r>
              <a:rPr lang="en-US" sz="3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 “Speak to one another with psalms, hymns and spiritual songs. Sing and make music in your heart to the Lord,”</a:t>
            </a:r>
          </a:p>
          <a:p>
            <a:pPr marL="457200" indent="-457200" algn="l">
              <a:lnSpc>
                <a:spcPct val="115000"/>
              </a:lnSpc>
              <a:spcBef>
                <a:spcPts val="0"/>
              </a:spcBef>
              <a:buFont typeface="Arial" panose="020B0604020202020204" pitchFamily="34" charset="0"/>
              <a:buChar char="•"/>
            </a:pPr>
            <a:r>
              <a:rPr lang="en-US" sz="34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Col 3.16</a:t>
            </a:r>
            <a:r>
              <a:rPr lang="en-US" sz="3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 “Let the word of Christ dwell in you richly as you teach and admonish one another with all wisdom, and as you sing psalms, hymns and spiritual songs with gratitude in your hearts to God.”</a:t>
            </a:r>
          </a:p>
          <a:p>
            <a:pPr marL="457200" indent="-457200" algn="l">
              <a:lnSpc>
                <a:spcPct val="115000"/>
              </a:lnSpc>
              <a:spcBef>
                <a:spcPts val="0"/>
              </a:spcBef>
              <a:buFont typeface="Arial" panose="020B0604020202020204" pitchFamily="34" charset="0"/>
              <a:buChar char="•"/>
            </a:pPr>
            <a:r>
              <a:rPr lang="en-US" sz="34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Heb 2.12</a:t>
            </a:r>
            <a:r>
              <a:rPr lang="en-US" sz="3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 “He says, ‘I will declare your name to my brothers; in the presence of the congregation I will sing your praises’.”</a:t>
            </a:r>
          </a:p>
          <a:p>
            <a:pPr marL="0" marR="0" algn="l">
              <a:lnSpc>
                <a:spcPct val="115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p:txBody>
      </p:sp>
    </p:spTree>
    <p:extLst>
      <p:ext uri="{BB962C8B-B14F-4D97-AF65-F5344CB8AC3E}">
        <p14:creationId xmlns:p14="http://schemas.microsoft.com/office/powerpoint/2010/main" val="4028711972"/>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462337" y="414795"/>
            <a:ext cx="11445411" cy="6192796"/>
          </a:xfrm>
        </p:spPr>
        <p:txBody>
          <a:bodyPr>
            <a:normAutofit/>
          </a:bodyPr>
          <a:lstStyle/>
          <a:p>
            <a:pPr>
              <a:lnSpc>
                <a:spcPct val="115000"/>
              </a:lnSpc>
              <a:spcBef>
                <a:spcPts val="0"/>
              </a:spcBef>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Why does the NT contrast so powerfully to the OT regarding instrumental music? </a:t>
            </a:r>
          </a:p>
          <a:p>
            <a:pPr>
              <a:lnSpc>
                <a:spcPct val="115000"/>
              </a:lnSpc>
              <a:spcBef>
                <a:spcPts val="0"/>
              </a:spcBef>
            </a:pPr>
            <a:endParaRPr lang="en-US" sz="2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a:lnSpc>
                <a:spcPct val="115000"/>
              </a:lnSpc>
              <a:spcBef>
                <a:spcPts val="0"/>
              </a:spcBef>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If God still wants it today, why does He not clearly mention it in the NT, as He mentioned it in the OT?</a:t>
            </a:r>
          </a:p>
          <a:p>
            <a:pPr>
              <a:lnSpc>
                <a:spcPct val="115000"/>
              </a:lnSpc>
              <a:spcBef>
                <a:spcPts val="0"/>
              </a:spcBef>
            </a:pPr>
            <a:endParaRPr lang="en-US" sz="2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a:lnSpc>
                <a:spcPct val="115000"/>
              </a:lnSpc>
              <a:spcBef>
                <a:spcPts val="0"/>
              </a:spcBef>
            </a:pP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a:t>
            </a: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He mentions instruments in the NT, but never for our praise to God. Why not?</a:t>
            </a:r>
          </a:p>
        </p:txBody>
      </p:sp>
    </p:spTree>
    <p:extLst>
      <p:ext uri="{BB962C8B-B14F-4D97-AF65-F5344CB8AC3E}">
        <p14:creationId xmlns:p14="http://schemas.microsoft.com/office/powerpoint/2010/main" val="1807849313"/>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30494" y="414795"/>
            <a:ext cx="10531012" cy="6192796"/>
          </a:xfrm>
        </p:spPr>
        <p:txBody>
          <a:bodyPr>
            <a:normAutofit fontScale="85000" lnSpcReduction="20000"/>
          </a:bodyPr>
          <a:lstStyle/>
          <a:p>
            <a:pPr>
              <a:lnSpc>
                <a:spcPct val="115000"/>
              </a:lnSpc>
              <a:spcBef>
                <a:spcPts val="0"/>
              </a:spcBef>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Outside of divine revelation, we have no basis for faith or religious action.</a:t>
            </a:r>
          </a:p>
          <a:p>
            <a:pPr>
              <a:lnSpc>
                <a:spcPct val="115000"/>
              </a:lnSpc>
              <a:spcBef>
                <a:spcPts val="0"/>
              </a:spcBef>
            </a:pPr>
            <a:endParaRPr lang="en-US" sz="2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a:lnSpc>
                <a:spcPct val="115000"/>
              </a:lnSpc>
              <a:spcBef>
                <a:spcPts val="0"/>
              </a:spcBef>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If we are discontent with Bible-directed worship, we can certainly introduce our own preferences as creatures of free choice. </a:t>
            </a:r>
          </a:p>
          <a:p>
            <a:pPr>
              <a:lnSpc>
                <a:spcPct val="115000"/>
              </a:lnSpc>
              <a:spcBef>
                <a:spcPts val="0"/>
              </a:spcBef>
            </a:pPr>
            <a:endParaRPr lang="en-US" sz="2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a:lnSpc>
                <a:spcPct val="115000"/>
              </a:lnSpc>
              <a:spcBef>
                <a:spcPts val="0"/>
              </a:spcBef>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But we’d best not expect our actions to have the approval of heaven.</a:t>
            </a:r>
          </a:p>
          <a:p>
            <a:pPr>
              <a:lnSpc>
                <a:spcPct val="115000"/>
              </a:lnSpc>
              <a:spcBef>
                <a:spcPts val="0"/>
              </a:spcBef>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a:lnSpc>
                <a:spcPct val="115000"/>
              </a:lnSpc>
              <a:spcBef>
                <a:spcPts val="0"/>
              </a:spcBef>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If our aim is “acceptable worship,” we must submit ourselves to the authority of our heavenly King.</a:t>
            </a:r>
          </a:p>
          <a:p>
            <a:pPr marL="0" marR="0" algn="l">
              <a:lnSpc>
                <a:spcPct val="115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p:txBody>
      </p:sp>
    </p:spTree>
    <p:extLst>
      <p:ext uri="{BB962C8B-B14F-4D97-AF65-F5344CB8AC3E}">
        <p14:creationId xmlns:p14="http://schemas.microsoft.com/office/powerpoint/2010/main" val="24792423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down)">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F80930-1B01-3F82-8B1C-6FE53081F214}"/>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414500250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630148" y="0"/>
            <a:ext cx="10931704" cy="6192796"/>
          </a:xfrm>
        </p:spPr>
        <p:txBody>
          <a:bodyPr>
            <a:normAutofit fontScale="92500" lnSpcReduction="10000"/>
          </a:bodyPr>
          <a:lstStyle/>
          <a:p>
            <a:pPr marL="0" marR="0" algn="r">
              <a:lnSpc>
                <a:spcPct val="115000"/>
              </a:lnSpc>
              <a:spcBef>
                <a:spcPts val="0"/>
              </a:spcBef>
              <a:spcAft>
                <a:spcPts val="0"/>
              </a:spcAft>
            </a:pPr>
            <a:endParaRPr lang="en-US" sz="36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endParaRPr>
          </a:p>
          <a:p>
            <a:pPr marL="0" marR="0">
              <a:lnSpc>
                <a:spcPct val="115000"/>
              </a:lnSpc>
              <a:spcBef>
                <a:spcPts val="0"/>
              </a:spcBef>
              <a:spcAft>
                <a:spcPts val="0"/>
              </a:spcAft>
            </a:pPr>
            <a:r>
              <a:rPr lang="en-US" sz="2600" b="1" i="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8</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 Let them construct a sanctuary for Me, that I may dwell among them. </a:t>
            </a:r>
            <a:r>
              <a:rPr lang="en-US" sz="2600" b="1" i="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9</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 According to all that I am going to show you, as the pattern of the tabernacle and the pattern of all its furniture, just so you shall construct it.</a:t>
            </a:r>
          </a:p>
          <a:p>
            <a:pPr marL="0" marR="0" algn="r">
              <a:lnSpc>
                <a:spcPct val="115000"/>
              </a:lnSpc>
              <a:spcBef>
                <a:spcPts val="0"/>
              </a:spcBef>
              <a:spcAft>
                <a:spcPts val="0"/>
              </a:spcAft>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Exodus 25.8-9</a:t>
            </a:r>
          </a:p>
          <a:p>
            <a:pPr marL="0" marR="0" algn="l">
              <a:lnSpc>
                <a:spcPct val="115000"/>
              </a:lnSpc>
              <a:spcBef>
                <a:spcPts val="0"/>
              </a:spcBef>
              <a:spcAft>
                <a:spcPts val="0"/>
              </a:spcAft>
            </a:pPr>
            <a:endParaRPr lang="en-US" sz="2600" b="1" i="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endParaRPr>
          </a:p>
          <a:p>
            <a:pPr marL="0" marR="0">
              <a:lnSpc>
                <a:spcPct val="115000"/>
              </a:lnSpc>
              <a:spcBef>
                <a:spcPts val="0"/>
              </a:spcBef>
              <a:spcAft>
                <a:spcPts val="0"/>
              </a:spcAft>
            </a:pP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rPr>
              <a:t>See that you make them after the pattern for them, which was shown to you on the mountain.</a:t>
            </a:r>
          </a:p>
          <a:p>
            <a:pPr marL="0" marR="0" algn="r">
              <a:lnSpc>
                <a:spcPct val="115000"/>
              </a:lnSpc>
              <a:spcBef>
                <a:spcPts val="0"/>
              </a:spcBef>
              <a:spcAft>
                <a:spcPts val="0"/>
              </a:spcAft>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rPr>
              <a:t>Exodus 25.40</a:t>
            </a:r>
          </a:p>
        </p:txBody>
      </p:sp>
    </p:spTree>
    <p:extLst>
      <p:ext uri="{BB962C8B-B14F-4D97-AF65-F5344CB8AC3E}">
        <p14:creationId xmlns:p14="http://schemas.microsoft.com/office/powerpoint/2010/main" val="423047013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2306548" y="765510"/>
            <a:ext cx="7578904" cy="5036868"/>
          </a:xfrm>
        </p:spPr>
        <p:txBody>
          <a:bodyPr>
            <a:normAutofit/>
          </a:bodyPr>
          <a:lstStyle/>
          <a:p>
            <a:r>
              <a:rPr lang="en-US" sz="5400" b="1" dirty="0">
                <a:solidFill>
                  <a:schemeClr val="tx1"/>
                </a:solidFill>
                <a:effectLst>
                  <a:outerShdw blurRad="38100" dist="38100" dir="2700000" algn="tl">
                    <a:srgbClr val="000000">
                      <a:alpha val="43137"/>
                    </a:srgbClr>
                  </a:outerShdw>
                </a:effectLst>
                <a:latin typeface="Trebuchet MS" panose="020B0603020202020204" pitchFamily="34" charset="0"/>
              </a:rPr>
              <a:t>Can Man Worship as He Pleases?</a:t>
            </a:r>
          </a:p>
        </p:txBody>
      </p:sp>
    </p:spTree>
    <p:extLst>
      <p:ext uri="{BB962C8B-B14F-4D97-AF65-F5344CB8AC3E}">
        <p14:creationId xmlns:p14="http://schemas.microsoft.com/office/powerpoint/2010/main" val="149058680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15083" y="219586"/>
            <a:ext cx="10561834" cy="6192796"/>
          </a:xfrm>
        </p:spPr>
        <p:txBody>
          <a:bodyPr>
            <a:normAutofit/>
          </a:bodyPr>
          <a:lstStyle/>
          <a:p>
            <a:pPr marL="0" marR="0" algn="l">
              <a:lnSpc>
                <a:spcPct val="115000"/>
              </a:lnSpc>
              <a:spcBef>
                <a:spcPts val="0"/>
              </a:spcBef>
              <a:spcAft>
                <a:spcPts val="0"/>
              </a:spcAft>
            </a:pP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“Worship is a life given in obedience to God. It’s not a when or where proposition, but a what. It’s what we are. You can’t go to it or leave it, dress for it or from it, and you can’t start it or stop it… it doesn’t open and close with a prayer, and it doesn’t have human leader or a special day.”</a:t>
            </a:r>
          </a:p>
          <a:p>
            <a:pPr marL="0" marR="0" algn="r">
              <a:lnSpc>
                <a:spcPct val="115000"/>
              </a:lnSpc>
              <a:spcBef>
                <a:spcPts val="0"/>
              </a:spcBef>
              <a:spcAft>
                <a:spcPts val="0"/>
              </a:spcAft>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Mike Root, </a:t>
            </a:r>
            <a:r>
              <a:rPr lang="en-US" sz="3200" b="1" u="sng"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Unbroken Bread</a:t>
            </a:r>
            <a:endParaRPr lang="en-US" u="sng"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7400757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15083" y="219586"/>
            <a:ext cx="10640602" cy="6192796"/>
          </a:xfrm>
        </p:spPr>
        <p:txBody>
          <a:bodyPr>
            <a:normAutofit/>
          </a:bodyPr>
          <a:lstStyle/>
          <a:p>
            <a:pPr marL="0" marR="0">
              <a:lnSpc>
                <a:spcPct val="115000"/>
              </a:lnSpc>
              <a:spcBef>
                <a:spcPts val="0"/>
              </a:spcBef>
              <a:spcAft>
                <a:spcPts val="0"/>
              </a:spcAft>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The NT clearly teaches that a Christian is to present his body as </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“a living sacrifice”</a:t>
            </a: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to God (Rom 12.1-2) and to do everything to the glory of God (1 Cor 10.31). </a:t>
            </a:r>
          </a:p>
          <a:p>
            <a:pPr marL="0" marR="0">
              <a:lnSpc>
                <a:spcPct val="115000"/>
              </a:lnSpc>
              <a:spcBef>
                <a:spcPts val="0"/>
              </a:spcBef>
              <a:spcAft>
                <a:spcPts val="0"/>
              </a:spcAft>
            </a:pPr>
            <a:endParaRPr lang="en-US" sz="2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0" marR="0">
              <a:lnSpc>
                <a:spcPct val="115000"/>
              </a:lnSpc>
              <a:spcBef>
                <a:spcPts val="0"/>
              </a:spcBef>
              <a:spcAft>
                <a:spcPts val="0"/>
              </a:spcAft>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But does this mean, as some like Mike Root proposes, that all of life is worship?</a:t>
            </a:r>
            <a:endParaRPr lang="en-US" sz="4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1886652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15083" y="219586"/>
            <a:ext cx="10561834" cy="6192796"/>
          </a:xfrm>
        </p:spPr>
        <p:txBody>
          <a:bodyPr>
            <a:normAutofit lnSpcReduction="10000"/>
          </a:bodyPr>
          <a:lstStyle/>
          <a:p>
            <a:pPr marL="0" marR="0" algn="l">
              <a:lnSpc>
                <a:spcPct val="115000"/>
              </a:lnSpc>
              <a:spcBef>
                <a:spcPts val="0"/>
              </a:spcBef>
              <a:spcAft>
                <a:spcPts val="0"/>
              </a:spcAft>
            </a:pP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“While there is no doubt that we live our lives in such a way as to glorify God, and that every realm of our life ought to reflect our relationship to God as submissive and obedient servants, there is some distinction to be made between a life of faithful service to God and the more specific acts of focusing intently on God, whether privately in our own prayer closet or collectively in the assembly.”</a:t>
            </a:r>
          </a:p>
          <a:p>
            <a:pPr marL="0" marR="0" algn="r">
              <a:lnSpc>
                <a:spcPct val="115000"/>
              </a:lnSpc>
              <a:spcBef>
                <a:spcPts val="0"/>
              </a:spcBef>
              <a:spcAft>
                <a:spcPts val="0"/>
              </a:spcAft>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David </a:t>
            </a:r>
            <a:r>
              <a:rPr lang="en-US" sz="3200" b="1" dirty="0" err="1">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Thomley</a:t>
            </a: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 </a:t>
            </a:r>
            <a:r>
              <a:rPr lang="en-US" sz="3200" b="1" u="sng"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In Spirit and Truth</a:t>
            </a:r>
            <a:endParaRPr lang="en-US" u="sng"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4228862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328772" y="219586"/>
            <a:ext cx="11445411" cy="6192796"/>
          </a:xfrm>
        </p:spPr>
        <p:txBody>
          <a:bodyPr>
            <a:normAutofit/>
          </a:bodyPr>
          <a:lstStyle/>
          <a:p>
            <a:pPr marL="0" marR="0" algn="r">
              <a:lnSpc>
                <a:spcPct val="115000"/>
              </a:lnSpc>
              <a:spcBef>
                <a:spcPts val="0"/>
              </a:spcBef>
              <a:spcAft>
                <a:spcPts val="0"/>
              </a:spcAft>
            </a:pPr>
            <a:endParaRPr lang="en-US" sz="36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endParaRPr>
          </a:p>
          <a:p>
            <a:pPr marL="0" marR="0">
              <a:lnSpc>
                <a:spcPct val="115000"/>
              </a:lnSpc>
              <a:spcBef>
                <a:spcPts val="0"/>
              </a:spcBef>
              <a:spcAft>
                <a:spcPts val="0"/>
              </a:spcAft>
            </a:pPr>
            <a:r>
              <a:rPr lang="en-US" sz="2800" b="1" i="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1</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 I beseech you therefore, brethren, by the mercies of God, that you present your bodies a living sacrifice, holy, acceptable to God, which is your reasonable service. </a:t>
            </a:r>
            <a:r>
              <a:rPr lang="en-US" sz="2800" b="1" i="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2 </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And do not be conformed to this world, but be transformed by the renewing of your mind, that you may prove what is that good and acceptable and perfect will of God.</a:t>
            </a:r>
          </a:p>
          <a:p>
            <a:pPr marL="0" marR="0" algn="r">
              <a:lnSpc>
                <a:spcPct val="115000"/>
              </a:lnSpc>
              <a:spcBef>
                <a:spcPts val="0"/>
              </a:spcBef>
              <a:spcAft>
                <a:spcPts val="0"/>
              </a:spcAft>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Romans 12.1-2 (NKJV)</a:t>
            </a:r>
            <a:endParaRPr lang="en-US" sz="36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92984494"/>
      </p:ext>
    </p:extLst>
  </p:cSld>
  <p:clrMapOvr>
    <a:masterClrMapping/>
  </p:clrMapOvr>
  <p:transition spd="slow">
    <p:wipe/>
  </p:transition>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6845</TotalTime>
  <Words>1736</Words>
  <Application>Microsoft Office PowerPoint</Application>
  <PresentationFormat>Widescreen</PresentationFormat>
  <Paragraphs>138</Paragraphs>
  <Slides>34</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Avenir Book</vt:lpstr>
      <vt:lpstr>Calibri</vt:lpstr>
      <vt:lpstr>Georgia</vt:lpstr>
      <vt:lpstr>Gotham Book</vt:lpstr>
      <vt:lpstr>Trajan Pro 3</vt:lpstr>
      <vt:lpstr>Trebuchet MS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Eric Sanders</cp:lastModifiedBy>
  <cp:revision>67</cp:revision>
  <dcterms:created xsi:type="dcterms:W3CDTF">2014-03-26T14:03:34Z</dcterms:created>
  <dcterms:modified xsi:type="dcterms:W3CDTF">2022-11-10T22:18:29Z</dcterms:modified>
</cp:coreProperties>
</file>