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58" r:id="rId4"/>
    <p:sldId id="259" r:id="rId5"/>
    <p:sldId id="261" r:id="rId6"/>
    <p:sldId id="262" r:id="rId7"/>
    <p:sldId id="272" r:id="rId8"/>
    <p:sldId id="268" r:id="rId9"/>
    <p:sldId id="266" r:id="rId10"/>
    <p:sldId id="269" r:id="rId11"/>
    <p:sldId id="270" r:id="rId12"/>
    <p:sldId id="271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0"/>
    <p:restoredTop sz="94703"/>
  </p:normalViewPr>
  <p:slideViewPr>
    <p:cSldViewPr snapToGrid="0">
      <p:cViewPr varScale="1">
        <p:scale>
          <a:sx n="87" d="100"/>
          <a:sy n="87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4FAF-067C-6169-8DAE-79077236D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B4DE4-B81A-BF0B-C561-3743C2640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6370B-6A19-B0F3-2E09-7B96A0640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FE7A-33AB-6F44-8940-9B40A2B8385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FDF-6F4A-3581-6C58-CFE282EC4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8635F-85E9-AD16-844D-15B334C3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B2E-E845-8E4A-B14E-A86B2B40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8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BEC6-7BB1-3F3B-655D-097FE945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110E5-46E9-6278-A81C-CA1033316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7B84B-8ECD-31E5-B96F-A89AFF94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FE7A-33AB-6F44-8940-9B40A2B8385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4228-4F76-71E2-D07E-C9D5DCDE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F133A-CAC1-9208-B63B-1F34DBD7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B2E-E845-8E4A-B14E-A86B2B40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7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05CC4-D13C-0767-8AAE-960C051CF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22486-E378-8C7F-E3FB-A54037008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FEFB6-3E0D-5FFB-8F33-C18D5053A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FE7A-33AB-6F44-8940-9B40A2B8385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ED823-6B34-8342-73BB-11C11287C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C23EC-589F-8EA9-AD73-B6788535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B2E-E845-8E4A-B14E-A86B2B40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9939-8367-1BE6-3068-46F5AAD9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0DE33-CEFF-394C-D976-B459A9F98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07EE7-1A3D-B87B-31AF-7170EF0A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FE7A-33AB-6F44-8940-9B40A2B8385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CCE6-56C2-361A-7329-498DB870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3B19-10AF-4DDA-2DDA-AAAA871E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B2E-E845-8E4A-B14E-A86B2B40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0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3346-282E-7E0D-8420-849B9AB64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398C1-9B04-EBE2-6C2B-1755E3747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744E7-3AEF-530D-B879-576473704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FE7A-33AB-6F44-8940-9B40A2B8385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EC750-C18C-A83C-109C-06B1EAD76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06587-91EB-6A20-05F9-840BBB21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B2E-E845-8E4A-B14E-A86B2B40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5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B78E-BE20-A28E-F7BF-8A2734C9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789EC-0C00-D17B-1267-2A4C3E0C4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63587-DEBF-F64D-EB85-39C497A40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DBA1B-63FC-5364-F6FD-0FF8CCED0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FE7A-33AB-6F44-8940-9B40A2B8385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2353A-7690-7B3F-72BE-90F07820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56A40-3A82-83D6-DA88-DC0E544F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B2E-E845-8E4A-B14E-A86B2B40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1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B455-9C3D-9586-5633-5C6E6948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B9BFD-B905-975B-2B1E-F1265268F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6FF7-7BF8-712D-14AB-7FB1C82E8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93EB0D-2838-3C28-3110-14F9F27BD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D0000A-DA4F-37BB-E55F-E94C8CEF6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168F2-4E37-4410-E470-8D5E1CDD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FE7A-33AB-6F44-8940-9B40A2B8385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F6FFBF-FE68-C10E-7727-18CA5D9B3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925BCD-2E51-F48C-6770-2EA1F25E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B2E-E845-8E4A-B14E-A86B2B40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422E-B0DF-4D8A-B749-9EA8FB42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74249-DFB3-9312-9C49-FC3FB47EC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FE7A-33AB-6F44-8940-9B40A2B8385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0F8BE-B890-D2B4-C200-38067C2C3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3F121-DFE3-ECE4-5B16-05EC5A97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B2E-E845-8E4A-B14E-A86B2B40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8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E84A7-6EAC-BE22-ECFF-0E9DCBDC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FE7A-33AB-6F44-8940-9B40A2B8385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96AC3-CC0A-DC84-5F73-8A0315954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61225-AD03-2EDB-AB33-C91535CE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B2E-E845-8E4A-B14E-A86B2B40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7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3E07C-8A66-9962-A2FA-B4CEC385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BAF-359C-2462-7641-865391397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A61B1-2A68-B5D6-7B52-04C506AA7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C4B5A-ECE0-857D-57DA-A0E2C080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FE7A-33AB-6F44-8940-9B40A2B8385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A7107-56A2-528F-526D-8FBD8606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F654A-95D0-0CF0-155A-3C074ED3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B2E-E845-8E4A-B14E-A86B2B40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9D255-AC81-3D22-7F5B-AA3C74EF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D1D01-C988-A6AA-C3A4-4DD21FF1E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4F5DA-6AA3-BFB0-36D9-45030A93F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B1B7B-C6AF-EAA8-D934-136D59BDD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FE7A-33AB-6F44-8940-9B40A2B8385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E09A5-C1D4-CAD0-0FD9-0984A0C1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4E84D-BDFC-A185-D661-906B3D92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B2E-E845-8E4A-B14E-A86B2B40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2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40E02-EC49-84D7-C453-53F25914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B0709-4333-60D4-BC09-570C3567A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6A78C-0C2F-89EB-8939-34A2B77D9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CFE7A-33AB-6F44-8940-9B40A2B8385C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33CB9-7E34-9078-A976-C3CE8DD23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BD34-977F-6E29-AC13-35A372EE0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7B2E-E845-8E4A-B14E-A86B2B40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2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870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79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7B857-5AC1-FE52-ED1B-B2C83D16005D}"/>
              </a:ext>
            </a:extLst>
          </p:cNvPr>
          <p:cNvSpPr txBox="1"/>
          <p:nvPr/>
        </p:nvSpPr>
        <p:spPr>
          <a:xfrm>
            <a:off x="587828" y="630222"/>
            <a:ext cx="1101634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Georgia" panose="02040502050405020303" pitchFamily="18" charset="0"/>
              </a:rPr>
              <a:t>1 Corinthians 10:31</a:t>
            </a:r>
          </a:p>
          <a:p>
            <a:r>
              <a:rPr lang="en-US" sz="7200" dirty="0">
                <a:solidFill>
                  <a:schemeClr val="bg1"/>
                </a:solidFill>
                <a:latin typeface="Georgia" panose="02040502050405020303" pitchFamily="18" charset="0"/>
              </a:rPr>
              <a:t>“Whether, then, you eat or drink or whatever you do, do all to the glory of God.”</a:t>
            </a:r>
          </a:p>
        </p:txBody>
      </p:sp>
    </p:spTree>
    <p:extLst>
      <p:ext uri="{BB962C8B-B14F-4D97-AF65-F5344CB8AC3E}">
        <p14:creationId xmlns:p14="http://schemas.microsoft.com/office/powerpoint/2010/main" val="372603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8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7B857-5AC1-FE52-ED1B-B2C83D16005D}"/>
              </a:ext>
            </a:extLst>
          </p:cNvPr>
          <p:cNvSpPr txBox="1"/>
          <p:nvPr/>
        </p:nvSpPr>
        <p:spPr>
          <a:xfrm>
            <a:off x="1304794" y="615707"/>
            <a:ext cx="95824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Georgia" panose="02040502050405020303" pitchFamily="18" charset="0"/>
              </a:rPr>
              <a:t>1 Corinthians 11:1</a:t>
            </a:r>
          </a:p>
          <a:p>
            <a:r>
              <a:rPr lang="en-US" sz="7200" dirty="0">
                <a:solidFill>
                  <a:schemeClr val="bg1"/>
                </a:solidFill>
                <a:latin typeface="Georgia" panose="02040502050405020303" pitchFamily="18" charset="0"/>
              </a:rPr>
              <a:t>“Be imitators of me, just as I also am of Christ.”</a:t>
            </a:r>
          </a:p>
        </p:txBody>
      </p:sp>
    </p:spTree>
    <p:extLst>
      <p:ext uri="{BB962C8B-B14F-4D97-AF65-F5344CB8AC3E}">
        <p14:creationId xmlns:p14="http://schemas.microsoft.com/office/powerpoint/2010/main" val="233220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ir Jordan | Jordan logo wallpaper, Jordan logo, Air jordans">
            <a:extLst>
              <a:ext uri="{FF2B5EF4-FFF2-40B4-BE49-F238E27FC236}">
                <a16:creationId xmlns:a16="http://schemas.microsoft.com/office/drawing/2014/main" id="{E948CCAB-1D4B-CF66-4135-6E950E0C0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3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7B857-5AC1-FE52-ED1B-B2C83D16005D}"/>
              </a:ext>
            </a:extLst>
          </p:cNvPr>
          <p:cNvSpPr txBox="1"/>
          <p:nvPr/>
        </p:nvSpPr>
        <p:spPr>
          <a:xfrm>
            <a:off x="1304794" y="615707"/>
            <a:ext cx="95824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Georgia" panose="02040502050405020303" pitchFamily="18" charset="0"/>
              </a:rPr>
              <a:t>1 Corinthians 11:1</a:t>
            </a:r>
          </a:p>
          <a:p>
            <a:r>
              <a:rPr lang="en-US" sz="7200" dirty="0">
                <a:solidFill>
                  <a:schemeClr val="bg1"/>
                </a:solidFill>
                <a:latin typeface="Georgia" panose="02040502050405020303" pitchFamily="18" charset="0"/>
              </a:rPr>
              <a:t>“Be imitators of me, just as I also am of Christ.”</a:t>
            </a:r>
          </a:p>
        </p:txBody>
      </p:sp>
    </p:spTree>
    <p:extLst>
      <p:ext uri="{BB962C8B-B14F-4D97-AF65-F5344CB8AC3E}">
        <p14:creationId xmlns:p14="http://schemas.microsoft.com/office/powerpoint/2010/main" val="178672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872B0971-5F1A-3685-38DD-C228C9004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943" y="-110205"/>
            <a:ext cx="12387943" cy="69673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B80720-174D-902E-BFA5-B0E32C1DC4AF}"/>
              </a:ext>
            </a:extLst>
          </p:cNvPr>
          <p:cNvSpPr txBox="1"/>
          <p:nvPr/>
        </p:nvSpPr>
        <p:spPr>
          <a:xfrm>
            <a:off x="689428" y="911495"/>
            <a:ext cx="10617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latin typeface="Papyrus" panose="020B0602040200020303" pitchFamily="34" charset="77"/>
              </a:rPr>
              <a:t>Imitating Christ in 1 Corinthians 8-11:1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71D77-8216-5A68-0FB9-13FB6D17829F}"/>
              </a:ext>
            </a:extLst>
          </p:cNvPr>
          <p:cNvSpPr txBox="1"/>
          <p:nvPr/>
        </p:nvSpPr>
        <p:spPr>
          <a:xfrm>
            <a:off x="1005348" y="1804047"/>
            <a:ext cx="10301279" cy="1480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Georgia" panose="02040502050405020303" pitchFamily="18" charset="0"/>
              </a:rPr>
              <a:t>We must care for others more than ourselves, even if we must forfeit some freedoms. (8:1-13)</a:t>
            </a:r>
          </a:p>
        </p:txBody>
      </p:sp>
    </p:spTree>
    <p:extLst>
      <p:ext uri="{BB962C8B-B14F-4D97-AF65-F5344CB8AC3E}">
        <p14:creationId xmlns:p14="http://schemas.microsoft.com/office/powerpoint/2010/main" val="304655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Alcohol: MedlinePlus">
            <a:extLst>
              <a:ext uri="{FF2B5EF4-FFF2-40B4-BE49-F238E27FC236}">
                <a16:creationId xmlns:a16="http://schemas.microsoft.com/office/drawing/2014/main" id="{F6B5FFB9-17A1-4B41-BE56-B41F5C62B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" r="-2" b="-2"/>
          <a:stretch/>
        </p:blipFill>
        <p:spPr bwMode="auto">
          <a:xfrm>
            <a:off x="214151" y="3274796"/>
            <a:ext cx="4705469" cy="3239097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5479AF-6E13-A86C-E1FD-53BBD27DF076}"/>
              </a:ext>
            </a:extLst>
          </p:cNvPr>
          <p:cNvSpPr txBox="1"/>
          <p:nvPr/>
        </p:nvSpPr>
        <p:spPr>
          <a:xfrm>
            <a:off x="381000" y="310509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</a:rPr>
              <a:t>Alcohol is a mind-altering substance.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07430-9AF2-BCB7-2191-4C119343D9E5}"/>
              </a:ext>
            </a:extLst>
          </p:cNvPr>
          <p:cNvSpPr txBox="1"/>
          <p:nvPr/>
        </p:nvSpPr>
        <p:spPr>
          <a:xfrm>
            <a:off x="1390532" y="1238889"/>
            <a:ext cx="5158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eorgia" panose="02040502050405020303" pitchFamily="18" charset="0"/>
              </a:rPr>
              <a:t>It is linked to crime.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B6805B-949B-49E8-5B54-BEC7A5C7CDAE}"/>
              </a:ext>
            </a:extLst>
          </p:cNvPr>
          <p:cNvSpPr txBox="1"/>
          <p:nvPr/>
        </p:nvSpPr>
        <p:spPr>
          <a:xfrm>
            <a:off x="3347627" y="2022760"/>
            <a:ext cx="7040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latin typeface="Georgia" panose="02040502050405020303" pitchFamily="18" charset="0"/>
              </a:rPr>
              <a:t>World Health Organization</a:t>
            </a: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F4B0A-41EA-DE1F-A76E-ED1C75E5EF56}"/>
              </a:ext>
            </a:extLst>
          </p:cNvPr>
          <p:cNvSpPr txBox="1"/>
          <p:nvPr/>
        </p:nvSpPr>
        <p:spPr>
          <a:xfrm>
            <a:off x="5106300" y="2806344"/>
            <a:ext cx="64669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43% of child abusers admit to being intoxicated at time of abuse.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38% of murderers were found intoxicated.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28 people die every day from drunk driving related incidents.</a:t>
            </a:r>
          </a:p>
        </p:txBody>
      </p:sp>
    </p:spTree>
    <p:extLst>
      <p:ext uri="{BB962C8B-B14F-4D97-AF65-F5344CB8AC3E}">
        <p14:creationId xmlns:p14="http://schemas.microsoft.com/office/powerpoint/2010/main" val="22219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Alcohol: MedlinePlus">
            <a:extLst>
              <a:ext uri="{FF2B5EF4-FFF2-40B4-BE49-F238E27FC236}">
                <a16:creationId xmlns:a16="http://schemas.microsoft.com/office/drawing/2014/main" id="{F6B5FFB9-17A1-4B41-BE56-B41F5C62B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" r="-2" b="-2"/>
          <a:stretch/>
        </p:blipFill>
        <p:spPr bwMode="auto">
          <a:xfrm>
            <a:off x="214151" y="3274796"/>
            <a:ext cx="4705469" cy="3239097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5479AF-6E13-A86C-E1FD-53BBD27DF076}"/>
              </a:ext>
            </a:extLst>
          </p:cNvPr>
          <p:cNvSpPr txBox="1"/>
          <p:nvPr/>
        </p:nvSpPr>
        <p:spPr>
          <a:xfrm>
            <a:off x="381000" y="310509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</a:rPr>
              <a:t>Alcohol is a mind-altering substance.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07430-9AF2-BCB7-2191-4C119343D9E5}"/>
              </a:ext>
            </a:extLst>
          </p:cNvPr>
          <p:cNvSpPr txBox="1"/>
          <p:nvPr/>
        </p:nvSpPr>
        <p:spPr>
          <a:xfrm>
            <a:off x="1390532" y="1238889"/>
            <a:ext cx="67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eorgia" panose="02040502050405020303" pitchFamily="18" charset="0"/>
              </a:rPr>
              <a:t>It is linked to health risks.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B6805B-949B-49E8-5B54-BEC7A5C7CDAE}"/>
              </a:ext>
            </a:extLst>
          </p:cNvPr>
          <p:cNvSpPr txBox="1"/>
          <p:nvPr/>
        </p:nvSpPr>
        <p:spPr>
          <a:xfrm>
            <a:off x="3347627" y="2022760"/>
            <a:ext cx="7040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latin typeface="Georgia" panose="02040502050405020303" pitchFamily="18" charset="0"/>
              </a:rPr>
              <a:t>Center for Disease Control</a:t>
            </a: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F4B0A-41EA-DE1F-A76E-ED1C75E5EF56}"/>
              </a:ext>
            </a:extLst>
          </p:cNvPr>
          <p:cNvSpPr txBox="1"/>
          <p:nvPr/>
        </p:nvSpPr>
        <p:spPr>
          <a:xfrm>
            <a:off x="5106300" y="2806344"/>
            <a:ext cx="64669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Memory loss, heart and liver disease, stroke, cancer, depression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Death; 3 million deaths from alcohol abuse every year</a:t>
            </a:r>
          </a:p>
        </p:txBody>
      </p:sp>
    </p:spTree>
    <p:extLst>
      <p:ext uri="{BB962C8B-B14F-4D97-AF65-F5344CB8AC3E}">
        <p14:creationId xmlns:p14="http://schemas.microsoft.com/office/powerpoint/2010/main" val="38632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872B0971-5F1A-3685-38DD-C228C9004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943" y="-110205"/>
            <a:ext cx="12387943" cy="69673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B80720-174D-902E-BFA5-B0E32C1DC4AF}"/>
              </a:ext>
            </a:extLst>
          </p:cNvPr>
          <p:cNvSpPr txBox="1"/>
          <p:nvPr/>
        </p:nvSpPr>
        <p:spPr>
          <a:xfrm>
            <a:off x="689428" y="911495"/>
            <a:ext cx="10617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latin typeface="Papyrus" panose="020B0602040200020303" pitchFamily="34" charset="77"/>
              </a:rPr>
              <a:t>Imitating Christ in 1 Corinthians 8-11:1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71D77-8216-5A68-0FB9-13FB6D17829F}"/>
              </a:ext>
            </a:extLst>
          </p:cNvPr>
          <p:cNvSpPr txBox="1"/>
          <p:nvPr/>
        </p:nvSpPr>
        <p:spPr>
          <a:xfrm>
            <a:off x="570856" y="1804047"/>
            <a:ext cx="11050288" cy="4434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Georgia" panose="02040502050405020303" pitchFamily="18" charset="0"/>
              </a:rPr>
              <a:t>We must care for others more than ourselves, even if we must forfeit some freedoms. </a:t>
            </a:r>
            <a:r>
              <a:rPr lang="en-US" sz="2800" dirty="0">
                <a:latin typeface="Georgia" panose="02040502050405020303" pitchFamily="18" charset="0"/>
              </a:rPr>
              <a:t>(8:1-13)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Georgia" panose="02040502050405020303" pitchFamily="18" charset="0"/>
              </a:rPr>
              <a:t>We must care for the gospel more than ourselves. </a:t>
            </a:r>
            <a:r>
              <a:rPr lang="en-US" sz="2800" dirty="0">
                <a:latin typeface="Georgia" panose="02040502050405020303" pitchFamily="18" charset="0"/>
              </a:rPr>
              <a:t>(9:11-15)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Georgia" panose="02040502050405020303" pitchFamily="18" charset="0"/>
              </a:rPr>
              <a:t>We must care about becoming more like Christ than making provision for the flesh. </a:t>
            </a:r>
            <a:r>
              <a:rPr lang="en-US" sz="2800" dirty="0">
                <a:latin typeface="Georgia" panose="02040502050405020303" pitchFamily="18" charset="0"/>
              </a:rPr>
              <a:t>(9:24-27)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Georgia" panose="02040502050405020303" pitchFamily="18" charset="0"/>
              </a:rPr>
              <a:t>We must care about not craving as the world craves. </a:t>
            </a:r>
            <a:r>
              <a:rPr lang="en-US" sz="2800" dirty="0">
                <a:latin typeface="Georgia" panose="02040502050405020303" pitchFamily="18" charset="0"/>
              </a:rPr>
              <a:t>(10:6)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0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64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7B857-5AC1-FE52-ED1B-B2C83D16005D}"/>
              </a:ext>
            </a:extLst>
          </p:cNvPr>
          <p:cNvSpPr txBox="1"/>
          <p:nvPr/>
        </p:nvSpPr>
        <p:spPr>
          <a:xfrm>
            <a:off x="587828" y="630222"/>
            <a:ext cx="1101634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Georgia" panose="02040502050405020303" pitchFamily="18" charset="0"/>
              </a:rPr>
              <a:t>1 Corinthians 10:24</a:t>
            </a:r>
          </a:p>
          <a:p>
            <a:r>
              <a:rPr lang="en-US" sz="7200" dirty="0">
                <a:solidFill>
                  <a:schemeClr val="bg1"/>
                </a:solidFill>
                <a:latin typeface="Georgia" panose="02040502050405020303" pitchFamily="18" charset="0"/>
              </a:rPr>
              <a:t>“Let no one seek his own good, but that of his neighbor.”</a:t>
            </a:r>
          </a:p>
        </p:txBody>
      </p:sp>
    </p:spTree>
    <p:extLst>
      <p:ext uri="{BB962C8B-B14F-4D97-AF65-F5344CB8AC3E}">
        <p14:creationId xmlns:p14="http://schemas.microsoft.com/office/powerpoint/2010/main" val="577949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264</Words>
  <Application>Microsoft Macintosh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Papyrus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Patton</dc:creator>
  <cp:lastModifiedBy>Steve Patton</cp:lastModifiedBy>
  <cp:revision>8</cp:revision>
  <dcterms:created xsi:type="dcterms:W3CDTF">2022-10-18T16:54:35Z</dcterms:created>
  <dcterms:modified xsi:type="dcterms:W3CDTF">2022-11-14T18:49:09Z</dcterms:modified>
</cp:coreProperties>
</file>