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60" r:id="rId2"/>
    <p:sldId id="267" r:id="rId3"/>
    <p:sldId id="293" r:id="rId4"/>
    <p:sldId id="327" r:id="rId5"/>
    <p:sldId id="323" r:id="rId6"/>
    <p:sldId id="324" r:id="rId7"/>
    <p:sldId id="335" r:id="rId8"/>
    <p:sldId id="337" r:id="rId9"/>
    <p:sldId id="338" r:id="rId10"/>
    <p:sldId id="340" r:id="rId11"/>
    <p:sldId id="308" r:id="rId12"/>
    <p:sldId id="341" r:id="rId13"/>
    <p:sldId id="342" r:id="rId14"/>
    <p:sldId id="343" r:id="rId15"/>
    <p:sldId id="276"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E6D294"/>
    <a:srgbClr val="F8F6DB"/>
    <a:srgbClr val="2F322C"/>
    <a:srgbClr val="AB742F"/>
    <a:srgbClr val="F86413"/>
    <a:srgbClr val="6D3122"/>
    <a:srgbClr val="602819"/>
    <a:srgbClr val="CAAA79"/>
    <a:srgbClr val="B70011"/>
    <a:srgbClr val="BB001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260" autoAdjust="0"/>
    <p:restoredTop sz="94694"/>
  </p:normalViewPr>
  <p:slideViewPr>
    <p:cSldViewPr snapToGrid="0" snapToObjects="1">
      <p:cViewPr varScale="1">
        <p:scale>
          <a:sx n="74" d="100"/>
          <a:sy n="74" d="100"/>
        </p:scale>
        <p:origin x="208" y="1192"/>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C88B79-7E92-624A-A5F9-33152BE85AFF}" type="datetimeFigureOut">
              <a:rPr lang="en-US" smtClean="0"/>
              <a:t>11/23/22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9C44BF-BCB1-6D49-A518-C19E0A9E7B8C}" type="slidenum">
              <a:rPr lang="en-US" smtClean="0"/>
              <a:t>‹#›</a:t>
            </a:fld>
            <a:endParaRPr lang="en-US"/>
          </a:p>
        </p:txBody>
      </p:sp>
    </p:spTree>
    <p:extLst>
      <p:ext uri="{BB962C8B-B14F-4D97-AF65-F5344CB8AC3E}">
        <p14:creationId xmlns:p14="http://schemas.microsoft.com/office/powerpoint/2010/main" val="39207489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33450">
              <a:defRPr sz="2400">
                <a:solidFill>
                  <a:schemeClr val="tx1"/>
                </a:solidFill>
                <a:latin typeface="Times New Roman" charset="0"/>
                <a:ea typeface="ＭＳ Ｐゴシック" charset="-128"/>
              </a:defRPr>
            </a:lvl1pPr>
            <a:lvl2pPr marL="742950" indent="-285750" defTabSz="933450">
              <a:defRPr sz="2400">
                <a:solidFill>
                  <a:schemeClr val="tx1"/>
                </a:solidFill>
                <a:latin typeface="Times New Roman" charset="0"/>
                <a:ea typeface="ＭＳ Ｐゴシック" charset="-128"/>
              </a:defRPr>
            </a:lvl2pPr>
            <a:lvl3pPr marL="1143000" indent="-228600" defTabSz="933450">
              <a:defRPr sz="2400">
                <a:solidFill>
                  <a:schemeClr val="tx1"/>
                </a:solidFill>
                <a:latin typeface="Times New Roman" charset="0"/>
                <a:ea typeface="ＭＳ Ｐゴシック" charset="-128"/>
              </a:defRPr>
            </a:lvl3pPr>
            <a:lvl4pPr marL="1600200" indent="-228600" defTabSz="933450">
              <a:defRPr sz="2400">
                <a:solidFill>
                  <a:schemeClr val="tx1"/>
                </a:solidFill>
                <a:latin typeface="Times New Roman" charset="0"/>
                <a:ea typeface="ＭＳ Ｐゴシック" charset="-128"/>
              </a:defRPr>
            </a:lvl4pPr>
            <a:lvl5pPr marL="2057400" indent="-228600" defTabSz="933450">
              <a:defRPr sz="2400">
                <a:solidFill>
                  <a:schemeClr val="tx1"/>
                </a:solidFill>
                <a:latin typeface="Times New Roman" charset="0"/>
                <a:ea typeface="ＭＳ Ｐゴシック" charset="-128"/>
              </a:defRPr>
            </a:lvl5pPr>
            <a:lvl6pPr marL="2514600" indent="-228600" defTabSz="93345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3345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3345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33450" eaLnBrk="0" fontAlgn="base" hangingPunct="0">
              <a:spcBef>
                <a:spcPct val="0"/>
              </a:spcBef>
              <a:spcAft>
                <a:spcPct val="0"/>
              </a:spcAft>
              <a:defRPr sz="2400">
                <a:solidFill>
                  <a:schemeClr val="tx1"/>
                </a:solidFill>
                <a:latin typeface="Times New Roman" charset="0"/>
                <a:ea typeface="ＭＳ Ｐゴシック" charset="-128"/>
              </a:defRPr>
            </a:lvl9pPr>
          </a:lstStyle>
          <a:p>
            <a:fld id="{7938E3C8-61A8-4747-8EB2-1E7B6C39347F}" type="slidenum">
              <a:rPr lang="en-US" altLang="en-US"/>
              <a:pPr/>
              <a:t>11</a:t>
            </a:fld>
            <a:endParaRPr lang="en-US" altLang="en-US" sz="1200"/>
          </a:p>
        </p:txBody>
      </p:sp>
      <p:sp>
        <p:nvSpPr>
          <p:cNvPr id="8294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82947" name="Rectangle 3"/>
          <p:cNvSpPr>
            <a:spLocks noGrp="1" noChangeArrowheads="1"/>
          </p:cNvSpPr>
          <p:nvPr>
            <p:ph type="body" idx="1"/>
          </p:nvPr>
        </p:nvSpPr>
        <p:spPr/>
        <p:txBody>
          <a:bodyPr/>
          <a:lstStyle/>
          <a:p>
            <a:pPr>
              <a:defRPr/>
            </a:pPr>
            <a:r>
              <a:rPr lang="en-US" sz="2400" dirty="0">
                <a:cs typeface="+mn-cs"/>
              </a:rPr>
              <a:t>Such local organization is simple and keeps each local church independent and autonomous, with no ties to any other church.</a:t>
            </a:r>
          </a:p>
        </p:txBody>
      </p:sp>
    </p:spTree>
    <p:extLst>
      <p:ext uri="{BB962C8B-B14F-4D97-AF65-F5344CB8AC3E}">
        <p14:creationId xmlns:p14="http://schemas.microsoft.com/office/powerpoint/2010/main" val="15475444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33450">
              <a:defRPr sz="2400">
                <a:solidFill>
                  <a:schemeClr val="tx1"/>
                </a:solidFill>
                <a:latin typeface="Times New Roman" charset="0"/>
                <a:ea typeface="ＭＳ Ｐゴシック" charset="-128"/>
              </a:defRPr>
            </a:lvl1pPr>
            <a:lvl2pPr marL="742950" indent="-285750" defTabSz="933450">
              <a:defRPr sz="2400">
                <a:solidFill>
                  <a:schemeClr val="tx1"/>
                </a:solidFill>
                <a:latin typeface="Times New Roman" charset="0"/>
                <a:ea typeface="ＭＳ Ｐゴシック" charset="-128"/>
              </a:defRPr>
            </a:lvl2pPr>
            <a:lvl3pPr marL="1143000" indent="-228600" defTabSz="933450">
              <a:defRPr sz="2400">
                <a:solidFill>
                  <a:schemeClr val="tx1"/>
                </a:solidFill>
                <a:latin typeface="Times New Roman" charset="0"/>
                <a:ea typeface="ＭＳ Ｐゴシック" charset="-128"/>
              </a:defRPr>
            </a:lvl3pPr>
            <a:lvl4pPr marL="1600200" indent="-228600" defTabSz="933450">
              <a:defRPr sz="2400">
                <a:solidFill>
                  <a:schemeClr val="tx1"/>
                </a:solidFill>
                <a:latin typeface="Times New Roman" charset="0"/>
                <a:ea typeface="ＭＳ Ｐゴシック" charset="-128"/>
              </a:defRPr>
            </a:lvl4pPr>
            <a:lvl5pPr marL="2057400" indent="-228600" defTabSz="933450">
              <a:defRPr sz="2400">
                <a:solidFill>
                  <a:schemeClr val="tx1"/>
                </a:solidFill>
                <a:latin typeface="Times New Roman" charset="0"/>
                <a:ea typeface="ＭＳ Ｐゴシック" charset="-128"/>
              </a:defRPr>
            </a:lvl5pPr>
            <a:lvl6pPr marL="2514600" indent="-228600" defTabSz="93345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3345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3345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33450" eaLnBrk="0" fontAlgn="base" hangingPunct="0">
              <a:spcBef>
                <a:spcPct val="0"/>
              </a:spcBef>
              <a:spcAft>
                <a:spcPct val="0"/>
              </a:spcAft>
              <a:defRPr sz="2400">
                <a:solidFill>
                  <a:schemeClr val="tx1"/>
                </a:solidFill>
                <a:latin typeface="Times New Roman" charset="0"/>
                <a:ea typeface="ＭＳ Ｐゴシック" charset="-128"/>
              </a:defRPr>
            </a:lvl9pPr>
          </a:lstStyle>
          <a:p>
            <a:fld id="{7938E3C8-61A8-4747-8EB2-1E7B6C39347F}" type="slidenum">
              <a:rPr lang="en-US" altLang="en-US"/>
              <a:pPr/>
              <a:t>14</a:t>
            </a:fld>
            <a:endParaRPr lang="en-US" altLang="en-US" sz="1200"/>
          </a:p>
        </p:txBody>
      </p:sp>
      <p:sp>
        <p:nvSpPr>
          <p:cNvPr id="8294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82947" name="Rectangle 3"/>
          <p:cNvSpPr>
            <a:spLocks noGrp="1" noChangeArrowheads="1"/>
          </p:cNvSpPr>
          <p:nvPr>
            <p:ph type="body" idx="1"/>
          </p:nvPr>
        </p:nvSpPr>
        <p:spPr/>
        <p:txBody>
          <a:bodyPr/>
          <a:lstStyle/>
          <a:p>
            <a:pPr>
              <a:defRPr/>
            </a:pPr>
            <a:r>
              <a:rPr lang="en-US" sz="2400" dirty="0">
                <a:cs typeface="+mn-cs"/>
              </a:rPr>
              <a:t>Such local organization is simple and keeps each local church independent and autonomous, with no ties to any other church.</a:t>
            </a:r>
          </a:p>
        </p:txBody>
      </p:sp>
    </p:spTree>
    <p:extLst>
      <p:ext uri="{BB962C8B-B14F-4D97-AF65-F5344CB8AC3E}">
        <p14:creationId xmlns:p14="http://schemas.microsoft.com/office/powerpoint/2010/main" val="41769869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201993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3">
            <a:extLst>
              <a:ext uri="{FF2B5EF4-FFF2-40B4-BE49-F238E27FC236}">
                <a16:creationId xmlns:a16="http://schemas.microsoft.com/office/drawing/2014/main" id="{56BD016B-AD89-8D7D-CE54-66156117530D}"/>
              </a:ext>
            </a:extLst>
          </p:cNvPr>
          <p:cNvSpPr>
            <a:spLocks noGrp="1"/>
          </p:cNvSpPr>
          <p:nvPr>
            <p:ph type="body" sz="quarter" idx="14" hasCustomPrompt="1"/>
          </p:nvPr>
        </p:nvSpPr>
        <p:spPr>
          <a:xfrm>
            <a:off x="855085" y="1935460"/>
            <a:ext cx="10481829" cy="2987079"/>
          </a:xfrm>
          <a:noFill/>
        </p:spPr>
        <p:txBody>
          <a:bodyPr anchor="ctr">
            <a:noAutofit/>
          </a:bodyPr>
          <a:lstStyle>
            <a:lvl1pPr>
              <a:defRPr sz="10000">
                <a:solidFill>
                  <a:srgbClr val="E3C286"/>
                </a:solidFill>
                <a:latin typeface="Trajan Pro 3" panose="02020502050503020301" pitchFamily="18" charset="0"/>
                <a:cs typeface="Arial" panose="020B0604020202020204" pitchFamily="34" charset="0"/>
              </a:defRPr>
            </a:lvl1pPr>
          </a:lstStyle>
          <a:p>
            <a:pPr lvl="0"/>
            <a:r>
              <a:rPr lang="en-US" dirty="0"/>
              <a:t>Add Your Title</a:t>
            </a:r>
          </a:p>
        </p:txBody>
      </p:sp>
    </p:spTree>
    <p:extLst>
      <p:ext uri="{BB962C8B-B14F-4D97-AF65-F5344CB8AC3E}">
        <p14:creationId xmlns:p14="http://schemas.microsoft.com/office/powerpoint/2010/main" val="101878792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6">
            <a:extLst>
              <a:ext uri="{FF2B5EF4-FFF2-40B4-BE49-F238E27FC236}">
                <a16:creationId xmlns:a16="http://schemas.microsoft.com/office/drawing/2014/main" id="{6E2FB733-216C-AFD2-0A8E-DC213AAB4893}"/>
              </a:ext>
            </a:extLst>
          </p:cNvPr>
          <p:cNvSpPr>
            <a:spLocks noGrp="1"/>
          </p:cNvSpPr>
          <p:nvPr>
            <p:ph type="body" sz="quarter" idx="10" hasCustomPrompt="1"/>
          </p:nvPr>
        </p:nvSpPr>
        <p:spPr>
          <a:xfrm>
            <a:off x="400101" y="1505249"/>
            <a:ext cx="11391797" cy="5036868"/>
          </a:xfrm>
        </p:spPr>
        <p:txBody>
          <a:bodyPr anchor="ctr"/>
          <a:lstStyle>
            <a:lvl1pPr algn="ctr">
              <a:defRPr baseline="0">
                <a:solidFill>
                  <a:srgbClr val="E3C286"/>
                </a:solidFill>
                <a:latin typeface="Avenir Book" panose="02000503020000020003" pitchFamily="2" charset="0"/>
                <a:cs typeface="Arial" panose="020B0604020202020204" pitchFamily="34" charset="0"/>
              </a:defRPr>
            </a:lvl1pPr>
            <a:lvl2pPr algn="l">
              <a:defRPr/>
            </a:lvl2pPr>
            <a:lvl3pPr algn="l">
              <a:defRPr/>
            </a:lvl3pPr>
            <a:lvl4pPr algn="l">
              <a:defRPr/>
            </a:lvl4pPr>
            <a:lvl5pPr algn="l">
              <a:defRPr/>
            </a:lvl5pPr>
          </a:lstStyle>
          <a:p>
            <a:pPr lvl="0"/>
            <a:r>
              <a:rPr lang="en-US" dirty="0"/>
              <a:t>Add Your Text Here</a:t>
            </a:r>
          </a:p>
        </p:txBody>
      </p:sp>
    </p:spTree>
    <p:extLst>
      <p:ext uri="{BB962C8B-B14F-4D97-AF65-F5344CB8AC3E}">
        <p14:creationId xmlns:p14="http://schemas.microsoft.com/office/powerpoint/2010/main" val="336627254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3">
            <a:extLst>
              <a:ext uri="{FF2B5EF4-FFF2-40B4-BE49-F238E27FC236}">
                <a16:creationId xmlns:a16="http://schemas.microsoft.com/office/drawing/2014/main" id="{244B0A84-9F12-16EC-5155-31245C75F880}"/>
              </a:ext>
            </a:extLst>
          </p:cNvPr>
          <p:cNvSpPr>
            <a:spLocks noGrp="1"/>
          </p:cNvSpPr>
          <p:nvPr>
            <p:ph type="body" sz="quarter" idx="14" hasCustomPrompt="1"/>
          </p:nvPr>
        </p:nvSpPr>
        <p:spPr>
          <a:xfrm>
            <a:off x="3857626" y="205009"/>
            <a:ext cx="4476746" cy="970251"/>
          </a:xfrm>
          <a:noFill/>
        </p:spPr>
        <p:txBody>
          <a:bodyPr anchor="ctr">
            <a:noAutofit/>
          </a:bodyPr>
          <a:lstStyle>
            <a:lvl1pPr>
              <a:defRPr sz="3000">
                <a:solidFill>
                  <a:srgbClr val="E3C286"/>
                </a:solidFill>
                <a:latin typeface="Trajan Pro 3" panose="02020502050503020301" pitchFamily="18" charset="0"/>
                <a:cs typeface="Arial" panose="020B0604020202020204" pitchFamily="34" charset="0"/>
              </a:defRPr>
            </a:lvl1pPr>
          </a:lstStyle>
          <a:p>
            <a:pPr lvl="0"/>
            <a:r>
              <a:rPr lang="en-US" dirty="0"/>
              <a:t>Add Your Title</a:t>
            </a:r>
          </a:p>
        </p:txBody>
      </p:sp>
      <p:sp>
        <p:nvSpPr>
          <p:cNvPr id="4" name="Text Placeholder 6">
            <a:extLst>
              <a:ext uri="{FF2B5EF4-FFF2-40B4-BE49-F238E27FC236}">
                <a16:creationId xmlns:a16="http://schemas.microsoft.com/office/drawing/2014/main" id="{5375AA25-B5EC-1849-3FD5-0C24951F81D3}"/>
              </a:ext>
            </a:extLst>
          </p:cNvPr>
          <p:cNvSpPr>
            <a:spLocks noGrp="1"/>
          </p:cNvSpPr>
          <p:nvPr>
            <p:ph type="body" sz="quarter" idx="10" hasCustomPrompt="1"/>
          </p:nvPr>
        </p:nvSpPr>
        <p:spPr>
          <a:xfrm>
            <a:off x="400101" y="1505249"/>
            <a:ext cx="11391797" cy="5036868"/>
          </a:xfrm>
        </p:spPr>
        <p:txBody>
          <a:bodyPr anchor="ctr"/>
          <a:lstStyle>
            <a:lvl1pPr algn="ctr">
              <a:defRPr baseline="0">
                <a:solidFill>
                  <a:srgbClr val="E3C286"/>
                </a:solidFill>
                <a:latin typeface="Avenir Book" panose="02000503020000020003" pitchFamily="2" charset="0"/>
                <a:cs typeface="Arial" panose="020B0604020202020204" pitchFamily="34" charset="0"/>
              </a:defRPr>
            </a:lvl1pPr>
            <a:lvl2pPr algn="l">
              <a:defRPr/>
            </a:lvl2pPr>
            <a:lvl3pPr algn="l">
              <a:defRPr/>
            </a:lvl3pPr>
            <a:lvl4pPr algn="l">
              <a:defRPr/>
            </a:lvl4pPr>
            <a:lvl5pPr algn="l">
              <a:defRPr/>
            </a:lvl5pPr>
          </a:lstStyle>
          <a:p>
            <a:pPr lvl="0"/>
            <a:r>
              <a:rPr lang="en-US" dirty="0"/>
              <a:t>Add Your Text Here</a:t>
            </a:r>
          </a:p>
        </p:txBody>
      </p:sp>
    </p:spTree>
    <p:extLst>
      <p:ext uri="{BB962C8B-B14F-4D97-AF65-F5344CB8AC3E}">
        <p14:creationId xmlns:p14="http://schemas.microsoft.com/office/powerpoint/2010/main" val="194105079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cripture">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EF4A33F7-BFB1-C542-8A36-0F68E5805C51}"/>
              </a:ext>
            </a:extLst>
          </p:cNvPr>
          <p:cNvSpPr>
            <a:spLocks noGrp="1"/>
          </p:cNvSpPr>
          <p:nvPr>
            <p:ph type="body" sz="quarter" idx="10" hasCustomPrompt="1"/>
          </p:nvPr>
        </p:nvSpPr>
        <p:spPr>
          <a:xfrm>
            <a:off x="621450" y="548962"/>
            <a:ext cx="10949099" cy="5760075"/>
          </a:xfrm>
          <a:noFill/>
        </p:spPr>
        <p:txBody>
          <a:bodyPr anchor="ctr"/>
          <a:lstStyle>
            <a:lvl1pPr algn="ctr">
              <a:defRPr baseline="0">
                <a:solidFill>
                  <a:srgbClr val="F8F6DB"/>
                </a:solidFill>
                <a:latin typeface="Gotham Book" panose="02000603040000090004" pitchFamily="2" charset="77"/>
                <a:cs typeface="Arial" panose="020B0604020202020204" pitchFamily="34" charset="0"/>
              </a:defRPr>
            </a:lvl1pPr>
            <a:lvl2pPr algn="l">
              <a:defRPr/>
            </a:lvl2pPr>
            <a:lvl3pPr algn="l">
              <a:defRPr/>
            </a:lvl3pPr>
            <a:lvl4pPr algn="l">
              <a:defRPr/>
            </a:lvl4pPr>
            <a:lvl5pPr algn="l">
              <a:defRPr/>
            </a:lvl5pPr>
          </a:lstStyle>
          <a:p>
            <a:pPr lvl="0"/>
            <a:r>
              <a:rPr lang="en-US" dirty="0"/>
              <a:t>Add Your Text Here</a:t>
            </a:r>
          </a:p>
        </p:txBody>
      </p:sp>
    </p:spTree>
    <p:extLst>
      <p:ext uri="{BB962C8B-B14F-4D97-AF65-F5344CB8AC3E}">
        <p14:creationId xmlns:p14="http://schemas.microsoft.com/office/powerpoint/2010/main" val="406335097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FECD78-3C8E-49F2-8FAB-59489D168ABB}" type="datetimeFigureOut">
              <a:rPr lang="en-US" smtClean="0"/>
              <a:t>11/23/22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3588469075"/>
      </p:ext>
    </p:extLst>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
      <p:transition xmlns:p14="http://schemas.microsoft.com/office/powerpoint/2010/main" spd="slow">
        <p:fade thruBlk="1"/>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600202"/>
            <a:ext cx="10972800" cy="4525963"/>
          </a:xfrm>
          <a:prstGeom prst="rect">
            <a:avLst/>
          </a:prstGeom>
        </p:spPr>
        <p:txBody>
          <a:bodyPr vert="horz" lIns="91440" tIns="45720" rIns="91440" bIns="45720" rtlCol="0"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11/23/22</a:t>
            </a:fld>
            <a:endParaRPr lang="en-US"/>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
        <p:nvSpPr>
          <p:cNvPr id="7" name="Title Placeholder 6">
            <a:extLst>
              <a:ext uri="{FF2B5EF4-FFF2-40B4-BE49-F238E27FC236}">
                <a16:creationId xmlns:a16="http://schemas.microsoft.com/office/drawing/2014/main" id="{782E48ED-D884-9842-8445-333F3E1AD0C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4" r:id="rId2"/>
    <p:sldLayoutId id="2147483651" r:id="rId3"/>
    <p:sldLayoutId id="2147483652" r:id="rId4"/>
    <p:sldLayoutId id="2147483650" r:id="rId5"/>
    <p:sldLayoutId id="2147483655" r:id="rId6"/>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ctr" defTabSz="914400" rtl="0" eaLnBrk="1" latinLnBrk="0" hangingPunct="1">
        <a:spcBef>
          <a:spcPct val="0"/>
        </a:spcBef>
        <a:buNone/>
        <a:defRPr sz="4400" kern="1200">
          <a:solidFill>
            <a:schemeClr val="accent3">
              <a:lumMod val="20000"/>
              <a:lumOff val="80000"/>
            </a:schemeClr>
          </a:solidFill>
          <a:latin typeface="+mj-lt"/>
          <a:ea typeface="+mj-ea"/>
          <a:cs typeface="Adelle-Regular"/>
        </a:defRPr>
      </a:lvl1pPr>
    </p:titleStyle>
    <p:bodyStyle>
      <a:lvl1pPr marL="0" indent="0" algn="ctr" defTabSz="914400" rtl="0" eaLnBrk="1" latinLnBrk="0" hangingPunct="1">
        <a:spcBef>
          <a:spcPct val="20000"/>
        </a:spcBef>
        <a:buFont typeface="Arial"/>
        <a:buNone/>
        <a:defRPr sz="3000" kern="1200">
          <a:solidFill>
            <a:schemeClr val="accent3">
              <a:lumMod val="20000"/>
              <a:lumOff val="80000"/>
            </a:schemeClr>
          </a:solidFill>
          <a:latin typeface="+mn-lt"/>
          <a:ea typeface="+mn-ea"/>
          <a:cs typeface="Apple Chancery"/>
        </a:defRPr>
      </a:lvl1pPr>
      <a:lvl2pPr marL="914400" indent="-457200" algn="ctr" defTabSz="914400" rtl="0" eaLnBrk="1" latinLnBrk="0" hangingPunct="1">
        <a:spcBef>
          <a:spcPct val="20000"/>
        </a:spcBef>
        <a:buFont typeface="Arial"/>
        <a:buChar char="•"/>
        <a:defRPr sz="3000" kern="1200">
          <a:solidFill>
            <a:schemeClr val="accent3">
              <a:lumMod val="20000"/>
              <a:lumOff val="80000"/>
            </a:schemeClr>
          </a:solidFill>
          <a:latin typeface="+mn-lt"/>
          <a:ea typeface="+mn-ea"/>
          <a:cs typeface="Apple Chancery"/>
        </a:defRPr>
      </a:lvl2pPr>
      <a:lvl3pPr marL="914400" indent="0" algn="ctr" defTabSz="914400" rtl="0" eaLnBrk="1" latinLnBrk="0" hangingPunct="1">
        <a:spcBef>
          <a:spcPct val="20000"/>
        </a:spcBef>
        <a:buFont typeface="Arial" pitchFamily="34" charset="0"/>
        <a:buNone/>
        <a:defRPr sz="3000" kern="1200">
          <a:solidFill>
            <a:schemeClr val="accent3">
              <a:lumMod val="20000"/>
              <a:lumOff val="80000"/>
            </a:schemeClr>
          </a:solidFill>
          <a:latin typeface="+mn-lt"/>
          <a:ea typeface="+mn-ea"/>
          <a:cs typeface="Apple Chancery"/>
        </a:defRPr>
      </a:lvl3pPr>
      <a:lvl4pPr marL="1371600" indent="0" algn="ctr" defTabSz="914400" rtl="0" eaLnBrk="1" latinLnBrk="0" hangingPunct="1">
        <a:spcBef>
          <a:spcPct val="20000"/>
        </a:spcBef>
        <a:buFont typeface="Arial" pitchFamily="34" charset="0"/>
        <a:buNone/>
        <a:defRPr sz="3000" kern="1200">
          <a:solidFill>
            <a:schemeClr val="accent3">
              <a:lumMod val="20000"/>
              <a:lumOff val="80000"/>
            </a:schemeClr>
          </a:solidFill>
          <a:latin typeface="+mn-lt"/>
          <a:ea typeface="+mn-ea"/>
          <a:cs typeface="Apple Chancery"/>
        </a:defRPr>
      </a:lvl4pPr>
      <a:lvl5pPr marL="1828800" indent="0" algn="ctr" defTabSz="914400" rtl="0" eaLnBrk="1" latinLnBrk="0" hangingPunct="1">
        <a:spcBef>
          <a:spcPct val="20000"/>
        </a:spcBef>
        <a:buFont typeface="Arial" pitchFamily="34" charset="0"/>
        <a:buNone/>
        <a:defRPr sz="3000" kern="1200">
          <a:solidFill>
            <a:schemeClr val="accent3">
              <a:lumMod val="20000"/>
              <a:lumOff val="80000"/>
            </a:schemeClr>
          </a:solidFill>
          <a:latin typeface="+mn-lt"/>
          <a:ea typeface="+mn-ea"/>
          <a:cs typeface="Apple Chancery"/>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7.wmf"/><Relationship Id="rId4"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7.wmf"/><Relationship Id="rId4" Type="http://schemas.openxmlformats.org/officeDocument/2006/relationships/oleObject" Target="../embeddings/oleObject1.bin"/></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6F80930-1B01-3F82-8B1C-6FE53081F214}"/>
              </a:ext>
            </a:extLst>
          </p:cNvPr>
          <p:cNvSpPr>
            <a:spLocks noGrp="1"/>
          </p:cNvSpPr>
          <p:nvPr>
            <p:ph type="body" sz="quarter" idx="10"/>
          </p:nvPr>
        </p:nvSpPr>
        <p:spPr/>
        <p:txBody>
          <a:bodyPr/>
          <a:lstStyle/>
          <a:p>
            <a:endParaRPr lang="en-US"/>
          </a:p>
        </p:txBody>
      </p:sp>
      <p:sp>
        <p:nvSpPr>
          <p:cNvPr id="3" name="Rectangle 2">
            <a:extLst>
              <a:ext uri="{FF2B5EF4-FFF2-40B4-BE49-F238E27FC236}">
                <a16:creationId xmlns:a16="http://schemas.microsoft.com/office/drawing/2014/main" id="{D50C7459-B024-79CF-34D5-7703E6C61B78}"/>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4500250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C68C713-3DD0-0EC9-5721-D6AD4A7E11B4}"/>
              </a:ext>
            </a:extLst>
          </p:cNvPr>
          <p:cNvSpPr>
            <a:spLocks noGrp="1"/>
          </p:cNvSpPr>
          <p:nvPr>
            <p:ph type="body" sz="quarter" idx="14"/>
          </p:nvPr>
        </p:nvSpPr>
        <p:spPr>
          <a:xfrm>
            <a:off x="842211" y="205009"/>
            <a:ext cx="10419347" cy="970251"/>
          </a:xfrm>
        </p:spPr>
        <p:txBody>
          <a:bodyPr/>
          <a:lstStyle/>
          <a:p>
            <a:r>
              <a:rPr lang="en-US" sz="4400" dirty="0"/>
              <a:t>The Local Church in the New Testament</a:t>
            </a:r>
            <a:endParaRPr lang="en-US" sz="3600" dirty="0"/>
          </a:p>
        </p:txBody>
      </p:sp>
      <p:sp>
        <p:nvSpPr>
          <p:cNvPr id="3" name="Text Placeholder 2">
            <a:extLst>
              <a:ext uri="{FF2B5EF4-FFF2-40B4-BE49-F238E27FC236}">
                <a16:creationId xmlns:a16="http://schemas.microsoft.com/office/drawing/2014/main" id="{9B7FA22F-C1AB-4189-30D8-D82B3705772E}"/>
              </a:ext>
            </a:extLst>
          </p:cNvPr>
          <p:cNvSpPr>
            <a:spLocks noGrp="1"/>
          </p:cNvSpPr>
          <p:nvPr>
            <p:ph type="body" sz="quarter" idx="10"/>
          </p:nvPr>
        </p:nvSpPr>
        <p:spPr>
          <a:xfrm>
            <a:off x="400100" y="1175260"/>
            <a:ext cx="11391797" cy="5276339"/>
          </a:xfrm>
        </p:spPr>
        <p:txBody>
          <a:bodyPr anchor="t">
            <a:normAutofit/>
          </a:bodyPr>
          <a:lstStyle/>
          <a:p>
            <a:pPr marL="1371600" lvl="1">
              <a:buFont typeface="Arial" panose="020B0604020202020204" pitchFamily="34" charset="0"/>
              <a:buChar char="•"/>
            </a:pPr>
            <a:r>
              <a:rPr lang="en-US" sz="3200" dirty="0"/>
              <a:t>It has oversight</a:t>
            </a:r>
          </a:p>
          <a:p>
            <a:pPr marL="1371600" lvl="1">
              <a:buFont typeface="Arial" panose="020B0604020202020204" pitchFamily="34" charset="0"/>
              <a:buChar char="•"/>
            </a:pPr>
            <a:r>
              <a:rPr lang="en-US" sz="3200" dirty="0"/>
              <a:t>It has deacons</a:t>
            </a:r>
          </a:p>
          <a:p>
            <a:pPr marL="1371600" lvl="1">
              <a:buFont typeface="Arial" panose="020B0604020202020204" pitchFamily="34" charset="0"/>
              <a:buChar char="•"/>
            </a:pPr>
            <a:r>
              <a:rPr lang="en-US" sz="3200" dirty="0"/>
              <a:t>Evangelists worked with the local group</a:t>
            </a:r>
          </a:p>
          <a:p>
            <a:pPr marL="1371600" lvl="1">
              <a:buFont typeface="Arial" panose="020B0604020202020204" pitchFamily="34" charset="0"/>
              <a:buChar char="•"/>
            </a:pPr>
            <a:r>
              <a:rPr lang="en-US" sz="3200" dirty="0"/>
              <a:t>It has responsibilities</a:t>
            </a:r>
            <a:endParaRPr lang="en-US" dirty="0"/>
          </a:p>
          <a:p>
            <a:pPr marL="1371600" lvl="2">
              <a:buFont typeface="Arial" panose="020B0604020202020204" pitchFamily="34" charset="0"/>
              <a:buChar char="•"/>
            </a:pPr>
            <a:r>
              <a:rPr lang="en-US" sz="3200" dirty="0"/>
              <a:t> Worship and edify</a:t>
            </a:r>
          </a:p>
          <a:p>
            <a:pPr marL="1371600" lvl="2">
              <a:buFont typeface="Arial" panose="020B0604020202020204" pitchFamily="34" charset="0"/>
              <a:buChar char="•"/>
            </a:pPr>
            <a:r>
              <a:rPr lang="en-US" sz="3200" dirty="0"/>
              <a:t> Support the preaching of the gospel</a:t>
            </a:r>
          </a:p>
          <a:p>
            <a:pPr marL="1371600" lvl="2">
              <a:buFont typeface="Arial" panose="020B0604020202020204" pitchFamily="34" charset="0"/>
              <a:buChar char="•"/>
            </a:pPr>
            <a:r>
              <a:rPr lang="en-US" sz="3200" dirty="0"/>
              <a:t> Support one another with daily necessities</a:t>
            </a:r>
          </a:p>
        </p:txBody>
      </p:sp>
    </p:spTree>
    <p:extLst>
      <p:ext uri="{BB962C8B-B14F-4D97-AF65-F5344CB8AC3E}">
        <p14:creationId xmlns:p14="http://schemas.microsoft.com/office/powerpoint/2010/main" val="421312913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linds(horizontal)">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31260"/>
            <a:ext cx="12192000" cy="6858000"/>
          </a:xfrm>
          <a:prstGeom prst="rect">
            <a:avLst/>
          </a:prstGeom>
        </p:spPr>
      </p:pic>
      <p:sp>
        <p:nvSpPr>
          <p:cNvPr id="5" name="Rectangle 4"/>
          <p:cNvSpPr/>
          <p:nvPr/>
        </p:nvSpPr>
        <p:spPr>
          <a:xfrm>
            <a:off x="0" y="-10417"/>
            <a:ext cx="12192000" cy="6858000"/>
          </a:xfrm>
          <a:prstGeom prst="rect">
            <a:avLst/>
          </a:prstGeom>
          <a:solidFill>
            <a:srgbClr val="938D0A">
              <a:alpha val="3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graphicFrame>
        <p:nvGraphicFramePr>
          <p:cNvPr id="30722" name="Object 2"/>
          <p:cNvGraphicFramePr>
            <a:graphicFrameLocks noChangeAspect="1"/>
          </p:cNvGraphicFramePr>
          <p:nvPr/>
        </p:nvGraphicFramePr>
        <p:xfrm>
          <a:off x="1524000" y="2"/>
          <a:ext cx="9144000" cy="6886575"/>
        </p:xfrm>
        <a:graphic>
          <a:graphicData uri="http://schemas.openxmlformats.org/presentationml/2006/ole">
            <mc:AlternateContent xmlns:mc="http://schemas.openxmlformats.org/markup-compatibility/2006">
              <mc:Choice xmlns:v="urn:schemas-microsoft-com:vml" Requires="v">
                <p:oleObj name="Document" r:id="rId4" imgW="10050780" imgH="7764780" progId="WordPro.Document">
                  <p:embed/>
                </p:oleObj>
              </mc:Choice>
              <mc:Fallback>
                <p:oleObj name="Document" r:id="rId4" imgW="10050780" imgH="7764780" progId="WordPro.Document">
                  <p:embed/>
                  <p:pic>
                    <p:nvPicPr>
                      <p:cNvPr id="30722"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2"/>
                        <a:ext cx="9144000" cy="6886575"/>
                      </a:xfrm>
                      <a:prstGeom prst="rect">
                        <a:avLst/>
                      </a:prstGeom>
                      <a:solidFill>
                        <a:schemeClr val="accent3">
                          <a:lumMod val="75000"/>
                        </a:schemeClr>
                      </a:solidFill>
                      <a:ln>
                        <a:noFill/>
                      </a:ln>
                      <a:effectLst/>
                    </p:spPr>
                  </p:pic>
                </p:oleObj>
              </mc:Fallback>
            </mc:AlternateContent>
          </a:graphicData>
        </a:graphic>
      </p:graphicFrame>
      <p:sp>
        <p:nvSpPr>
          <p:cNvPr id="12291" name="Text Box 3"/>
          <p:cNvSpPr txBox="1">
            <a:spLocks noChangeArrowheads="1"/>
          </p:cNvSpPr>
          <p:nvPr/>
        </p:nvSpPr>
        <p:spPr bwMode="auto">
          <a:xfrm>
            <a:off x="2895600" y="6343650"/>
            <a:ext cx="6553200" cy="369332"/>
          </a:xfrm>
          <a:prstGeom prst="rect">
            <a:avLst/>
          </a:prstGeom>
          <a:solidFill>
            <a:srgbClr val="FF3300"/>
          </a:solidFill>
          <a:ln w="57150" cmpd="thickThin">
            <a:solidFill>
              <a:srgbClr val="FF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US">
                <a:solidFill>
                  <a:srgbClr val="FFFF00"/>
                </a:solidFill>
                <a:ea typeface="ＭＳ Ｐゴシック" charset="0"/>
              </a:rPr>
              <a:t>Each congregation is independent and autonomous.</a:t>
            </a:r>
          </a:p>
        </p:txBody>
      </p:sp>
    </p:spTree>
    <p:extLst>
      <p:ext uri="{BB962C8B-B14F-4D97-AF65-F5344CB8AC3E}">
        <p14:creationId xmlns:p14="http://schemas.microsoft.com/office/powerpoint/2010/main" val="1117468438"/>
      </p:ext>
    </p:extLst>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
      <p:transition xmlns:p14="http://schemas.microsoft.com/office/powerpoint/2010/main" spd="slow">
        <p:fade thruBlk="1"/>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6C724F4-562B-5908-8636-F93984071B21}"/>
              </a:ext>
            </a:extLst>
          </p:cNvPr>
          <p:cNvSpPr>
            <a:spLocks noGrp="1"/>
          </p:cNvSpPr>
          <p:nvPr>
            <p:ph type="body" sz="quarter" idx="14"/>
          </p:nvPr>
        </p:nvSpPr>
        <p:spPr>
          <a:xfrm>
            <a:off x="0" y="92694"/>
            <a:ext cx="3066338" cy="1631003"/>
          </a:xfrm>
        </p:spPr>
        <p:txBody>
          <a:bodyPr/>
          <a:lstStyle/>
          <a:p>
            <a:r>
              <a:rPr lang="en-US" sz="2800" dirty="0"/>
              <a:t>United Methodist Church National Organization</a:t>
            </a:r>
          </a:p>
        </p:txBody>
      </p:sp>
      <p:pic>
        <p:nvPicPr>
          <p:cNvPr id="1026" name="Picture 2" descr="Plan UMC">
            <a:extLst>
              <a:ext uri="{FF2B5EF4-FFF2-40B4-BE49-F238E27FC236}">
                <a16:creationId xmlns:a16="http://schemas.microsoft.com/office/drawing/2014/main" id="{F19B4729-F0BA-9F17-ACFE-54019E988D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66338" y="92694"/>
            <a:ext cx="8855075"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11B0BDE7-9F32-4701-C4A1-8DC2C825548C}"/>
              </a:ext>
            </a:extLst>
          </p:cNvPr>
          <p:cNvSpPr txBox="1"/>
          <p:nvPr/>
        </p:nvSpPr>
        <p:spPr>
          <a:xfrm>
            <a:off x="240396" y="1723697"/>
            <a:ext cx="2585545" cy="4801314"/>
          </a:xfrm>
          <a:prstGeom prst="rect">
            <a:avLst/>
          </a:prstGeom>
          <a:noFill/>
        </p:spPr>
        <p:txBody>
          <a:bodyPr wrap="square" rtlCol="0">
            <a:spAutoFit/>
          </a:bodyPr>
          <a:lstStyle/>
          <a:p>
            <a:r>
              <a:rPr lang="en-US" b="0" i="1" u="none" strike="noStrike" dirty="0">
                <a:effectLst/>
              </a:rPr>
              <a:t>General Conference is the top policy-making body of The United Methodist Church. The assembly typically meets at the beginning of each quadrennium to consider revisions to church law, as well as adopt resolutions on current moral, social, public policy and economic issues. It also approves plans and budgets for church-wide programs for the next four years</a:t>
            </a:r>
            <a:r>
              <a:rPr lang="en-US" b="0" i="0" u="none" strike="noStrike" dirty="0">
                <a:effectLst/>
              </a:rPr>
              <a:t>.</a:t>
            </a:r>
            <a:endParaRPr lang="en-US" dirty="0"/>
          </a:p>
        </p:txBody>
      </p:sp>
    </p:spTree>
    <p:extLst>
      <p:ext uri="{BB962C8B-B14F-4D97-AF65-F5344CB8AC3E}">
        <p14:creationId xmlns:p14="http://schemas.microsoft.com/office/powerpoint/2010/main" val="116669742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Hierarchy of the Catholic Church">
            <a:extLst>
              <a:ext uri="{FF2B5EF4-FFF2-40B4-BE49-F238E27FC236}">
                <a16:creationId xmlns:a16="http://schemas.microsoft.com/office/drawing/2014/main" id="{167BFD47-4503-F9BE-FBAF-706552DEC9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27283" y="141144"/>
            <a:ext cx="6777092" cy="66222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234209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31260"/>
            <a:ext cx="12192000" cy="6858000"/>
          </a:xfrm>
          <a:prstGeom prst="rect">
            <a:avLst/>
          </a:prstGeom>
        </p:spPr>
      </p:pic>
      <p:sp>
        <p:nvSpPr>
          <p:cNvPr id="5" name="Rectangle 4"/>
          <p:cNvSpPr/>
          <p:nvPr/>
        </p:nvSpPr>
        <p:spPr>
          <a:xfrm>
            <a:off x="0" y="-10417"/>
            <a:ext cx="12192000" cy="6858000"/>
          </a:xfrm>
          <a:prstGeom prst="rect">
            <a:avLst/>
          </a:prstGeom>
          <a:solidFill>
            <a:srgbClr val="938D0A">
              <a:alpha val="3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graphicFrame>
        <p:nvGraphicFramePr>
          <p:cNvPr id="30722" name="Object 2"/>
          <p:cNvGraphicFramePr>
            <a:graphicFrameLocks noChangeAspect="1"/>
          </p:cNvGraphicFramePr>
          <p:nvPr/>
        </p:nvGraphicFramePr>
        <p:xfrm>
          <a:off x="1524000" y="2"/>
          <a:ext cx="9144000" cy="6886575"/>
        </p:xfrm>
        <a:graphic>
          <a:graphicData uri="http://schemas.openxmlformats.org/presentationml/2006/ole">
            <mc:AlternateContent xmlns:mc="http://schemas.openxmlformats.org/markup-compatibility/2006">
              <mc:Choice xmlns:v="urn:schemas-microsoft-com:vml" Requires="v">
                <p:oleObj name="Document" r:id="rId4" imgW="10050780" imgH="7764780" progId="WordPro.Document">
                  <p:embed/>
                </p:oleObj>
              </mc:Choice>
              <mc:Fallback>
                <p:oleObj name="Document" r:id="rId4" imgW="10050780" imgH="7764780" progId="WordPro.Document">
                  <p:embed/>
                  <p:pic>
                    <p:nvPicPr>
                      <p:cNvPr id="30722"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2"/>
                        <a:ext cx="9144000" cy="6886575"/>
                      </a:xfrm>
                      <a:prstGeom prst="rect">
                        <a:avLst/>
                      </a:prstGeom>
                      <a:solidFill>
                        <a:schemeClr val="accent3">
                          <a:lumMod val="75000"/>
                        </a:schemeClr>
                      </a:solidFill>
                      <a:ln>
                        <a:noFill/>
                      </a:ln>
                      <a:effectLst/>
                    </p:spPr>
                  </p:pic>
                </p:oleObj>
              </mc:Fallback>
            </mc:AlternateContent>
          </a:graphicData>
        </a:graphic>
      </p:graphicFrame>
      <p:sp>
        <p:nvSpPr>
          <p:cNvPr id="12291" name="Text Box 3"/>
          <p:cNvSpPr txBox="1">
            <a:spLocks noChangeArrowheads="1"/>
          </p:cNvSpPr>
          <p:nvPr/>
        </p:nvSpPr>
        <p:spPr bwMode="auto">
          <a:xfrm>
            <a:off x="2895600" y="6343650"/>
            <a:ext cx="6553200" cy="369332"/>
          </a:xfrm>
          <a:prstGeom prst="rect">
            <a:avLst/>
          </a:prstGeom>
          <a:solidFill>
            <a:srgbClr val="FF3300"/>
          </a:solidFill>
          <a:ln w="57150" cmpd="thickThin">
            <a:solidFill>
              <a:srgbClr val="FF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US">
                <a:solidFill>
                  <a:srgbClr val="FFFF00"/>
                </a:solidFill>
                <a:ea typeface="ＭＳ Ｐゴシック" charset="0"/>
              </a:rPr>
              <a:t>Each congregation is independent and autonomous.</a:t>
            </a:r>
          </a:p>
        </p:txBody>
      </p:sp>
    </p:spTree>
    <p:extLst>
      <p:ext uri="{BB962C8B-B14F-4D97-AF65-F5344CB8AC3E}">
        <p14:creationId xmlns:p14="http://schemas.microsoft.com/office/powerpoint/2010/main" val="1130561555"/>
      </p:ext>
    </p:extLst>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
      <p:transition xmlns:p14="http://schemas.microsoft.com/office/powerpoint/2010/main" spd="slow">
        <p:fade thruBlk="1"/>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6F80930-1B01-3F82-8B1C-6FE53081F214}"/>
              </a:ext>
            </a:extLst>
          </p:cNvPr>
          <p:cNvSpPr>
            <a:spLocks noGrp="1"/>
          </p:cNvSpPr>
          <p:nvPr>
            <p:ph type="body" sz="quarter" idx="10"/>
          </p:nvPr>
        </p:nvSpPr>
        <p:spPr/>
        <p:txBody>
          <a:bodyPr/>
          <a:lstStyle/>
          <a:p>
            <a:endParaRPr lang="en-US"/>
          </a:p>
        </p:txBody>
      </p:sp>
      <p:sp>
        <p:nvSpPr>
          <p:cNvPr id="3" name="Rectangle 2">
            <a:extLst>
              <a:ext uri="{FF2B5EF4-FFF2-40B4-BE49-F238E27FC236}">
                <a16:creationId xmlns:a16="http://schemas.microsoft.com/office/drawing/2014/main" id="{D50C7459-B024-79CF-34D5-7703E6C61B78}"/>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9168667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69080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C22432E-A64B-F98D-EA54-60B0B4E6F08A}"/>
              </a:ext>
            </a:extLst>
          </p:cNvPr>
          <p:cNvSpPr>
            <a:spLocks noGrp="1"/>
          </p:cNvSpPr>
          <p:nvPr>
            <p:ph type="body" sz="quarter" idx="14"/>
          </p:nvPr>
        </p:nvSpPr>
        <p:spPr>
          <a:xfrm>
            <a:off x="2673622" y="1783060"/>
            <a:ext cx="6844756" cy="2987079"/>
          </a:xfrm>
        </p:spPr>
        <p:txBody>
          <a:bodyPr/>
          <a:lstStyle/>
          <a:p>
            <a:r>
              <a:rPr lang="en-US" sz="5400" dirty="0"/>
              <a:t>God’s Authority Over His Church</a:t>
            </a:r>
          </a:p>
        </p:txBody>
      </p:sp>
    </p:spTree>
    <p:extLst>
      <p:ext uri="{BB962C8B-B14F-4D97-AF65-F5344CB8AC3E}">
        <p14:creationId xmlns:p14="http://schemas.microsoft.com/office/powerpoint/2010/main" val="391848471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4008D098-3DB0-9615-76C0-F9691E6BFEE4}"/>
              </a:ext>
            </a:extLst>
          </p:cNvPr>
          <p:cNvSpPr/>
          <p:nvPr/>
        </p:nvSpPr>
        <p:spPr>
          <a:xfrm>
            <a:off x="3529263" y="978568"/>
            <a:ext cx="5133473" cy="5358063"/>
          </a:xfrm>
          <a:prstGeom prst="ellipse">
            <a:avLst/>
          </a:prstGeom>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F36AD0E4-3FC8-2DBD-02A0-677001A02D2C}"/>
              </a:ext>
            </a:extLst>
          </p:cNvPr>
          <p:cNvSpPr txBox="1"/>
          <p:nvPr/>
        </p:nvSpPr>
        <p:spPr>
          <a:xfrm>
            <a:off x="4138863" y="2101515"/>
            <a:ext cx="3914274" cy="523220"/>
          </a:xfrm>
          <a:prstGeom prst="rect">
            <a:avLst/>
          </a:prstGeom>
          <a:noFill/>
        </p:spPr>
        <p:txBody>
          <a:bodyPr wrap="square" rtlCol="0">
            <a:spAutoFit/>
          </a:bodyPr>
          <a:lstStyle/>
          <a:p>
            <a:pPr algn="ctr"/>
            <a:r>
              <a:rPr lang="en-US" sz="2800" b="1" dirty="0">
                <a:solidFill>
                  <a:schemeClr val="bg1"/>
                </a:solidFill>
                <a:latin typeface="Avenir Book" panose="02000503020000020003" pitchFamily="2" charset="0"/>
              </a:rPr>
              <a:t>All Scripture Authorizes</a:t>
            </a:r>
          </a:p>
        </p:txBody>
      </p:sp>
      <p:sp>
        <p:nvSpPr>
          <p:cNvPr id="6" name="TextBox 5">
            <a:extLst>
              <a:ext uri="{FF2B5EF4-FFF2-40B4-BE49-F238E27FC236}">
                <a16:creationId xmlns:a16="http://schemas.microsoft.com/office/drawing/2014/main" id="{E68071CB-2BCE-9C88-08E1-03BCE80D6756}"/>
              </a:ext>
            </a:extLst>
          </p:cNvPr>
          <p:cNvSpPr txBox="1"/>
          <p:nvPr/>
        </p:nvSpPr>
        <p:spPr>
          <a:xfrm>
            <a:off x="4138862" y="3429000"/>
            <a:ext cx="3914274" cy="892552"/>
          </a:xfrm>
          <a:prstGeom prst="rect">
            <a:avLst/>
          </a:prstGeom>
          <a:noFill/>
        </p:spPr>
        <p:txBody>
          <a:bodyPr wrap="square" rtlCol="0">
            <a:spAutoFit/>
          </a:bodyPr>
          <a:lstStyle/>
          <a:p>
            <a:pPr algn="ctr"/>
            <a:r>
              <a:rPr lang="en-US" sz="2600" dirty="0">
                <a:solidFill>
                  <a:schemeClr val="bg1">
                    <a:lumMod val="65000"/>
                    <a:lumOff val="35000"/>
                  </a:schemeClr>
                </a:solidFill>
                <a:latin typeface="Avenir Book" panose="02000503020000020003" pitchFamily="2" charset="0"/>
              </a:rPr>
              <a:t>To put it in the circle you have to have a scripture</a:t>
            </a:r>
          </a:p>
        </p:txBody>
      </p:sp>
      <p:sp>
        <p:nvSpPr>
          <p:cNvPr id="7" name="TextBox 6">
            <a:extLst>
              <a:ext uri="{FF2B5EF4-FFF2-40B4-BE49-F238E27FC236}">
                <a16:creationId xmlns:a16="http://schemas.microsoft.com/office/drawing/2014/main" id="{5F8FB897-E699-D7C6-4745-0CBD8048CAD0}"/>
              </a:ext>
            </a:extLst>
          </p:cNvPr>
          <p:cNvSpPr txBox="1"/>
          <p:nvPr/>
        </p:nvSpPr>
        <p:spPr>
          <a:xfrm>
            <a:off x="689811" y="2363125"/>
            <a:ext cx="2518610" cy="523220"/>
          </a:xfrm>
          <a:prstGeom prst="rect">
            <a:avLst/>
          </a:prstGeom>
          <a:noFill/>
        </p:spPr>
        <p:txBody>
          <a:bodyPr wrap="square" rtlCol="0">
            <a:spAutoFit/>
          </a:bodyPr>
          <a:lstStyle/>
          <a:p>
            <a:pPr algn="ctr"/>
            <a:r>
              <a:rPr lang="en-US" sz="2800" dirty="0">
                <a:solidFill>
                  <a:srgbClr val="E6D294"/>
                </a:solidFill>
              </a:rPr>
              <a:t>Unauthorized </a:t>
            </a:r>
          </a:p>
        </p:txBody>
      </p:sp>
    </p:spTree>
    <p:extLst>
      <p:ext uri="{BB962C8B-B14F-4D97-AF65-F5344CB8AC3E}">
        <p14:creationId xmlns:p14="http://schemas.microsoft.com/office/powerpoint/2010/main" val="376035519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C22432E-A64B-F98D-EA54-60B0B4E6F08A}"/>
              </a:ext>
            </a:extLst>
          </p:cNvPr>
          <p:cNvSpPr>
            <a:spLocks noGrp="1"/>
          </p:cNvSpPr>
          <p:nvPr>
            <p:ph type="body" sz="quarter" idx="14"/>
          </p:nvPr>
        </p:nvSpPr>
        <p:spPr>
          <a:xfrm>
            <a:off x="1169675" y="1783061"/>
            <a:ext cx="9852649" cy="2987079"/>
          </a:xfrm>
        </p:spPr>
        <p:txBody>
          <a:bodyPr/>
          <a:lstStyle/>
          <a:p>
            <a:r>
              <a:rPr lang="en-US" sz="5400" dirty="0"/>
              <a:t>What is the Mission of the Church</a:t>
            </a:r>
          </a:p>
        </p:txBody>
      </p:sp>
    </p:spTree>
    <p:extLst>
      <p:ext uri="{BB962C8B-B14F-4D97-AF65-F5344CB8AC3E}">
        <p14:creationId xmlns:p14="http://schemas.microsoft.com/office/powerpoint/2010/main" val="428113895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C68C713-3DD0-0EC9-5721-D6AD4A7E11B4}"/>
              </a:ext>
            </a:extLst>
          </p:cNvPr>
          <p:cNvSpPr>
            <a:spLocks noGrp="1"/>
          </p:cNvSpPr>
          <p:nvPr>
            <p:ph type="body" sz="quarter" idx="14"/>
          </p:nvPr>
        </p:nvSpPr>
        <p:spPr>
          <a:xfrm>
            <a:off x="3415003" y="205009"/>
            <a:ext cx="5262465" cy="970251"/>
          </a:xfrm>
        </p:spPr>
        <p:txBody>
          <a:bodyPr/>
          <a:lstStyle/>
          <a:p>
            <a:r>
              <a:rPr lang="en-US" sz="4400" dirty="0"/>
              <a:t>Church</a:t>
            </a:r>
            <a:endParaRPr lang="en-US" sz="3600" dirty="0"/>
          </a:p>
        </p:txBody>
      </p:sp>
      <p:sp>
        <p:nvSpPr>
          <p:cNvPr id="3" name="Text Placeholder 2">
            <a:extLst>
              <a:ext uri="{FF2B5EF4-FFF2-40B4-BE49-F238E27FC236}">
                <a16:creationId xmlns:a16="http://schemas.microsoft.com/office/drawing/2014/main" id="{9B7FA22F-C1AB-4189-30D8-D82B3705772E}"/>
              </a:ext>
            </a:extLst>
          </p:cNvPr>
          <p:cNvSpPr>
            <a:spLocks noGrp="1"/>
          </p:cNvSpPr>
          <p:nvPr>
            <p:ph type="body" sz="quarter" idx="10"/>
          </p:nvPr>
        </p:nvSpPr>
        <p:spPr>
          <a:xfrm>
            <a:off x="400100" y="1175260"/>
            <a:ext cx="11391797" cy="5276339"/>
          </a:xfrm>
        </p:spPr>
        <p:txBody>
          <a:bodyPr anchor="t">
            <a:normAutofit/>
          </a:bodyPr>
          <a:lstStyle/>
          <a:p>
            <a:pPr algn="l"/>
            <a:r>
              <a:rPr lang="en-US" sz="3600" dirty="0"/>
              <a:t>Gk., </a:t>
            </a:r>
            <a:r>
              <a:rPr lang="en-US" sz="3600" dirty="0" err="1"/>
              <a:t>Ekklesia</a:t>
            </a:r>
            <a:endParaRPr lang="en-US" sz="3600" dirty="0"/>
          </a:p>
          <a:p>
            <a:pPr marL="1371600" lvl="1">
              <a:buFont typeface="Arial" panose="020B0604020202020204" pitchFamily="34" charset="0"/>
              <a:buChar char="•"/>
            </a:pPr>
            <a:r>
              <a:rPr lang="en-US" dirty="0"/>
              <a:t>Group; assembly</a:t>
            </a:r>
          </a:p>
          <a:p>
            <a:pPr marL="1371600" lvl="1">
              <a:buFont typeface="Arial" panose="020B0604020202020204" pitchFamily="34" charset="0"/>
              <a:buChar char="•"/>
            </a:pPr>
            <a:r>
              <a:rPr lang="en-US" dirty="0"/>
              <a:t>What kind of group?</a:t>
            </a:r>
          </a:p>
          <a:p>
            <a:pPr marL="1371600" lvl="1">
              <a:buFont typeface="Arial" panose="020B0604020202020204" pitchFamily="34" charset="0"/>
              <a:buChar char="•"/>
            </a:pPr>
            <a:r>
              <a:rPr lang="en-US" dirty="0"/>
              <a:t>Determined by modifiers of the term</a:t>
            </a:r>
          </a:p>
          <a:p>
            <a:pPr marL="1371600" lvl="2">
              <a:buFont typeface="Arial" panose="020B0604020202020204" pitchFamily="34" charset="0"/>
              <a:buChar char="•"/>
            </a:pPr>
            <a:r>
              <a:rPr lang="en-US" dirty="0"/>
              <a:t> Church – of God; of Christ; His body; of the firstborn ones</a:t>
            </a:r>
          </a:p>
          <a:p>
            <a:pPr marL="1371600" lvl="1">
              <a:buFont typeface="Arial" panose="020B0604020202020204" pitchFamily="34" charset="0"/>
              <a:buChar char="•"/>
            </a:pPr>
            <a:r>
              <a:rPr lang="en-US" dirty="0"/>
              <a:t>“I will build my church” - Mt. 16:18</a:t>
            </a:r>
          </a:p>
          <a:p>
            <a:pPr marL="1371600" lvl="2">
              <a:buFont typeface="Arial" panose="020B0604020202020204" pitchFamily="34" charset="0"/>
              <a:buChar char="•"/>
            </a:pPr>
            <a:r>
              <a:rPr lang="en-US" dirty="0"/>
              <a:t> 	A worldwide, universal, time spanning group</a:t>
            </a:r>
          </a:p>
          <a:p>
            <a:pPr marL="1371600" lvl="1">
              <a:buFont typeface="Arial" panose="020B0604020202020204" pitchFamily="34" charset="0"/>
              <a:buChar char="•"/>
            </a:pPr>
            <a:endParaRPr lang="en-US" dirty="0"/>
          </a:p>
          <a:p>
            <a:pPr marL="1371600" lvl="1">
              <a:buFont typeface="Arial" panose="020B0604020202020204" pitchFamily="34" charset="0"/>
              <a:buChar char="•"/>
            </a:pPr>
            <a:endParaRPr lang="en-US" dirty="0"/>
          </a:p>
        </p:txBody>
      </p:sp>
    </p:spTree>
    <p:extLst>
      <p:ext uri="{BB962C8B-B14F-4D97-AF65-F5344CB8AC3E}">
        <p14:creationId xmlns:p14="http://schemas.microsoft.com/office/powerpoint/2010/main" val="389416920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linds(horizontal)">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blinds(horizontal)">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C68C713-3DD0-0EC9-5721-D6AD4A7E11B4}"/>
              </a:ext>
            </a:extLst>
          </p:cNvPr>
          <p:cNvSpPr>
            <a:spLocks noGrp="1"/>
          </p:cNvSpPr>
          <p:nvPr>
            <p:ph type="body" sz="quarter" idx="14"/>
          </p:nvPr>
        </p:nvSpPr>
        <p:spPr>
          <a:xfrm>
            <a:off x="3415003" y="205009"/>
            <a:ext cx="5262465" cy="970251"/>
          </a:xfrm>
        </p:spPr>
        <p:txBody>
          <a:bodyPr/>
          <a:lstStyle/>
          <a:p>
            <a:r>
              <a:rPr lang="en-US" sz="4400" dirty="0"/>
              <a:t>Church</a:t>
            </a:r>
            <a:endParaRPr lang="en-US" sz="3600" dirty="0"/>
          </a:p>
        </p:txBody>
      </p:sp>
      <p:sp>
        <p:nvSpPr>
          <p:cNvPr id="3" name="Text Placeholder 2">
            <a:extLst>
              <a:ext uri="{FF2B5EF4-FFF2-40B4-BE49-F238E27FC236}">
                <a16:creationId xmlns:a16="http://schemas.microsoft.com/office/drawing/2014/main" id="{9B7FA22F-C1AB-4189-30D8-D82B3705772E}"/>
              </a:ext>
            </a:extLst>
          </p:cNvPr>
          <p:cNvSpPr>
            <a:spLocks noGrp="1"/>
          </p:cNvSpPr>
          <p:nvPr>
            <p:ph type="body" sz="quarter" idx="10"/>
          </p:nvPr>
        </p:nvSpPr>
        <p:spPr>
          <a:xfrm>
            <a:off x="400100" y="1175260"/>
            <a:ext cx="11391797" cy="5276339"/>
          </a:xfrm>
        </p:spPr>
        <p:txBody>
          <a:bodyPr anchor="t">
            <a:normAutofit fontScale="92500" lnSpcReduction="10000"/>
          </a:bodyPr>
          <a:lstStyle/>
          <a:p>
            <a:pPr algn="l"/>
            <a:r>
              <a:rPr lang="en-US" sz="3600" dirty="0"/>
              <a:t>What does it mean to be a member of the church?</a:t>
            </a:r>
            <a:endParaRPr lang="en-US" sz="3600" i="1" dirty="0"/>
          </a:p>
          <a:p>
            <a:pPr marL="1371600" lvl="1">
              <a:buFont typeface="Arial" panose="020B0604020202020204" pitchFamily="34" charset="0"/>
              <a:buChar char="•"/>
            </a:pPr>
            <a:r>
              <a:rPr lang="en-US" dirty="0"/>
              <a:t>Can you be a Christian without being a member of a local church?</a:t>
            </a:r>
          </a:p>
          <a:p>
            <a:pPr marL="1371600" lvl="1">
              <a:buFont typeface="Arial" panose="020B0604020202020204" pitchFamily="34" charset="0"/>
              <a:buChar char="•"/>
            </a:pPr>
            <a:r>
              <a:rPr lang="en-US" dirty="0"/>
              <a:t>Paul in Jerusalem – Acts 9:26</a:t>
            </a:r>
          </a:p>
          <a:p>
            <a:pPr marL="1371600" lvl="2">
              <a:buFont typeface="Arial" panose="020B0604020202020204" pitchFamily="34" charset="0"/>
              <a:buChar char="•"/>
            </a:pPr>
            <a:r>
              <a:rPr lang="en-US" i="1" dirty="0"/>
              <a:t> “And when he had come to Jerusalem, he attempted to join the disciples. And they were all afraid of him, for they did not believe that he was a disciple. 27 But Barnabas took him and brought him to the apostles and declared to them how on the road he had seen the Lord, who spoke to him, and how at Damascus he had preached boldly in the name of Jesus. 28 So he went in and out among them at Jerusalem, preaching boldly in the name of the Lord.”</a:t>
            </a:r>
          </a:p>
          <a:p>
            <a:pPr marL="1371600" lvl="1">
              <a:buFont typeface="Arial" panose="020B0604020202020204" pitchFamily="34" charset="0"/>
              <a:buChar char="•"/>
            </a:pPr>
            <a:endParaRPr lang="en-US" dirty="0"/>
          </a:p>
          <a:p>
            <a:pPr marL="1371600" lvl="1">
              <a:buFont typeface="Arial" panose="020B0604020202020204" pitchFamily="34" charset="0"/>
              <a:buChar char="•"/>
            </a:pPr>
            <a:endParaRPr lang="en-US" dirty="0"/>
          </a:p>
        </p:txBody>
      </p:sp>
    </p:spTree>
    <p:extLst>
      <p:ext uri="{BB962C8B-B14F-4D97-AF65-F5344CB8AC3E}">
        <p14:creationId xmlns:p14="http://schemas.microsoft.com/office/powerpoint/2010/main" val="424223359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C68C713-3DD0-0EC9-5721-D6AD4A7E11B4}"/>
              </a:ext>
            </a:extLst>
          </p:cNvPr>
          <p:cNvSpPr>
            <a:spLocks noGrp="1"/>
          </p:cNvSpPr>
          <p:nvPr>
            <p:ph type="body" sz="quarter" idx="14"/>
          </p:nvPr>
        </p:nvSpPr>
        <p:spPr>
          <a:xfrm>
            <a:off x="3415003" y="205009"/>
            <a:ext cx="5262465" cy="970251"/>
          </a:xfrm>
        </p:spPr>
        <p:txBody>
          <a:bodyPr/>
          <a:lstStyle/>
          <a:p>
            <a:r>
              <a:rPr lang="en-US" sz="4400" dirty="0"/>
              <a:t>Church</a:t>
            </a:r>
            <a:endParaRPr lang="en-US" sz="3600" dirty="0"/>
          </a:p>
        </p:txBody>
      </p:sp>
      <p:sp>
        <p:nvSpPr>
          <p:cNvPr id="3" name="Text Placeholder 2">
            <a:extLst>
              <a:ext uri="{FF2B5EF4-FFF2-40B4-BE49-F238E27FC236}">
                <a16:creationId xmlns:a16="http://schemas.microsoft.com/office/drawing/2014/main" id="{9B7FA22F-C1AB-4189-30D8-D82B3705772E}"/>
              </a:ext>
            </a:extLst>
          </p:cNvPr>
          <p:cNvSpPr>
            <a:spLocks noGrp="1"/>
          </p:cNvSpPr>
          <p:nvPr>
            <p:ph type="body" sz="quarter" idx="10"/>
          </p:nvPr>
        </p:nvSpPr>
        <p:spPr>
          <a:xfrm>
            <a:off x="400100" y="1175260"/>
            <a:ext cx="11391797" cy="5276339"/>
          </a:xfrm>
        </p:spPr>
        <p:txBody>
          <a:bodyPr anchor="t">
            <a:normAutofit/>
          </a:bodyPr>
          <a:lstStyle/>
          <a:p>
            <a:pPr algn="l"/>
            <a:r>
              <a:rPr lang="en-US" sz="3600" dirty="0"/>
              <a:t>Two main uses of </a:t>
            </a:r>
            <a:r>
              <a:rPr lang="en-US" sz="3600" i="1" dirty="0" err="1"/>
              <a:t>ekklesia</a:t>
            </a:r>
            <a:endParaRPr lang="en-US" sz="3600" i="1" dirty="0"/>
          </a:p>
          <a:p>
            <a:pPr marL="1371600" lvl="1">
              <a:buFont typeface="Arial" panose="020B0604020202020204" pitchFamily="34" charset="0"/>
              <a:buChar char="•"/>
            </a:pPr>
            <a:r>
              <a:rPr lang="en-US" dirty="0"/>
              <a:t>A worldwide, universal, time spanning group</a:t>
            </a:r>
          </a:p>
          <a:p>
            <a:pPr marL="1371600" lvl="1">
              <a:buFont typeface="Arial" panose="020B0604020202020204" pitchFamily="34" charset="0"/>
              <a:buChar char="•"/>
            </a:pPr>
            <a:r>
              <a:rPr lang="en-US" dirty="0"/>
              <a:t>A specific local group of believers</a:t>
            </a:r>
          </a:p>
          <a:p>
            <a:pPr marL="1371600" lvl="1">
              <a:buFont typeface="Arial" panose="020B0604020202020204" pitchFamily="34" charset="0"/>
              <a:buChar char="•"/>
            </a:pPr>
            <a:r>
              <a:rPr lang="en-US" dirty="0"/>
              <a:t>We learn what the </a:t>
            </a:r>
            <a:r>
              <a:rPr lang="en-US" i="1" dirty="0" err="1"/>
              <a:t>ekklesia</a:t>
            </a:r>
            <a:r>
              <a:rPr lang="en-US" dirty="0"/>
              <a:t> is from the context.</a:t>
            </a:r>
          </a:p>
          <a:p>
            <a:pPr marL="1371600" lvl="1">
              <a:buFont typeface="Arial" panose="020B0604020202020204" pitchFamily="34" charset="0"/>
              <a:buChar char="•"/>
            </a:pPr>
            <a:r>
              <a:rPr lang="en-US" dirty="0"/>
              <a:t>A common term, not a religious one – Acts 19:39-41</a:t>
            </a:r>
          </a:p>
          <a:p>
            <a:pPr marL="1371600" lvl="1">
              <a:buFont typeface="Arial" panose="020B0604020202020204" pitchFamily="34" charset="0"/>
              <a:buChar char="•"/>
            </a:pPr>
            <a:r>
              <a:rPr lang="en-US" dirty="0"/>
              <a:t>The University church is an </a:t>
            </a:r>
            <a:r>
              <a:rPr lang="en-US" i="1" dirty="0" err="1"/>
              <a:t>ekklesia</a:t>
            </a:r>
            <a:r>
              <a:rPr lang="en-US" dirty="0"/>
              <a:t> that meets in the University area.</a:t>
            </a:r>
          </a:p>
          <a:p>
            <a:pPr marL="1371600" lvl="1">
              <a:buFont typeface="Arial" panose="020B0604020202020204" pitchFamily="34" charset="0"/>
              <a:buChar char="•"/>
            </a:pPr>
            <a:endParaRPr lang="en-US" dirty="0"/>
          </a:p>
          <a:p>
            <a:pPr marL="1371600" lvl="1">
              <a:buFont typeface="Arial" panose="020B0604020202020204" pitchFamily="34" charset="0"/>
              <a:buChar char="•"/>
            </a:pPr>
            <a:endParaRPr lang="en-US" dirty="0"/>
          </a:p>
          <a:p>
            <a:pPr marL="1371600" lvl="1">
              <a:buFont typeface="Arial" panose="020B0604020202020204" pitchFamily="34" charset="0"/>
              <a:buChar char="•"/>
            </a:pPr>
            <a:endParaRPr lang="en-US" dirty="0"/>
          </a:p>
        </p:txBody>
      </p:sp>
    </p:spTree>
    <p:extLst>
      <p:ext uri="{BB962C8B-B14F-4D97-AF65-F5344CB8AC3E}">
        <p14:creationId xmlns:p14="http://schemas.microsoft.com/office/powerpoint/2010/main" val="238886143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linds(horizont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linds(horizontal)">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C22432E-A64B-F98D-EA54-60B0B4E6F08A}"/>
              </a:ext>
            </a:extLst>
          </p:cNvPr>
          <p:cNvSpPr>
            <a:spLocks noGrp="1"/>
          </p:cNvSpPr>
          <p:nvPr>
            <p:ph type="body" sz="quarter" idx="14"/>
          </p:nvPr>
        </p:nvSpPr>
        <p:spPr>
          <a:xfrm>
            <a:off x="1169675" y="1783061"/>
            <a:ext cx="9852649" cy="2987079"/>
          </a:xfrm>
        </p:spPr>
        <p:txBody>
          <a:bodyPr/>
          <a:lstStyle/>
          <a:p>
            <a:r>
              <a:rPr lang="en-US" sz="5400" dirty="0"/>
              <a:t>What Role Does This Local Body of Believers Play in God’s Plan?</a:t>
            </a:r>
          </a:p>
        </p:txBody>
      </p:sp>
    </p:spTree>
    <p:extLst>
      <p:ext uri="{BB962C8B-B14F-4D97-AF65-F5344CB8AC3E}">
        <p14:creationId xmlns:p14="http://schemas.microsoft.com/office/powerpoint/2010/main" val="345847198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theme/theme1.xml><?xml version="1.0" encoding="utf-8"?>
<a:theme xmlns:a="http://schemas.openxmlformats.org/drawingml/2006/main" name="Default">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ivic">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Black .thmx</Template>
  <TotalTime>16067</TotalTime>
  <Words>451</Words>
  <Application>Microsoft Macintosh PowerPoint</Application>
  <PresentationFormat>Widescreen</PresentationFormat>
  <Paragraphs>43</Paragraphs>
  <Slides>15</Slides>
  <Notes>2</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24" baseType="lpstr">
      <vt:lpstr>Arial</vt:lpstr>
      <vt:lpstr>Avenir Book</vt:lpstr>
      <vt:lpstr>Calibri</vt:lpstr>
      <vt:lpstr>Georgia</vt:lpstr>
      <vt:lpstr>Gotham Book</vt:lpstr>
      <vt:lpstr>Times New Roman</vt:lpstr>
      <vt:lpstr>Trajan Pro 3</vt:lpstr>
      <vt:lpstr>Default</vt:lpstr>
      <vt:lpstr>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RT Creative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Chapman</dc:creator>
  <cp:lastModifiedBy>Steve Patton</cp:lastModifiedBy>
  <cp:revision>86</cp:revision>
  <cp:lastPrinted>2022-11-19T16:20:57Z</cp:lastPrinted>
  <dcterms:created xsi:type="dcterms:W3CDTF">2014-03-26T14:03:34Z</dcterms:created>
  <dcterms:modified xsi:type="dcterms:W3CDTF">2022-11-23T22:32:25Z</dcterms:modified>
</cp:coreProperties>
</file>