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56" r:id="rId6"/>
    <p:sldId id="257" r:id="rId7"/>
    <p:sldId id="263" r:id="rId8"/>
    <p:sldId id="264" r:id="rId9"/>
    <p:sldId id="258" r:id="rId10"/>
    <p:sldId id="265" r:id="rId11"/>
    <p:sldId id="266" r:id="rId12"/>
    <p:sldId id="259" r:id="rId13"/>
    <p:sldId id="267" r:id="rId14"/>
    <p:sldId id="268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6595-C493-4EFC-8195-6496A941C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A7A8C-5DEC-430F-BBA6-748AFE684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C1A92-8DC3-413F-A9CF-C60A2250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21F-7E3F-4739-8A1B-557F5EA923A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23012-AFB4-42AD-A545-076FA27A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9EFB-6BEC-4CE9-9F52-CDC0EA4D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941-037D-4E86-86FE-0FC5961D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9233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6688-75B2-4673-BC52-D7E34FF4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BD1FC-E169-4EE4-8FEB-21B9ACFF2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904D5-0C59-4C8E-A4D5-858FD840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21F-7E3F-4739-8A1B-557F5EA923A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2DF79-548F-4EA5-8D4E-27F7E67D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34AA6-A449-4021-AC67-C78807FD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941-037D-4E86-86FE-0FC5961D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0028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6637BF-BE71-4D67-9D30-470F88EC8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7EC66-41AD-45CD-94F1-5DA47A98E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FAFA7-4F8C-45F6-954E-51972274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21F-7E3F-4739-8A1B-557F5EA923A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512E7-38E5-4BA8-A230-C82F8A1A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35EDE-701C-41CA-864C-F57814D6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941-037D-4E86-86FE-0FC5961D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0326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01C6E-F95F-4545-BEEC-8506D0DF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086D7-B1D8-4374-B55E-C6BE7C46F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9045C-85C9-4479-ACBD-D3AE853A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21F-7E3F-4739-8A1B-557F5EA923A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FA551-8A1F-4C8D-A724-AB3443AE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3C7FB-3014-4EA9-93D7-5A3DC1F5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941-037D-4E86-86FE-0FC5961D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5963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68BB-8C8B-4DDD-9EC2-16062618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5E8A1-C87F-4F69-8F34-AFE8FE52E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F0055-6F05-4429-AF77-5CBB0E16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21F-7E3F-4739-8A1B-557F5EA923A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3E171-9B0D-424A-B8D3-044342BF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0C1E4-E53D-4CC8-B141-677C83F1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941-037D-4E86-86FE-0FC5961D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9498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E302-76C0-41C1-9DE3-6D9D8DA5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244E-5F45-4FC0-8A4B-38F0D7C44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A2CAF-0B95-4446-9C12-CF8CE2772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C044D-CE5C-42AE-86EF-4EF146D9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21F-7E3F-4739-8A1B-557F5EA923A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17085-6A20-4AF4-8B5B-78D0BA22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63283-C13E-4957-AF67-45AE78C6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941-037D-4E86-86FE-0FC5961D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4411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C126-041E-471C-9AB8-458A3DB5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01786-C851-468F-A237-F68BFDC25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91606-10ED-494B-838E-9606697F6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BB72F-7094-4553-9144-72385F84C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110326-9535-49ED-A08B-1B7CC8DC4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3A63F5-578D-4950-A649-8924A60D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21F-7E3F-4739-8A1B-557F5EA923A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7DB4C5-B27F-4A3E-A311-D3DB0BAC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B0846-0D00-4893-9417-1B6A3EB4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941-037D-4E86-86FE-0FC5961D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996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DF7D-E1D0-4382-82D6-C083FF11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56331-6D4E-4CB7-AAE4-81A011E1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21F-7E3F-4739-8A1B-557F5EA923A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11950-18F4-4127-A8F3-09942E0F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352CA-95A9-495B-B595-9537CFB9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941-037D-4E86-86FE-0FC5961D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44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C26EF-EB93-48A9-8908-35E2275D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21F-7E3F-4739-8A1B-557F5EA923A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34661-E131-4DA0-81C4-B806DE41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ACB5C-1958-439E-83FA-FFF97BDB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941-037D-4E86-86FE-0FC5961D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8723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BD72-9B65-40C1-ABB2-CEDDF082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27FE0-C237-40EB-9EA1-9AEA01E1D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6256-F2A6-4F83-AF09-CCC1594BC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F031D-03C0-4503-B657-0F821CDB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21F-7E3F-4739-8A1B-557F5EA923A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AF5F1-482C-4D20-B9A1-4E4E514C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C84DC-DA50-43F1-A114-1410E72F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941-037D-4E86-86FE-0FC5961D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028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6CCA-764C-4888-85C8-61B852672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3390E-D603-446D-B02F-2FE83AB9E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60897-9817-4B35-941C-741CF8EE6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B08D8-F6AF-4785-9D54-3B38CF78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21F-7E3F-4739-8A1B-557F5EA923A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2B8E6-1D32-4E4E-ABDB-95593464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4CFFE-C0FD-46F3-8F9C-AB0AC5D1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941-037D-4E86-86FE-0FC5961D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807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00F9C-5BB4-489A-8BBC-ABF9CA4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5BDA8-B8F6-4616-ABA2-7A3FB4BE4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D33C0-05CE-49B2-B096-E43805BFB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421F-7E3F-4739-8A1B-557F5EA923A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A5EBC-7797-4137-86B3-444B89D7A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3FD4D-4C0E-4AF2-B26E-1D5EDADC3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7941-037D-4E86-86FE-0FC5961D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9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1B046E-F707-4EFF-ED75-012B769D6A1B}"/>
              </a:ext>
            </a:extLst>
          </p:cNvPr>
          <p:cNvSpPr/>
          <p:nvPr/>
        </p:nvSpPr>
        <p:spPr>
          <a:xfrm>
            <a:off x="1903398" y="362681"/>
            <a:ext cx="88285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Things we must consider,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declare and have to overcome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6A777-F62F-92A4-11E4-BA67AA7FD033}"/>
              </a:ext>
            </a:extLst>
          </p:cNvPr>
          <p:cNvSpPr/>
          <p:nvPr/>
        </p:nvSpPr>
        <p:spPr>
          <a:xfrm>
            <a:off x="1199916" y="2967335"/>
            <a:ext cx="979216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41204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1B046E-F707-4EFF-ED75-012B769D6A1B}"/>
              </a:ext>
            </a:extLst>
          </p:cNvPr>
          <p:cNvSpPr/>
          <p:nvPr/>
        </p:nvSpPr>
        <p:spPr>
          <a:xfrm>
            <a:off x="1903398" y="362681"/>
            <a:ext cx="88285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Things we must consider,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declare and have to overcome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6A777-F62F-92A4-11E4-BA67AA7FD033}"/>
              </a:ext>
            </a:extLst>
          </p:cNvPr>
          <p:cNvSpPr/>
          <p:nvPr/>
        </p:nvSpPr>
        <p:spPr>
          <a:xfrm>
            <a:off x="4168229" y="2967335"/>
            <a:ext cx="385554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HELP</a:t>
            </a:r>
            <a:endParaRPr lang="en-US" sz="1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8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7A279C-20DE-CB07-96C3-9858129F470D}"/>
              </a:ext>
            </a:extLst>
          </p:cNvPr>
          <p:cNvSpPr txBox="1"/>
          <p:nvPr/>
        </p:nvSpPr>
        <p:spPr>
          <a:xfrm>
            <a:off x="402957" y="1084881"/>
            <a:ext cx="114067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/>
              <a:t>Some days life just </a:t>
            </a:r>
            <a:r>
              <a:rPr lang="en-US" sz="4800" b="1" i="1" dirty="0" err="1"/>
              <a:t>kinda</a:t>
            </a:r>
            <a:r>
              <a:rPr lang="en-US" sz="4800" b="1" i="1" dirty="0"/>
              <a:t> stinks – not tragedy or life and death earth shattering stuff; just hard, sad, disappointing stuff. Say a prayer today for everyone who’s just dealing with a rough day.</a:t>
            </a:r>
          </a:p>
          <a:p>
            <a:pPr algn="r"/>
            <a:r>
              <a:rPr lang="en-US" sz="4400" b="1" dirty="0"/>
              <a:t>Russ Bowman </a:t>
            </a:r>
          </a:p>
          <a:p>
            <a:pPr algn="r"/>
            <a:r>
              <a:rPr lang="en-US" sz="4000" b="1" dirty="0"/>
              <a:t>Facebook</a:t>
            </a:r>
          </a:p>
          <a:p>
            <a:pPr algn="r"/>
            <a:r>
              <a:rPr lang="en-US" sz="3600" b="1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8447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0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8139-20D9-4E30-9FCA-9A2BD5BFA0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958EB-14D7-42EB-881E-3876269D00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7EB6524-FD5A-4A57-AD25-AF9E9AE26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B13F6C74-E82A-4561-8352-5D291AF09A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81"/>
          <a:stretch/>
        </p:blipFill>
        <p:spPr>
          <a:xfrm>
            <a:off x="0" y="5862320"/>
            <a:ext cx="12192000" cy="9956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537E25-2B3D-49D6-BA94-89EB00C8C99C}"/>
              </a:ext>
            </a:extLst>
          </p:cNvPr>
          <p:cNvSpPr/>
          <p:nvPr/>
        </p:nvSpPr>
        <p:spPr>
          <a:xfrm>
            <a:off x="3658052" y="2133472"/>
            <a:ext cx="31625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 Power to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10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FE5F4-E77F-4079-8764-C38F2ACB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164" y="365125"/>
            <a:ext cx="4322618" cy="74323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Psalm 8:3-5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A702ADAB-DB12-4282-97EC-44520DC6F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1" r="2530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97E24E-2693-9B8C-0B79-5AAC3E2FF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745" y="1704108"/>
            <a:ext cx="6116549" cy="51538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3 When I consider Your heavens, the work of Your fingers, The moon and the stars, which You have ordained, 4 What is man that You are mindful of him, And the son of man that You visit him? 5 For You have made him a little lower than the angels, And You have crowned him with glory and honor.</a:t>
            </a:r>
          </a:p>
        </p:txBody>
      </p:sp>
    </p:spTree>
    <p:extLst>
      <p:ext uri="{BB962C8B-B14F-4D97-AF65-F5344CB8AC3E}">
        <p14:creationId xmlns:p14="http://schemas.microsoft.com/office/powerpoint/2010/main" val="19220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FE5F4-E77F-4079-8764-C38F2ACB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164" y="365125"/>
            <a:ext cx="4322618" cy="74323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Matt. 6:28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A702ADAB-DB12-4282-97EC-44520DC6F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1" r="2530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97E24E-2693-9B8C-0B79-5AAC3E2FF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349" y="1704108"/>
            <a:ext cx="5920353" cy="5153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28 And why are ye anxious concerning raiment? Consider the lilies of the field, how they grow; they toil not, neither do they spin:</a:t>
            </a:r>
          </a:p>
        </p:txBody>
      </p:sp>
    </p:spTree>
    <p:extLst>
      <p:ext uri="{BB962C8B-B14F-4D97-AF65-F5344CB8AC3E}">
        <p14:creationId xmlns:p14="http://schemas.microsoft.com/office/powerpoint/2010/main" val="383842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FE5F4-E77F-4079-8764-C38F2ACB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164" y="365125"/>
            <a:ext cx="4322618" cy="74323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Heb. 12:3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A702ADAB-DB12-4282-97EC-44520DC6F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1" r="2530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97E24E-2693-9B8C-0B79-5AAC3E2FF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376" y="1704108"/>
            <a:ext cx="6116548" cy="5153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3 For consider Him who endured such hostility from sinners against Himself, lest you become weary and discouraged in your souls.</a:t>
            </a:r>
          </a:p>
        </p:txBody>
      </p:sp>
    </p:spTree>
    <p:extLst>
      <p:ext uri="{BB962C8B-B14F-4D97-AF65-F5344CB8AC3E}">
        <p14:creationId xmlns:p14="http://schemas.microsoft.com/office/powerpoint/2010/main" val="157806556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922CD-BD20-42DB-B7DE-FC636352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5" y="365125"/>
            <a:ext cx="4814454" cy="890732"/>
          </a:xfrm>
        </p:spPr>
        <p:txBody>
          <a:bodyPr>
            <a:normAutofit/>
          </a:bodyPr>
          <a:lstStyle/>
          <a:p>
            <a:r>
              <a:rPr lang="en-US" dirty="0" err="1"/>
              <a:t>Ecc</a:t>
            </a:r>
            <a:r>
              <a:rPr lang="en-US" dirty="0"/>
              <a:t>. 7:13-14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5AE17D-371F-048C-7CBD-24825D1D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3" y="1620982"/>
            <a:ext cx="5283913" cy="50153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13 Consider the work of God; For who can make straight what He has made crooked? 14 In the day of prosperity be joyful, But in the day of adversity consider: Surely God has appointed the one as well as the other, So that man can find out nothing that will come after him.</a:t>
            </a:r>
            <a:endParaRPr lang="en-US" sz="2400" dirty="0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0593294B-0218-4155-9DC2-0E2B55FCC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r="3094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01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922CD-BD20-42DB-B7DE-FC636352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5" y="365125"/>
            <a:ext cx="4814454" cy="890732"/>
          </a:xfrm>
        </p:spPr>
        <p:txBody>
          <a:bodyPr>
            <a:normAutofit/>
          </a:bodyPr>
          <a:lstStyle/>
          <a:p>
            <a:r>
              <a:rPr lang="en-US" dirty="0" err="1"/>
              <a:t>Ecc</a:t>
            </a:r>
            <a:r>
              <a:rPr lang="en-US" dirty="0"/>
              <a:t>. 8:16-17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5AE17D-371F-048C-7CBD-24825D1D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55858"/>
            <a:ext cx="5477877" cy="53804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/>
              <a:t>16 When I applied my heart to know wisdom and to see the business that is done on earth, even though one sees no sleep day or night, 17 then I saw all the work of God, that a man cannot find out the work that is done under the sun. For though a man labors to discover it, yet he will not find it; moreover, though a wise man attempts to know it, he will not be able to find it.</a:t>
            </a:r>
            <a:endParaRPr lang="en-US" sz="2400" dirty="0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0593294B-0218-4155-9DC2-0E2B55FCC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r="3094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93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922CD-BD20-42DB-B7DE-FC636352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2" y="182563"/>
            <a:ext cx="4814454" cy="890732"/>
          </a:xfrm>
        </p:spPr>
        <p:txBody>
          <a:bodyPr>
            <a:normAutofit/>
          </a:bodyPr>
          <a:lstStyle/>
          <a:p>
            <a:r>
              <a:rPr lang="en-US" dirty="0" err="1"/>
              <a:t>Ecc</a:t>
            </a:r>
            <a:r>
              <a:rPr lang="en-US" dirty="0"/>
              <a:t>. 9:1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5AE17D-371F-048C-7CBD-24825D1D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55858"/>
            <a:ext cx="5477877" cy="5380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1 For I considered all this in my heart, so that I could declare it all: that the righteous and the wise and their works are in the hand of God. </a:t>
            </a:r>
            <a:endParaRPr lang="en-US" sz="3600" dirty="0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0593294B-0218-4155-9DC2-0E2B55FCC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r="3094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82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1B046E-F707-4EFF-ED75-012B769D6A1B}"/>
              </a:ext>
            </a:extLst>
          </p:cNvPr>
          <p:cNvSpPr/>
          <p:nvPr/>
        </p:nvSpPr>
        <p:spPr>
          <a:xfrm>
            <a:off x="1903398" y="362681"/>
            <a:ext cx="88285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Things we must consider,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declare and have to overcome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6A777-F62F-92A4-11E4-BA67AA7FD033}"/>
              </a:ext>
            </a:extLst>
          </p:cNvPr>
          <p:cNvSpPr/>
          <p:nvPr/>
        </p:nvSpPr>
        <p:spPr>
          <a:xfrm>
            <a:off x="3879303" y="3009912"/>
            <a:ext cx="443339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FAITH</a:t>
            </a:r>
            <a:endParaRPr lang="en-US" sz="1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5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6F17F973A1F4186022616B2E0DA5D" ma:contentTypeVersion="11" ma:contentTypeDescription="Create a new document." ma:contentTypeScope="" ma:versionID="40f7bea7ef5702b92fed05e433e4c567">
  <xsd:schema xmlns:xsd="http://www.w3.org/2001/XMLSchema" xmlns:xs="http://www.w3.org/2001/XMLSchema" xmlns:p="http://schemas.microsoft.com/office/2006/metadata/properties" xmlns:ns3="b78b46ab-71d7-40e7-8824-f687824644a1" targetNamespace="http://schemas.microsoft.com/office/2006/metadata/properties" ma:root="true" ma:fieldsID="8348ee339f2279310d36143932cedc4f" ns3:_="">
    <xsd:import namespace="b78b46ab-71d7-40e7-8824-f687824644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b46ab-71d7-40e7-8824-f68782464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B1D904-4F82-4F8B-B318-8B611089215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1C1F8FD-D9C4-43CE-A40C-C6E4A8D697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1B217A-3FE9-4FB5-A79E-CD1730782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8b46ab-71d7-40e7-8824-f687824644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401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Psalm 8:3-5</vt:lpstr>
      <vt:lpstr>Matt. 6:28</vt:lpstr>
      <vt:lpstr>Heb. 12:3</vt:lpstr>
      <vt:lpstr>Ecc. 7:13-14</vt:lpstr>
      <vt:lpstr>Ecc. 8:16-17</vt:lpstr>
      <vt:lpstr>Ecc. 9:1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Boser, Jared A.</dc:creator>
  <cp:lastModifiedBy>kenny moorer</cp:lastModifiedBy>
  <cp:revision>5</cp:revision>
  <dcterms:created xsi:type="dcterms:W3CDTF">2022-10-17T23:58:48Z</dcterms:created>
  <dcterms:modified xsi:type="dcterms:W3CDTF">2022-11-08T21:14:08Z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0x01010097B6F17F973A1F4186022616B2E0DA5D</vt:lpwstr>
  </property>
</Properties>
</file>