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41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85093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5908" y="5176530"/>
            <a:ext cx="1477093" cy="348305"/>
          </a:xfrm>
          <a:prstGeom prst="rect">
            <a:avLst/>
          </a:prstGeom>
        </p:spPr>
        <p:txBody>
          <a:bodyPr/>
          <a:lstStyle>
            <a:lvl1pPr>
              <a:spcBef>
                <a:spcPts val="267"/>
              </a:spcBef>
              <a:defRPr sz="1600"/>
            </a:lvl1pPr>
            <a:lvl2pPr marL="853419" indent="-243834">
              <a:spcBef>
                <a:spcPts val="267"/>
              </a:spcBef>
              <a:defRPr sz="1600"/>
            </a:lvl2pPr>
            <a:lvl3pPr>
              <a:spcBef>
                <a:spcPts val="267"/>
              </a:spcBef>
              <a:defRPr sz="1600"/>
            </a:lvl3pPr>
            <a:lvl4pPr>
              <a:spcBef>
                <a:spcPts val="267"/>
              </a:spcBef>
              <a:defRPr sz="1600"/>
            </a:lvl4pPr>
            <a:lvl5pPr>
              <a:spcBef>
                <a:spcPts val="267"/>
              </a:spcBef>
              <a:defRPr sz="1600"/>
            </a:lvl5pPr>
          </a:lstStyle>
          <a:p>
            <a:r>
              <a:t>Add Your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9239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5908" y="5176530"/>
            <a:ext cx="1477093" cy="348305"/>
          </a:xfrm>
          <a:prstGeom prst="rect">
            <a:avLst/>
          </a:prstGeom>
        </p:spPr>
        <p:txBody>
          <a:bodyPr/>
          <a:lstStyle>
            <a:lvl1pPr>
              <a:spcBef>
                <a:spcPts val="267"/>
              </a:spcBef>
              <a:defRPr sz="1600"/>
            </a:lvl1pPr>
            <a:lvl2pPr marL="853419" indent="-243834">
              <a:spcBef>
                <a:spcPts val="267"/>
              </a:spcBef>
              <a:defRPr sz="1600"/>
            </a:lvl2pPr>
            <a:lvl3pPr>
              <a:spcBef>
                <a:spcPts val="267"/>
              </a:spcBef>
              <a:defRPr sz="1600"/>
            </a:lvl3pPr>
            <a:lvl4pPr>
              <a:spcBef>
                <a:spcPts val="267"/>
              </a:spcBef>
              <a:defRPr sz="1600"/>
            </a:lvl4pPr>
            <a:lvl5pPr>
              <a:spcBef>
                <a:spcPts val="267"/>
              </a:spcBef>
              <a:defRPr sz="1600"/>
            </a:lvl5pPr>
          </a:lstStyle>
          <a:p>
            <a:r>
              <a:t>Add Your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Add Your Title"/>
          <p:cNvSpPr txBox="1">
            <a:spLocks noGrp="1"/>
          </p:cNvSpPr>
          <p:nvPr>
            <p:ph type="title" hasCustomPrompt="1"/>
          </p:nvPr>
        </p:nvSpPr>
        <p:spPr>
          <a:xfrm>
            <a:off x="3698729" y="2498184"/>
            <a:ext cx="4659440" cy="2209935"/>
          </a:xfrm>
          <a:prstGeom prst="rect">
            <a:avLst/>
          </a:prstGeom>
        </p:spPr>
        <p:txBody>
          <a:bodyPr/>
          <a:lstStyle/>
          <a:p>
            <a:r>
              <a:t>Add Your Title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5166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906146" y="300263"/>
            <a:ext cx="8850535" cy="6245464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43026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906146" y="300263"/>
            <a:ext cx="8850535" cy="6245464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68145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906146" y="300263"/>
            <a:ext cx="8850535" cy="6245464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Add Your Title"/>
          <p:cNvSpPr txBox="1">
            <a:spLocks noGrp="1"/>
          </p:cNvSpPr>
          <p:nvPr>
            <p:ph type="title" hasCustomPrompt="1"/>
          </p:nvPr>
        </p:nvSpPr>
        <p:spPr>
          <a:xfrm>
            <a:off x="252695" y="4960341"/>
            <a:ext cx="2425284" cy="1118439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r>
              <a:t>Add Your Title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2237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02315" y="561830"/>
            <a:ext cx="10880085" cy="4486815"/>
          </a:xfrm>
          <a:prstGeom prst="rect">
            <a:avLst/>
          </a:prstGeom>
        </p:spPr>
        <p:txBody>
          <a:bodyPr/>
          <a:lstStyle>
            <a:lvl2pPr marL="0" indent="609585">
              <a:buSzTx/>
              <a:buNone/>
            </a:lvl2pPr>
          </a:lstStyle>
          <a:p>
            <a:r>
              <a:t>Add Your Scripture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02733" y="5361517"/>
            <a:ext cx="10879667" cy="990255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867"/>
            </a:lvl1pPr>
          </a:lstStyle>
          <a:p>
            <a:r>
              <a:t>Add Verse Here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78723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02315" y="561829"/>
            <a:ext cx="10880085" cy="5805547"/>
          </a:xfrm>
          <a:prstGeom prst="rect">
            <a:avLst/>
          </a:prstGeom>
        </p:spPr>
        <p:txBody>
          <a:bodyPr/>
          <a:lstStyle>
            <a:lvl2pPr marL="0" indent="609585">
              <a:buSzTx/>
              <a:buNone/>
            </a:lvl2pPr>
          </a:lstStyle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0221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3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5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9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DFBC-F1DC-EA40-894B-23571CD858F7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7CBAA-1D67-C44E-99C8-42D5F9F7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61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224822"/>
            <a:ext cx="109728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467453"/>
            <a:ext cx="10972800" cy="4791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3598" y="6187073"/>
            <a:ext cx="344002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86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med"/>
  <p:txStyles>
    <p:titleStyle>
      <a:lvl1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1219170" marR="0" indent="-609585" algn="ctr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1219170" algn="ctr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828754" algn="ctr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2438339" algn="ctr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3505112" marR="0" indent="-457189" algn="ctr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4114697" marR="0" indent="-457189" algn="ctr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4724282" marR="0" indent="-457189" algn="ctr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5333867" marR="0" indent="-457189" algn="ctr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609585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121917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82875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243833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304792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365750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4267093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4876678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8859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4248787" y="4118138"/>
            <a:ext cx="3694427" cy="126105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dirty="0"/>
              <a:t>1 John 1</a:t>
            </a:r>
            <a:r>
              <a:rPr lang="en-US" dirty="0"/>
              <a:t>.</a:t>
            </a:r>
            <a:r>
              <a:rPr dirty="0"/>
              <a:t>5-10</a:t>
            </a:r>
          </a:p>
        </p:txBody>
      </p:sp>
      <p:sp>
        <p:nvSpPr>
          <p:cNvPr id="80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we confess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4248787" y="4118138"/>
            <a:ext cx="3694427" cy="126105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Galatians 6.1-5</a:t>
            </a:r>
            <a:endParaRPr dirty="0"/>
          </a:p>
        </p:txBody>
      </p:sp>
      <p:sp>
        <p:nvSpPr>
          <p:cNvPr id="80" name="Title 2"/>
          <p:cNvSpPr txBox="1">
            <a:spLocks noGrp="1"/>
          </p:cNvSpPr>
          <p:nvPr>
            <p:ph type="title"/>
          </p:nvPr>
        </p:nvSpPr>
        <p:spPr>
          <a:xfrm>
            <a:off x="0" y="2498184"/>
            <a:ext cx="12192000" cy="22099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Fulfilling the Law of Christ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79299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2"/>
          <p:cNvSpPr txBox="1">
            <a:spLocks noGrp="1"/>
          </p:cNvSpPr>
          <p:nvPr>
            <p:ph type="title"/>
          </p:nvPr>
        </p:nvSpPr>
        <p:spPr>
          <a:xfrm>
            <a:off x="545123" y="2630404"/>
            <a:ext cx="11101754" cy="289443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600"/>
              </a:spcBef>
              <a:spcAft>
                <a:spcPts val="1200"/>
              </a:spcAft>
            </a:pPr>
            <a:r>
              <a:rPr lang="en-US" sz="4000" dirty="0"/>
              <a:t>“A new commandment I give to you, that you love one another, even as I have loved you, that you also love one another.”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John 13.34, NASB95 </a:t>
            </a:r>
          </a:p>
        </p:txBody>
      </p:sp>
    </p:spTree>
    <p:extLst>
      <p:ext uri="{BB962C8B-B14F-4D97-AF65-F5344CB8AC3E}">
        <p14:creationId xmlns:p14="http://schemas.microsoft.com/office/powerpoint/2010/main" val="124016582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4"/>
          <p:cNvSpPr txBox="1">
            <a:spLocks noGrp="1"/>
          </p:cNvSpPr>
          <p:nvPr>
            <p:ph type="body" idx="1"/>
          </p:nvPr>
        </p:nvSpPr>
        <p:spPr>
          <a:xfrm>
            <a:off x="2906146" y="300263"/>
            <a:ext cx="8850533" cy="624546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+mn-lt"/>
              </a:rPr>
              <a:t>must be “spiritual” to fulfill His law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+mn-lt"/>
              </a:rPr>
              <a:t>must be honest with ourselves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 fulfill His law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+mn-lt"/>
              </a:rPr>
              <a:t>must try to fulfill His law, even if our efforts are refused</a:t>
            </a:r>
            <a:endParaRPr dirty="0">
              <a:latin typeface="+mn-lt"/>
            </a:endParaRPr>
          </a:p>
        </p:txBody>
      </p:sp>
      <p:sp>
        <p:nvSpPr>
          <p:cNvPr id="86" name="Title 3"/>
          <p:cNvSpPr txBox="1">
            <a:spLocks noGrp="1"/>
          </p:cNvSpPr>
          <p:nvPr>
            <p:ph type="title"/>
          </p:nvPr>
        </p:nvSpPr>
        <p:spPr>
          <a:xfrm>
            <a:off x="119743" y="4960340"/>
            <a:ext cx="2895600" cy="11184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600" dirty="0"/>
              <a:t>Fulfilling the </a:t>
            </a:r>
            <a:br>
              <a:rPr lang="en-US" sz="3600" dirty="0"/>
            </a:br>
            <a:r>
              <a:rPr lang="en-US" sz="3600" dirty="0"/>
              <a:t>Law of Christ</a:t>
            </a:r>
            <a:br>
              <a:rPr lang="en-US" sz="3100" dirty="0"/>
            </a:br>
            <a:r>
              <a:rPr lang="en-US" sz="2700" dirty="0"/>
              <a:t>Galatians 6.1-5</a:t>
            </a:r>
            <a:endParaRPr sz="27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0718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91</Words>
  <Application>Microsoft Macintosh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Trebuchet MS</vt:lpstr>
      <vt:lpstr>Office Theme</vt:lpstr>
      <vt:lpstr>Default</vt:lpstr>
      <vt:lpstr>PowerPoint Presentation</vt:lpstr>
      <vt:lpstr>If we confess</vt:lpstr>
      <vt:lpstr>Fulfilling the Law of Christ</vt:lpstr>
      <vt:lpstr>“A new commandment I give to you, that you love one another, even as I have loved you, that you also love one another.”  John 13.34, NASB95 </vt:lpstr>
      <vt:lpstr>Fulfilling the  Law of Christ Galatians 6.1-5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</cp:revision>
  <dcterms:created xsi:type="dcterms:W3CDTF">2022-12-09T18:50:12Z</dcterms:created>
  <dcterms:modified xsi:type="dcterms:W3CDTF">2022-12-11T13:20:32Z</dcterms:modified>
</cp:coreProperties>
</file>