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2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3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3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6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69F0-A2CA-B84D-A1DF-50CB09CFB8A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BB2E-C31E-EF4F-A7EC-80063187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0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01C1EB-AEF2-FA27-A02B-8179C541C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493792-0D72-F98E-A67A-FA6003E22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57" y="633285"/>
            <a:ext cx="6207210" cy="46554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669198-7CD9-8880-ABAF-BFEF356454E3}"/>
              </a:ext>
            </a:extLst>
          </p:cNvPr>
          <p:cNvSpPr txBox="1">
            <a:spLocks/>
          </p:cNvSpPr>
          <p:nvPr/>
        </p:nvSpPr>
        <p:spPr>
          <a:xfrm>
            <a:off x="0" y="5581428"/>
            <a:ext cx="6301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rajan Pro" panose="02020502050506020301" pitchFamily="18" charset="0"/>
              </a:rPr>
              <a:t>What Simeon Knew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Trajan Pro" panose="02020502050506020301" pitchFamily="18" charset="0"/>
              </a:rPr>
              <a:t>Luke 2.25-35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E6254B-3A40-D712-F366-1ADCA826A018}"/>
              </a:ext>
            </a:extLst>
          </p:cNvPr>
          <p:cNvSpPr txBox="1"/>
          <p:nvPr/>
        </p:nvSpPr>
        <p:spPr>
          <a:xfrm>
            <a:off x="6096000" y="857058"/>
            <a:ext cx="589005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  <a:t>that Jesus would bring salvation (vss. 28-32)</a:t>
            </a:r>
          </a:p>
          <a:p>
            <a:pPr algn="ctr"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  <a:t>that Jesus would divide humanity (vs. 34)</a:t>
            </a:r>
          </a:p>
          <a:p>
            <a:pPr algn="ctr"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  <a:t>that Jesus would be opposed (vss. 34-35)</a:t>
            </a:r>
          </a:p>
          <a:p>
            <a:pPr algn="ctr"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  <a:t>that Jesus is enough </a:t>
            </a:r>
            <a:b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Century" panose="02040604050505020304" pitchFamily="18" charset="0"/>
              </a:rPr>
              <a:t>(vs. 29)</a:t>
            </a:r>
          </a:p>
        </p:txBody>
      </p:sp>
    </p:spTree>
    <p:extLst>
      <p:ext uri="{BB962C8B-B14F-4D97-AF65-F5344CB8AC3E}">
        <p14:creationId xmlns:p14="http://schemas.microsoft.com/office/powerpoint/2010/main" val="1325218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0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</TotalTime>
  <Words>45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Trajan Pro</vt:lpstr>
      <vt:lpstr>Office Theme 2013 - 2022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2022-12-16T17:04:09Z</dcterms:created>
  <dcterms:modified xsi:type="dcterms:W3CDTF">2022-12-18T12:20:06Z</dcterms:modified>
</cp:coreProperties>
</file>