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85" r:id="rId3"/>
    <p:sldId id="257" r:id="rId4"/>
    <p:sldId id="260" r:id="rId5"/>
    <p:sldId id="259" r:id="rId6"/>
    <p:sldId id="261" r:id="rId7"/>
    <p:sldId id="266" r:id="rId8"/>
    <p:sldId id="267" r:id="rId9"/>
    <p:sldId id="286" r:id="rId10"/>
    <p:sldId id="268" r:id="rId11"/>
    <p:sldId id="287" r:id="rId12"/>
    <p:sldId id="264" r:id="rId13"/>
    <p:sldId id="265" r:id="rId14"/>
    <p:sldId id="276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83" r:id="rId23"/>
    <p:sldId id="28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17879F-1029-50D3-D540-0F36003D278F}" v="528" dt="2022-12-04T12:40:16.025"/>
    <p1510:client id="{A6BF8125-C87A-AD37-AD8D-9589F746C3E2}" v="418" dt="2022-12-03T20:28:19.727"/>
    <p1510:client id="{B76346AD-1094-5260-4A37-91EDBBF13DCF}" v="613" dt="2022-11-28T12:17:21.591"/>
    <p1510:client id="{CF8E79C7-3A51-922D-E180-329CF6B9F2F9}" v="893" dt="2022-11-27T13:11:33.078"/>
    <p1510:client id="{D199CFD2-326E-E8E3-6AA9-8D2767F03660}" v="1" dt="2022-11-27T13:11:53.5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F5A83B-C48B-425F-867A-656181014253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442E7E7-B5B5-49F6-A18C-23AD3760C05A}">
      <dgm:prSet/>
      <dgm:spPr/>
      <dgm:t>
        <a:bodyPr/>
        <a:lstStyle/>
        <a:p>
          <a:r>
            <a:rPr lang="en-US" dirty="0"/>
            <a:t>Genre?</a:t>
          </a:r>
        </a:p>
      </dgm:t>
    </dgm:pt>
    <dgm:pt modelId="{F9F47017-2DE5-430B-83E0-F5D3942C8D71}" type="parTrans" cxnId="{99D1E775-ED7A-43B5-B751-F8572CE45145}">
      <dgm:prSet/>
      <dgm:spPr/>
      <dgm:t>
        <a:bodyPr/>
        <a:lstStyle/>
        <a:p>
          <a:endParaRPr lang="en-US"/>
        </a:p>
      </dgm:t>
    </dgm:pt>
    <dgm:pt modelId="{0331F45E-12E7-4AC1-877B-68F9084E394A}" type="sibTrans" cxnId="{99D1E775-ED7A-43B5-B751-F8572CE45145}">
      <dgm:prSet/>
      <dgm:spPr/>
      <dgm:t>
        <a:bodyPr/>
        <a:lstStyle/>
        <a:p>
          <a:endParaRPr lang="en-US"/>
        </a:p>
      </dgm:t>
    </dgm:pt>
    <dgm:pt modelId="{1580CFF1-887B-4DA6-BA35-58A5EE7858B7}">
      <dgm:prSet/>
      <dgm:spPr/>
      <dgm:t>
        <a:bodyPr/>
        <a:lstStyle/>
        <a:p>
          <a:r>
            <a:rPr lang="en-US" dirty="0"/>
            <a:t>Imagery?</a:t>
          </a:r>
        </a:p>
      </dgm:t>
    </dgm:pt>
    <dgm:pt modelId="{7715E601-E12A-4312-B61D-D4389CC32F24}" type="parTrans" cxnId="{6301F67F-02BF-4CB6-BC21-ACACBAFEF8BF}">
      <dgm:prSet/>
      <dgm:spPr/>
      <dgm:t>
        <a:bodyPr/>
        <a:lstStyle/>
        <a:p>
          <a:endParaRPr lang="en-US"/>
        </a:p>
      </dgm:t>
    </dgm:pt>
    <dgm:pt modelId="{D3EBA652-78C5-4D71-AD00-72F8BD5ED90E}" type="sibTrans" cxnId="{6301F67F-02BF-4CB6-BC21-ACACBAFEF8BF}">
      <dgm:prSet/>
      <dgm:spPr/>
      <dgm:t>
        <a:bodyPr/>
        <a:lstStyle/>
        <a:p>
          <a:endParaRPr lang="en-US"/>
        </a:p>
      </dgm:t>
    </dgm:pt>
    <dgm:pt modelId="{18977E2E-F878-4686-BD06-191F02778471}">
      <dgm:prSet/>
      <dgm:spPr/>
      <dgm:t>
        <a:bodyPr/>
        <a:lstStyle/>
        <a:p>
          <a:r>
            <a:rPr lang="en-US" dirty="0"/>
            <a:t>Symbolism?</a:t>
          </a:r>
        </a:p>
      </dgm:t>
    </dgm:pt>
    <dgm:pt modelId="{570129AD-8D06-471B-BE0F-C0B26D25AEAC}" type="parTrans" cxnId="{B68A0678-C88E-40A6-A7FA-1FDB60D12EC8}">
      <dgm:prSet/>
      <dgm:spPr/>
      <dgm:t>
        <a:bodyPr/>
        <a:lstStyle/>
        <a:p>
          <a:endParaRPr lang="en-US"/>
        </a:p>
      </dgm:t>
    </dgm:pt>
    <dgm:pt modelId="{847C0760-463C-4633-9BDF-984F98CF9E43}" type="sibTrans" cxnId="{B68A0678-C88E-40A6-A7FA-1FDB60D12EC8}">
      <dgm:prSet/>
      <dgm:spPr/>
      <dgm:t>
        <a:bodyPr/>
        <a:lstStyle/>
        <a:p>
          <a:endParaRPr lang="en-US"/>
        </a:p>
      </dgm:t>
    </dgm:pt>
    <dgm:pt modelId="{929EA0AD-AD4C-448D-9159-002B142210CC}">
      <dgm:prSet/>
      <dgm:spPr/>
      <dgm:t>
        <a:bodyPr/>
        <a:lstStyle/>
        <a:p>
          <a:r>
            <a:rPr lang="en-US" dirty="0"/>
            <a:t>Politics?</a:t>
          </a:r>
        </a:p>
      </dgm:t>
    </dgm:pt>
    <dgm:pt modelId="{D3BDE38B-963D-45C8-8671-30B93608E3F0}" type="parTrans" cxnId="{15A570A3-2737-407C-A760-9617F12E9407}">
      <dgm:prSet/>
      <dgm:spPr/>
      <dgm:t>
        <a:bodyPr/>
        <a:lstStyle/>
        <a:p>
          <a:endParaRPr lang="en-US"/>
        </a:p>
      </dgm:t>
    </dgm:pt>
    <dgm:pt modelId="{1F9B6A02-BEB6-4FF1-825B-9037C15BDA48}" type="sibTrans" cxnId="{15A570A3-2737-407C-A760-9617F12E9407}">
      <dgm:prSet/>
      <dgm:spPr/>
      <dgm:t>
        <a:bodyPr/>
        <a:lstStyle/>
        <a:p>
          <a:endParaRPr lang="en-US"/>
        </a:p>
      </dgm:t>
    </dgm:pt>
    <dgm:pt modelId="{A20A484F-932D-4C54-A81B-3D9749CA1212}">
      <dgm:prSet/>
      <dgm:spPr/>
      <dgm:t>
        <a:bodyPr/>
        <a:lstStyle/>
        <a:p>
          <a:r>
            <a:rPr lang="en-US" b="1" u="sng"/>
            <a:t>Structure</a:t>
          </a:r>
        </a:p>
      </dgm:t>
    </dgm:pt>
    <dgm:pt modelId="{8FA4E070-622C-4923-8813-90698C075303}" type="parTrans" cxnId="{86149C29-6FB1-4E56-B618-C08D772FF2DA}">
      <dgm:prSet/>
      <dgm:spPr/>
      <dgm:t>
        <a:bodyPr/>
        <a:lstStyle/>
        <a:p>
          <a:endParaRPr lang="en-US"/>
        </a:p>
      </dgm:t>
    </dgm:pt>
    <dgm:pt modelId="{1A75433D-D208-4084-9061-B61B22714D59}" type="sibTrans" cxnId="{86149C29-6FB1-4E56-B618-C08D772FF2DA}">
      <dgm:prSet/>
      <dgm:spPr/>
      <dgm:t>
        <a:bodyPr/>
        <a:lstStyle/>
        <a:p>
          <a:endParaRPr lang="en-US"/>
        </a:p>
      </dgm:t>
    </dgm:pt>
    <dgm:pt modelId="{2925E7C1-B852-4288-9B08-CCD04C976FB0}" type="pres">
      <dgm:prSet presAssocID="{3CF5A83B-C48B-425F-867A-65618101425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725A0EF-79E4-4515-A5AD-42FF69AD6CC0}" type="pres">
      <dgm:prSet presAssocID="{9442E7E7-B5B5-49F6-A18C-23AD3760C05A}" presName="hierRoot1" presStyleCnt="0"/>
      <dgm:spPr/>
    </dgm:pt>
    <dgm:pt modelId="{CBC0275E-2F88-474F-9A57-6F293D21012A}" type="pres">
      <dgm:prSet presAssocID="{9442E7E7-B5B5-49F6-A18C-23AD3760C05A}" presName="composite" presStyleCnt="0"/>
      <dgm:spPr/>
    </dgm:pt>
    <dgm:pt modelId="{F2F21E2C-5CF3-4810-93B2-ED821F3811E3}" type="pres">
      <dgm:prSet presAssocID="{9442E7E7-B5B5-49F6-A18C-23AD3760C05A}" presName="background" presStyleLbl="node0" presStyleIdx="0" presStyleCnt="5"/>
      <dgm:spPr/>
    </dgm:pt>
    <dgm:pt modelId="{42394335-7B61-4F1E-A64A-F7D82AADF76F}" type="pres">
      <dgm:prSet presAssocID="{9442E7E7-B5B5-49F6-A18C-23AD3760C05A}" presName="text" presStyleLbl="fgAcc0" presStyleIdx="0" presStyleCnt="5">
        <dgm:presLayoutVars>
          <dgm:chPref val="3"/>
        </dgm:presLayoutVars>
      </dgm:prSet>
      <dgm:spPr/>
    </dgm:pt>
    <dgm:pt modelId="{D5B985D5-8514-4C73-8EB9-649A2872F4E7}" type="pres">
      <dgm:prSet presAssocID="{9442E7E7-B5B5-49F6-A18C-23AD3760C05A}" presName="hierChild2" presStyleCnt="0"/>
      <dgm:spPr/>
    </dgm:pt>
    <dgm:pt modelId="{BE2BB30A-ACB1-4999-82D9-992EEDAF8F5A}" type="pres">
      <dgm:prSet presAssocID="{1580CFF1-887B-4DA6-BA35-58A5EE7858B7}" presName="hierRoot1" presStyleCnt="0"/>
      <dgm:spPr/>
    </dgm:pt>
    <dgm:pt modelId="{750D2CDB-F00F-411D-8DBA-77ACAC684BC6}" type="pres">
      <dgm:prSet presAssocID="{1580CFF1-887B-4DA6-BA35-58A5EE7858B7}" presName="composite" presStyleCnt="0"/>
      <dgm:spPr/>
    </dgm:pt>
    <dgm:pt modelId="{7179EA81-FAC2-46BC-8C13-69A274D37478}" type="pres">
      <dgm:prSet presAssocID="{1580CFF1-887B-4DA6-BA35-58A5EE7858B7}" presName="background" presStyleLbl="node0" presStyleIdx="1" presStyleCnt="5"/>
      <dgm:spPr/>
    </dgm:pt>
    <dgm:pt modelId="{9BE3F6AD-B265-4F42-BC7A-0B76EE3D0B90}" type="pres">
      <dgm:prSet presAssocID="{1580CFF1-887B-4DA6-BA35-58A5EE7858B7}" presName="text" presStyleLbl="fgAcc0" presStyleIdx="1" presStyleCnt="5">
        <dgm:presLayoutVars>
          <dgm:chPref val="3"/>
        </dgm:presLayoutVars>
      </dgm:prSet>
      <dgm:spPr/>
    </dgm:pt>
    <dgm:pt modelId="{E5D54B8A-D525-4273-8278-F9077AE41B02}" type="pres">
      <dgm:prSet presAssocID="{1580CFF1-887B-4DA6-BA35-58A5EE7858B7}" presName="hierChild2" presStyleCnt="0"/>
      <dgm:spPr/>
    </dgm:pt>
    <dgm:pt modelId="{F43F303C-F4D7-4758-9508-3CBAECC18265}" type="pres">
      <dgm:prSet presAssocID="{18977E2E-F878-4686-BD06-191F02778471}" presName="hierRoot1" presStyleCnt="0"/>
      <dgm:spPr/>
    </dgm:pt>
    <dgm:pt modelId="{B83696A8-E2B1-4F9D-BDD7-5FEAB37B72E4}" type="pres">
      <dgm:prSet presAssocID="{18977E2E-F878-4686-BD06-191F02778471}" presName="composite" presStyleCnt="0"/>
      <dgm:spPr/>
    </dgm:pt>
    <dgm:pt modelId="{80F7EBE8-1E6C-43BA-98C1-8CAD6A316867}" type="pres">
      <dgm:prSet presAssocID="{18977E2E-F878-4686-BD06-191F02778471}" presName="background" presStyleLbl="node0" presStyleIdx="2" presStyleCnt="5"/>
      <dgm:spPr/>
    </dgm:pt>
    <dgm:pt modelId="{12F6565B-A39E-4AEA-8BAB-A4DDA7334E1E}" type="pres">
      <dgm:prSet presAssocID="{18977E2E-F878-4686-BD06-191F02778471}" presName="text" presStyleLbl="fgAcc0" presStyleIdx="2" presStyleCnt="5">
        <dgm:presLayoutVars>
          <dgm:chPref val="3"/>
        </dgm:presLayoutVars>
      </dgm:prSet>
      <dgm:spPr/>
    </dgm:pt>
    <dgm:pt modelId="{87ADE3DE-FDB0-4070-8804-B7C4D2FD9ABE}" type="pres">
      <dgm:prSet presAssocID="{18977E2E-F878-4686-BD06-191F02778471}" presName="hierChild2" presStyleCnt="0"/>
      <dgm:spPr/>
    </dgm:pt>
    <dgm:pt modelId="{CBC009D7-9DC4-42C2-AB48-085E2EE013AD}" type="pres">
      <dgm:prSet presAssocID="{929EA0AD-AD4C-448D-9159-002B142210CC}" presName="hierRoot1" presStyleCnt="0"/>
      <dgm:spPr/>
    </dgm:pt>
    <dgm:pt modelId="{199BF33B-2F12-457E-8439-C10C6F4C274F}" type="pres">
      <dgm:prSet presAssocID="{929EA0AD-AD4C-448D-9159-002B142210CC}" presName="composite" presStyleCnt="0"/>
      <dgm:spPr/>
    </dgm:pt>
    <dgm:pt modelId="{4F793BBC-8E7F-496A-96EF-ED7E2F635A23}" type="pres">
      <dgm:prSet presAssocID="{929EA0AD-AD4C-448D-9159-002B142210CC}" presName="background" presStyleLbl="node0" presStyleIdx="3" presStyleCnt="5"/>
      <dgm:spPr/>
    </dgm:pt>
    <dgm:pt modelId="{387FE753-8DE9-435D-AC60-672462978516}" type="pres">
      <dgm:prSet presAssocID="{929EA0AD-AD4C-448D-9159-002B142210CC}" presName="text" presStyleLbl="fgAcc0" presStyleIdx="3" presStyleCnt="5">
        <dgm:presLayoutVars>
          <dgm:chPref val="3"/>
        </dgm:presLayoutVars>
      </dgm:prSet>
      <dgm:spPr/>
    </dgm:pt>
    <dgm:pt modelId="{9A149EA4-5B11-4669-AD39-66932817ADE7}" type="pres">
      <dgm:prSet presAssocID="{929EA0AD-AD4C-448D-9159-002B142210CC}" presName="hierChild2" presStyleCnt="0"/>
      <dgm:spPr/>
    </dgm:pt>
    <dgm:pt modelId="{F67FA00B-BB97-4658-B123-928B0462C5AC}" type="pres">
      <dgm:prSet presAssocID="{A20A484F-932D-4C54-A81B-3D9749CA1212}" presName="hierRoot1" presStyleCnt="0"/>
      <dgm:spPr/>
    </dgm:pt>
    <dgm:pt modelId="{530FCDF6-86B4-4554-9246-1CA3E51464B6}" type="pres">
      <dgm:prSet presAssocID="{A20A484F-932D-4C54-A81B-3D9749CA1212}" presName="composite" presStyleCnt="0"/>
      <dgm:spPr/>
    </dgm:pt>
    <dgm:pt modelId="{6ADAB45D-068D-4658-AF44-75EE25CA0C3F}" type="pres">
      <dgm:prSet presAssocID="{A20A484F-932D-4C54-A81B-3D9749CA1212}" presName="background" presStyleLbl="node0" presStyleIdx="4" presStyleCnt="5"/>
      <dgm:spPr/>
    </dgm:pt>
    <dgm:pt modelId="{FAF5D422-8D2F-484A-8A01-483F6A4C95DC}" type="pres">
      <dgm:prSet presAssocID="{A20A484F-932D-4C54-A81B-3D9749CA1212}" presName="text" presStyleLbl="fgAcc0" presStyleIdx="4" presStyleCnt="5">
        <dgm:presLayoutVars>
          <dgm:chPref val="3"/>
        </dgm:presLayoutVars>
      </dgm:prSet>
      <dgm:spPr/>
    </dgm:pt>
    <dgm:pt modelId="{3839AB93-B8A4-43AD-BADE-D8DBE8B3448F}" type="pres">
      <dgm:prSet presAssocID="{A20A484F-932D-4C54-A81B-3D9749CA1212}" presName="hierChild2" presStyleCnt="0"/>
      <dgm:spPr/>
    </dgm:pt>
  </dgm:ptLst>
  <dgm:cxnLst>
    <dgm:cxn modelId="{AFAB5716-03B9-4C97-9186-F34FB65B22AC}" type="presOf" srcId="{929EA0AD-AD4C-448D-9159-002B142210CC}" destId="{387FE753-8DE9-435D-AC60-672462978516}" srcOrd="0" destOrd="0" presId="urn:microsoft.com/office/officeart/2005/8/layout/hierarchy1"/>
    <dgm:cxn modelId="{86149C29-6FB1-4E56-B618-C08D772FF2DA}" srcId="{3CF5A83B-C48B-425F-867A-656181014253}" destId="{A20A484F-932D-4C54-A81B-3D9749CA1212}" srcOrd="4" destOrd="0" parTransId="{8FA4E070-622C-4923-8813-90698C075303}" sibTransId="{1A75433D-D208-4084-9061-B61B22714D59}"/>
    <dgm:cxn modelId="{D6B82B3A-DA45-4702-AE6B-51610B2FFD6B}" type="presOf" srcId="{9442E7E7-B5B5-49F6-A18C-23AD3760C05A}" destId="{42394335-7B61-4F1E-A64A-F7D82AADF76F}" srcOrd="0" destOrd="0" presId="urn:microsoft.com/office/officeart/2005/8/layout/hierarchy1"/>
    <dgm:cxn modelId="{00C6CA6F-9C8C-4C31-951A-D98AFCC602EE}" type="presOf" srcId="{A20A484F-932D-4C54-A81B-3D9749CA1212}" destId="{FAF5D422-8D2F-484A-8A01-483F6A4C95DC}" srcOrd="0" destOrd="0" presId="urn:microsoft.com/office/officeart/2005/8/layout/hierarchy1"/>
    <dgm:cxn modelId="{FCA96372-4B23-4ACC-8680-062458353E96}" type="presOf" srcId="{3CF5A83B-C48B-425F-867A-656181014253}" destId="{2925E7C1-B852-4288-9B08-CCD04C976FB0}" srcOrd="0" destOrd="0" presId="urn:microsoft.com/office/officeart/2005/8/layout/hierarchy1"/>
    <dgm:cxn modelId="{99D1E775-ED7A-43B5-B751-F8572CE45145}" srcId="{3CF5A83B-C48B-425F-867A-656181014253}" destId="{9442E7E7-B5B5-49F6-A18C-23AD3760C05A}" srcOrd="0" destOrd="0" parTransId="{F9F47017-2DE5-430B-83E0-F5D3942C8D71}" sibTransId="{0331F45E-12E7-4AC1-877B-68F9084E394A}"/>
    <dgm:cxn modelId="{B68A0678-C88E-40A6-A7FA-1FDB60D12EC8}" srcId="{3CF5A83B-C48B-425F-867A-656181014253}" destId="{18977E2E-F878-4686-BD06-191F02778471}" srcOrd="2" destOrd="0" parTransId="{570129AD-8D06-471B-BE0F-C0B26D25AEAC}" sibTransId="{847C0760-463C-4633-9BDF-984F98CF9E43}"/>
    <dgm:cxn modelId="{6301F67F-02BF-4CB6-BC21-ACACBAFEF8BF}" srcId="{3CF5A83B-C48B-425F-867A-656181014253}" destId="{1580CFF1-887B-4DA6-BA35-58A5EE7858B7}" srcOrd="1" destOrd="0" parTransId="{7715E601-E12A-4312-B61D-D4389CC32F24}" sibTransId="{D3EBA652-78C5-4D71-AD00-72F8BD5ED90E}"/>
    <dgm:cxn modelId="{15A570A3-2737-407C-A760-9617F12E9407}" srcId="{3CF5A83B-C48B-425F-867A-656181014253}" destId="{929EA0AD-AD4C-448D-9159-002B142210CC}" srcOrd="3" destOrd="0" parTransId="{D3BDE38B-963D-45C8-8671-30B93608E3F0}" sibTransId="{1F9B6A02-BEB6-4FF1-825B-9037C15BDA48}"/>
    <dgm:cxn modelId="{C94F76CA-21A2-410C-A899-C64BAC8F1BE9}" type="presOf" srcId="{18977E2E-F878-4686-BD06-191F02778471}" destId="{12F6565B-A39E-4AEA-8BAB-A4DDA7334E1E}" srcOrd="0" destOrd="0" presId="urn:microsoft.com/office/officeart/2005/8/layout/hierarchy1"/>
    <dgm:cxn modelId="{7972ABD8-07F9-4508-BDCD-40D12E7F3B6F}" type="presOf" srcId="{1580CFF1-887B-4DA6-BA35-58A5EE7858B7}" destId="{9BE3F6AD-B265-4F42-BC7A-0B76EE3D0B90}" srcOrd="0" destOrd="0" presId="urn:microsoft.com/office/officeart/2005/8/layout/hierarchy1"/>
    <dgm:cxn modelId="{D1E7D926-582F-4DD2-AB64-5D6B391321D3}" type="presParOf" srcId="{2925E7C1-B852-4288-9B08-CCD04C976FB0}" destId="{8725A0EF-79E4-4515-A5AD-42FF69AD6CC0}" srcOrd="0" destOrd="0" presId="urn:microsoft.com/office/officeart/2005/8/layout/hierarchy1"/>
    <dgm:cxn modelId="{CC7D1C41-A80A-4FEF-A216-7F06372518A9}" type="presParOf" srcId="{8725A0EF-79E4-4515-A5AD-42FF69AD6CC0}" destId="{CBC0275E-2F88-474F-9A57-6F293D21012A}" srcOrd="0" destOrd="0" presId="urn:microsoft.com/office/officeart/2005/8/layout/hierarchy1"/>
    <dgm:cxn modelId="{0A10E77A-E78C-45A9-9679-E6255BA2D445}" type="presParOf" srcId="{CBC0275E-2F88-474F-9A57-6F293D21012A}" destId="{F2F21E2C-5CF3-4810-93B2-ED821F3811E3}" srcOrd="0" destOrd="0" presId="urn:microsoft.com/office/officeart/2005/8/layout/hierarchy1"/>
    <dgm:cxn modelId="{066CD710-0E6E-4C64-9EDD-FC7B71E6A5AF}" type="presParOf" srcId="{CBC0275E-2F88-474F-9A57-6F293D21012A}" destId="{42394335-7B61-4F1E-A64A-F7D82AADF76F}" srcOrd="1" destOrd="0" presId="urn:microsoft.com/office/officeart/2005/8/layout/hierarchy1"/>
    <dgm:cxn modelId="{9DF932AE-4682-4CC9-B3C9-F84FB6842CA0}" type="presParOf" srcId="{8725A0EF-79E4-4515-A5AD-42FF69AD6CC0}" destId="{D5B985D5-8514-4C73-8EB9-649A2872F4E7}" srcOrd="1" destOrd="0" presId="urn:microsoft.com/office/officeart/2005/8/layout/hierarchy1"/>
    <dgm:cxn modelId="{ED5EA673-F3FB-4BD3-845A-F20ED26A018B}" type="presParOf" srcId="{2925E7C1-B852-4288-9B08-CCD04C976FB0}" destId="{BE2BB30A-ACB1-4999-82D9-992EEDAF8F5A}" srcOrd="1" destOrd="0" presId="urn:microsoft.com/office/officeart/2005/8/layout/hierarchy1"/>
    <dgm:cxn modelId="{2F1EBD9E-6597-46C7-88BC-BA5EDFB27AFB}" type="presParOf" srcId="{BE2BB30A-ACB1-4999-82D9-992EEDAF8F5A}" destId="{750D2CDB-F00F-411D-8DBA-77ACAC684BC6}" srcOrd="0" destOrd="0" presId="urn:microsoft.com/office/officeart/2005/8/layout/hierarchy1"/>
    <dgm:cxn modelId="{F625F1F4-F4E9-46A8-98D9-1CA7E50767E5}" type="presParOf" srcId="{750D2CDB-F00F-411D-8DBA-77ACAC684BC6}" destId="{7179EA81-FAC2-46BC-8C13-69A274D37478}" srcOrd="0" destOrd="0" presId="urn:microsoft.com/office/officeart/2005/8/layout/hierarchy1"/>
    <dgm:cxn modelId="{F1E28F78-D46F-405B-9CE5-54E985601B90}" type="presParOf" srcId="{750D2CDB-F00F-411D-8DBA-77ACAC684BC6}" destId="{9BE3F6AD-B265-4F42-BC7A-0B76EE3D0B90}" srcOrd="1" destOrd="0" presId="urn:microsoft.com/office/officeart/2005/8/layout/hierarchy1"/>
    <dgm:cxn modelId="{8A127D8B-E3F2-4573-9108-1406C7F1C0F0}" type="presParOf" srcId="{BE2BB30A-ACB1-4999-82D9-992EEDAF8F5A}" destId="{E5D54B8A-D525-4273-8278-F9077AE41B02}" srcOrd="1" destOrd="0" presId="urn:microsoft.com/office/officeart/2005/8/layout/hierarchy1"/>
    <dgm:cxn modelId="{118DADAD-0315-4BF6-83E8-749F278B755D}" type="presParOf" srcId="{2925E7C1-B852-4288-9B08-CCD04C976FB0}" destId="{F43F303C-F4D7-4758-9508-3CBAECC18265}" srcOrd="2" destOrd="0" presId="urn:microsoft.com/office/officeart/2005/8/layout/hierarchy1"/>
    <dgm:cxn modelId="{F292B513-8DFA-4E0A-A72C-9C4DA7060632}" type="presParOf" srcId="{F43F303C-F4D7-4758-9508-3CBAECC18265}" destId="{B83696A8-E2B1-4F9D-BDD7-5FEAB37B72E4}" srcOrd="0" destOrd="0" presId="urn:microsoft.com/office/officeart/2005/8/layout/hierarchy1"/>
    <dgm:cxn modelId="{4C29BE5C-9C32-47F3-9DCF-7F30487751E3}" type="presParOf" srcId="{B83696A8-E2B1-4F9D-BDD7-5FEAB37B72E4}" destId="{80F7EBE8-1E6C-43BA-98C1-8CAD6A316867}" srcOrd="0" destOrd="0" presId="urn:microsoft.com/office/officeart/2005/8/layout/hierarchy1"/>
    <dgm:cxn modelId="{8EC5243E-F035-4E61-9E3C-62E1BEDFEC4D}" type="presParOf" srcId="{B83696A8-E2B1-4F9D-BDD7-5FEAB37B72E4}" destId="{12F6565B-A39E-4AEA-8BAB-A4DDA7334E1E}" srcOrd="1" destOrd="0" presId="urn:microsoft.com/office/officeart/2005/8/layout/hierarchy1"/>
    <dgm:cxn modelId="{0A97A2CC-69BE-4EB7-B6BB-3890A6489B98}" type="presParOf" srcId="{F43F303C-F4D7-4758-9508-3CBAECC18265}" destId="{87ADE3DE-FDB0-4070-8804-B7C4D2FD9ABE}" srcOrd="1" destOrd="0" presId="urn:microsoft.com/office/officeart/2005/8/layout/hierarchy1"/>
    <dgm:cxn modelId="{3E663A51-CB9C-4D56-BA02-542A115F44EB}" type="presParOf" srcId="{2925E7C1-B852-4288-9B08-CCD04C976FB0}" destId="{CBC009D7-9DC4-42C2-AB48-085E2EE013AD}" srcOrd="3" destOrd="0" presId="urn:microsoft.com/office/officeart/2005/8/layout/hierarchy1"/>
    <dgm:cxn modelId="{AF6822E9-D6F1-45F5-8A2C-F5A44E2D4D03}" type="presParOf" srcId="{CBC009D7-9DC4-42C2-AB48-085E2EE013AD}" destId="{199BF33B-2F12-457E-8439-C10C6F4C274F}" srcOrd="0" destOrd="0" presId="urn:microsoft.com/office/officeart/2005/8/layout/hierarchy1"/>
    <dgm:cxn modelId="{D18DF904-B43C-47F0-8CB9-BBAB61096E7E}" type="presParOf" srcId="{199BF33B-2F12-457E-8439-C10C6F4C274F}" destId="{4F793BBC-8E7F-496A-96EF-ED7E2F635A23}" srcOrd="0" destOrd="0" presId="urn:microsoft.com/office/officeart/2005/8/layout/hierarchy1"/>
    <dgm:cxn modelId="{11F3456A-F6EF-4ACA-86C9-92356665EE31}" type="presParOf" srcId="{199BF33B-2F12-457E-8439-C10C6F4C274F}" destId="{387FE753-8DE9-435D-AC60-672462978516}" srcOrd="1" destOrd="0" presId="urn:microsoft.com/office/officeart/2005/8/layout/hierarchy1"/>
    <dgm:cxn modelId="{68466ED5-A49B-4CF5-9B6A-65C209D88104}" type="presParOf" srcId="{CBC009D7-9DC4-42C2-AB48-085E2EE013AD}" destId="{9A149EA4-5B11-4669-AD39-66932817ADE7}" srcOrd="1" destOrd="0" presId="urn:microsoft.com/office/officeart/2005/8/layout/hierarchy1"/>
    <dgm:cxn modelId="{D90A24E1-5D6E-4060-A594-FF7421C256DD}" type="presParOf" srcId="{2925E7C1-B852-4288-9B08-CCD04C976FB0}" destId="{F67FA00B-BB97-4658-B123-928B0462C5AC}" srcOrd="4" destOrd="0" presId="urn:microsoft.com/office/officeart/2005/8/layout/hierarchy1"/>
    <dgm:cxn modelId="{311E5252-5EC0-42D9-95F8-367860060230}" type="presParOf" srcId="{F67FA00B-BB97-4658-B123-928B0462C5AC}" destId="{530FCDF6-86B4-4554-9246-1CA3E51464B6}" srcOrd="0" destOrd="0" presId="urn:microsoft.com/office/officeart/2005/8/layout/hierarchy1"/>
    <dgm:cxn modelId="{18A2DB45-6F4A-4F10-9449-7F03F9BD3647}" type="presParOf" srcId="{530FCDF6-86B4-4554-9246-1CA3E51464B6}" destId="{6ADAB45D-068D-4658-AF44-75EE25CA0C3F}" srcOrd="0" destOrd="0" presId="urn:microsoft.com/office/officeart/2005/8/layout/hierarchy1"/>
    <dgm:cxn modelId="{B3EE8EDD-8716-42C4-90B3-506992F6C3FB}" type="presParOf" srcId="{530FCDF6-86B4-4554-9246-1CA3E51464B6}" destId="{FAF5D422-8D2F-484A-8A01-483F6A4C95DC}" srcOrd="1" destOrd="0" presId="urn:microsoft.com/office/officeart/2005/8/layout/hierarchy1"/>
    <dgm:cxn modelId="{DAA47BE9-C7F4-44AC-969A-2C0562D49EC4}" type="presParOf" srcId="{F67FA00B-BB97-4658-B123-928B0462C5AC}" destId="{3839AB93-B8A4-43AD-BADE-D8DBE8B3448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A32D87-57F6-4ED1-8186-EA82C4762AA6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B9BCCD8-6683-4A56-90C6-09B29151D4F7}">
      <dgm:prSet/>
      <dgm:spPr/>
      <dgm:t>
        <a:bodyPr/>
        <a:lstStyle/>
        <a:p>
          <a:r>
            <a:rPr lang="en-US" dirty="0"/>
            <a:t>Prologue (1:1–1:8)</a:t>
          </a:r>
        </a:p>
      </dgm:t>
    </dgm:pt>
    <dgm:pt modelId="{E7CF2F55-79CF-4BD2-8BF8-030776BC73D0}" type="parTrans" cxnId="{2AB10577-7ABE-4BE5-B9DC-23339857CC50}">
      <dgm:prSet/>
      <dgm:spPr/>
      <dgm:t>
        <a:bodyPr/>
        <a:lstStyle/>
        <a:p>
          <a:endParaRPr lang="en-US"/>
        </a:p>
      </dgm:t>
    </dgm:pt>
    <dgm:pt modelId="{9076D965-09CE-4317-95D2-B12176A2E86C}" type="sibTrans" cxnId="{2AB10577-7ABE-4BE5-B9DC-23339857CC50}">
      <dgm:prSet/>
      <dgm:spPr/>
      <dgm:t>
        <a:bodyPr/>
        <a:lstStyle/>
        <a:p>
          <a:endParaRPr lang="en-US"/>
        </a:p>
      </dgm:t>
    </dgm:pt>
    <dgm:pt modelId="{8B95F97A-D3FB-4778-A1DB-CCE9636AD487}">
      <dgm:prSet/>
      <dgm:spPr/>
      <dgm:t>
        <a:bodyPr/>
        <a:lstStyle/>
        <a:p>
          <a:r>
            <a:rPr lang="en-US" b="1" dirty="0"/>
            <a:t>I. Theophany of the exalted Messiah (1:9 –3:22)</a:t>
          </a:r>
        </a:p>
      </dgm:t>
    </dgm:pt>
    <dgm:pt modelId="{FF6C31D8-2B3D-4BED-8678-21B44A449513}" type="parTrans" cxnId="{69A805EC-2897-44D9-9754-A7BBDDC8609F}">
      <dgm:prSet/>
      <dgm:spPr/>
      <dgm:t>
        <a:bodyPr/>
        <a:lstStyle/>
        <a:p>
          <a:endParaRPr lang="en-US"/>
        </a:p>
      </dgm:t>
    </dgm:pt>
    <dgm:pt modelId="{DF211009-BA13-4008-AB19-DAEB2F17B941}" type="sibTrans" cxnId="{69A805EC-2897-44D9-9754-A7BBDDC8609F}">
      <dgm:prSet/>
      <dgm:spPr/>
      <dgm:t>
        <a:bodyPr/>
        <a:lstStyle/>
        <a:p>
          <a:endParaRPr lang="en-US"/>
        </a:p>
      </dgm:t>
    </dgm:pt>
    <dgm:pt modelId="{839E7355-6FCE-4FB3-BCBE-A13271088C09}">
      <dgm:prSet/>
      <dgm:spPr/>
      <dgm:t>
        <a:bodyPr/>
        <a:lstStyle/>
        <a:p>
          <a:r>
            <a:rPr lang="en-US" b="1" dirty="0"/>
            <a:t>II. Visions related through a heavenly journey (4:1 –22:9)</a:t>
          </a:r>
        </a:p>
      </dgm:t>
    </dgm:pt>
    <dgm:pt modelId="{9D35577E-62C7-4F45-B797-72C57342767B}" type="parTrans" cxnId="{CAC1DE35-D599-49C8-89B4-1D42D02320F5}">
      <dgm:prSet/>
      <dgm:spPr/>
      <dgm:t>
        <a:bodyPr/>
        <a:lstStyle/>
        <a:p>
          <a:endParaRPr lang="en-US"/>
        </a:p>
      </dgm:t>
    </dgm:pt>
    <dgm:pt modelId="{190C9E73-AC75-477C-B4CD-DABA6D150373}" type="sibTrans" cxnId="{CAC1DE35-D599-49C8-89B4-1D42D02320F5}">
      <dgm:prSet/>
      <dgm:spPr/>
      <dgm:t>
        <a:bodyPr/>
        <a:lstStyle/>
        <a:p>
          <a:endParaRPr lang="en-US"/>
        </a:p>
      </dgm:t>
    </dgm:pt>
    <dgm:pt modelId="{B49774AC-FFA4-48FF-8645-A8406B2597FD}">
      <dgm:prSet/>
      <dgm:spPr/>
      <dgm:t>
        <a:bodyPr/>
        <a:lstStyle/>
        <a:p>
          <a:r>
            <a:rPr lang="en-US" dirty="0"/>
            <a:t>Epilogue (22:10 –21)</a:t>
          </a:r>
        </a:p>
      </dgm:t>
    </dgm:pt>
    <dgm:pt modelId="{5ABD44FF-78C7-4579-9277-A0839BB8C9F4}" type="parTrans" cxnId="{C43F5262-14EB-4764-A389-053E4E7D3F07}">
      <dgm:prSet/>
      <dgm:spPr/>
      <dgm:t>
        <a:bodyPr/>
        <a:lstStyle/>
        <a:p>
          <a:endParaRPr lang="en-US"/>
        </a:p>
      </dgm:t>
    </dgm:pt>
    <dgm:pt modelId="{13E7C44D-5E07-40F1-876C-59B5E8DF9912}" type="sibTrans" cxnId="{C43F5262-14EB-4764-A389-053E4E7D3F07}">
      <dgm:prSet/>
      <dgm:spPr/>
      <dgm:t>
        <a:bodyPr/>
        <a:lstStyle/>
        <a:p>
          <a:endParaRPr lang="en-US"/>
        </a:p>
      </dgm:t>
    </dgm:pt>
    <dgm:pt modelId="{9D71CA56-B7CF-45FA-8303-94F7B235DCC7}" type="pres">
      <dgm:prSet presAssocID="{0AA32D87-57F6-4ED1-8186-EA82C4762AA6}" presName="linear" presStyleCnt="0">
        <dgm:presLayoutVars>
          <dgm:animLvl val="lvl"/>
          <dgm:resizeHandles val="exact"/>
        </dgm:presLayoutVars>
      </dgm:prSet>
      <dgm:spPr/>
    </dgm:pt>
    <dgm:pt modelId="{7EC602F9-C653-470A-BA1E-813167EBAAF6}" type="pres">
      <dgm:prSet presAssocID="{9B9BCCD8-6683-4A56-90C6-09B29151D4F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8B68C38-C9F7-4D82-A5B2-F18A06D858D9}" type="pres">
      <dgm:prSet presAssocID="{9076D965-09CE-4317-95D2-B12176A2E86C}" presName="spacer" presStyleCnt="0"/>
      <dgm:spPr/>
    </dgm:pt>
    <dgm:pt modelId="{A89D02A1-CC96-44C3-8DEE-3AED92D9B219}" type="pres">
      <dgm:prSet presAssocID="{8B95F97A-D3FB-4778-A1DB-CCE9636AD48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42896A3-03CD-491F-BCC6-5822891A520F}" type="pres">
      <dgm:prSet presAssocID="{DF211009-BA13-4008-AB19-DAEB2F17B941}" presName="spacer" presStyleCnt="0"/>
      <dgm:spPr/>
    </dgm:pt>
    <dgm:pt modelId="{503B5171-D6F9-44C8-A1FB-07C3EA600C9F}" type="pres">
      <dgm:prSet presAssocID="{839E7355-6FCE-4FB3-BCBE-A13271088C0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07329C6-3B52-4D4B-A865-B3C1AC40381C}" type="pres">
      <dgm:prSet presAssocID="{190C9E73-AC75-477C-B4CD-DABA6D150373}" presName="spacer" presStyleCnt="0"/>
      <dgm:spPr/>
    </dgm:pt>
    <dgm:pt modelId="{E54C0EA4-C46B-4AD5-ADA0-04BCA435DAF0}" type="pres">
      <dgm:prSet presAssocID="{B49774AC-FFA4-48FF-8645-A8406B2597FD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CAC1DE35-D599-49C8-89B4-1D42D02320F5}" srcId="{0AA32D87-57F6-4ED1-8186-EA82C4762AA6}" destId="{839E7355-6FCE-4FB3-BCBE-A13271088C09}" srcOrd="2" destOrd="0" parTransId="{9D35577E-62C7-4F45-B797-72C57342767B}" sibTransId="{190C9E73-AC75-477C-B4CD-DABA6D150373}"/>
    <dgm:cxn modelId="{C43F5262-14EB-4764-A389-053E4E7D3F07}" srcId="{0AA32D87-57F6-4ED1-8186-EA82C4762AA6}" destId="{B49774AC-FFA4-48FF-8645-A8406B2597FD}" srcOrd="3" destOrd="0" parTransId="{5ABD44FF-78C7-4579-9277-A0839BB8C9F4}" sibTransId="{13E7C44D-5E07-40F1-876C-59B5E8DF9912}"/>
    <dgm:cxn modelId="{1C5A5F50-C9FE-4033-9739-1215D3DFA78F}" type="presOf" srcId="{9B9BCCD8-6683-4A56-90C6-09B29151D4F7}" destId="{7EC602F9-C653-470A-BA1E-813167EBAAF6}" srcOrd="0" destOrd="0" presId="urn:microsoft.com/office/officeart/2005/8/layout/vList2"/>
    <dgm:cxn modelId="{3AC60F54-5AD0-494C-AA75-91CBEB88169A}" type="presOf" srcId="{8B95F97A-D3FB-4778-A1DB-CCE9636AD487}" destId="{A89D02A1-CC96-44C3-8DEE-3AED92D9B219}" srcOrd="0" destOrd="0" presId="urn:microsoft.com/office/officeart/2005/8/layout/vList2"/>
    <dgm:cxn modelId="{D9CEF456-EB2F-43D9-8439-B83C651F4739}" type="presOf" srcId="{B49774AC-FFA4-48FF-8645-A8406B2597FD}" destId="{E54C0EA4-C46B-4AD5-ADA0-04BCA435DAF0}" srcOrd="0" destOrd="0" presId="urn:microsoft.com/office/officeart/2005/8/layout/vList2"/>
    <dgm:cxn modelId="{2AB10577-7ABE-4BE5-B9DC-23339857CC50}" srcId="{0AA32D87-57F6-4ED1-8186-EA82C4762AA6}" destId="{9B9BCCD8-6683-4A56-90C6-09B29151D4F7}" srcOrd="0" destOrd="0" parTransId="{E7CF2F55-79CF-4BD2-8BF8-030776BC73D0}" sibTransId="{9076D965-09CE-4317-95D2-B12176A2E86C}"/>
    <dgm:cxn modelId="{E48E61BC-23C5-4130-9E36-FCA41AC07163}" type="presOf" srcId="{839E7355-6FCE-4FB3-BCBE-A13271088C09}" destId="{503B5171-D6F9-44C8-A1FB-07C3EA600C9F}" srcOrd="0" destOrd="0" presId="urn:microsoft.com/office/officeart/2005/8/layout/vList2"/>
    <dgm:cxn modelId="{604199D7-E376-4E4C-8299-9764BA5417F7}" type="presOf" srcId="{0AA32D87-57F6-4ED1-8186-EA82C4762AA6}" destId="{9D71CA56-B7CF-45FA-8303-94F7B235DCC7}" srcOrd="0" destOrd="0" presId="urn:microsoft.com/office/officeart/2005/8/layout/vList2"/>
    <dgm:cxn modelId="{69A805EC-2897-44D9-9754-A7BBDDC8609F}" srcId="{0AA32D87-57F6-4ED1-8186-EA82C4762AA6}" destId="{8B95F97A-D3FB-4778-A1DB-CCE9636AD487}" srcOrd="1" destOrd="0" parTransId="{FF6C31D8-2B3D-4BED-8678-21B44A449513}" sibTransId="{DF211009-BA13-4008-AB19-DAEB2F17B941}"/>
    <dgm:cxn modelId="{9061E40B-042D-40AE-8E2E-5B0B07F05134}" type="presParOf" srcId="{9D71CA56-B7CF-45FA-8303-94F7B235DCC7}" destId="{7EC602F9-C653-470A-BA1E-813167EBAAF6}" srcOrd="0" destOrd="0" presId="urn:microsoft.com/office/officeart/2005/8/layout/vList2"/>
    <dgm:cxn modelId="{E6D20C41-F8BC-431F-B98A-F3F17017CE00}" type="presParOf" srcId="{9D71CA56-B7CF-45FA-8303-94F7B235DCC7}" destId="{88B68C38-C9F7-4D82-A5B2-F18A06D858D9}" srcOrd="1" destOrd="0" presId="urn:microsoft.com/office/officeart/2005/8/layout/vList2"/>
    <dgm:cxn modelId="{1E83BCD5-3FC2-468A-BAF0-4CF3CE39870B}" type="presParOf" srcId="{9D71CA56-B7CF-45FA-8303-94F7B235DCC7}" destId="{A89D02A1-CC96-44C3-8DEE-3AED92D9B219}" srcOrd="2" destOrd="0" presId="urn:microsoft.com/office/officeart/2005/8/layout/vList2"/>
    <dgm:cxn modelId="{F0266A5B-5D3C-4431-A0F5-5338C8ACEB6D}" type="presParOf" srcId="{9D71CA56-B7CF-45FA-8303-94F7B235DCC7}" destId="{242896A3-03CD-491F-BCC6-5822891A520F}" srcOrd="3" destOrd="0" presId="urn:microsoft.com/office/officeart/2005/8/layout/vList2"/>
    <dgm:cxn modelId="{0C649243-279B-4300-A0AD-4AE2C18FAFC2}" type="presParOf" srcId="{9D71CA56-B7CF-45FA-8303-94F7B235DCC7}" destId="{503B5171-D6F9-44C8-A1FB-07C3EA600C9F}" srcOrd="4" destOrd="0" presId="urn:microsoft.com/office/officeart/2005/8/layout/vList2"/>
    <dgm:cxn modelId="{7D25E88F-B129-49A7-817C-BA1882838E18}" type="presParOf" srcId="{9D71CA56-B7CF-45FA-8303-94F7B235DCC7}" destId="{807329C6-3B52-4D4B-A865-B3C1AC40381C}" srcOrd="5" destOrd="0" presId="urn:microsoft.com/office/officeart/2005/8/layout/vList2"/>
    <dgm:cxn modelId="{5CFCE6B6-9CF3-4D6C-9D30-7A75EBD15686}" type="presParOf" srcId="{9D71CA56-B7CF-45FA-8303-94F7B235DCC7}" destId="{E54C0EA4-C46B-4AD5-ADA0-04BCA435DAF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6084EF5-AB4C-427D-815E-C24E6C0F7C05}" type="doc">
      <dgm:prSet loTypeId="urn:microsoft.com/office/officeart/2005/8/layout/hierarchy3" loCatId="hierarchy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25171D2-8730-4957-A778-766D43A56A27}">
      <dgm:prSet/>
      <dgm:spPr/>
      <dgm:t>
        <a:bodyPr/>
        <a:lstStyle/>
        <a:p>
          <a:r>
            <a:rPr lang="en-US" baseline="0" dirty="0"/>
            <a:t>Linear sequence?</a:t>
          </a:r>
          <a:endParaRPr lang="en-US" dirty="0"/>
        </a:p>
      </dgm:t>
    </dgm:pt>
    <dgm:pt modelId="{E704A292-7FAB-4F85-84B4-2F78B5BB2AC4}" type="parTrans" cxnId="{4F1D5970-FD4C-411A-9AAC-42AD144D74CB}">
      <dgm:prSet/>
      <dgm:spPr/>
      <dgm:t>
        <a:bodyPr/>
        <a:lstStyle/>
        <a:p>
          <a:endParaRPr lang="en-US"/>
        </a:p>
      </dgm:t>
    </dgm:pt>
    <dgm:pt modelId="{9A942DB2-1012-4C46-AF23-99175D154FB7}" type="sibTrans" cxnId="{4F1D5970-FD4C-411A-9AAC-42AD144D74CB}">
      <dgm:prSet/>
      <dgm:spPr/>
      <dgm:t>
        <a:bodyPr/>
        <a:lstStyle/>
        <a:p>
          <a:endParaRPr lang="en-US"/>
        </a:p>
      </dgm:t>
    </dgm:pt>
    <dgm:pt modelId="{895493F6-B69C-4BA1-A6C5-E66D1464CE55}">
      <dgm:prSet/>
      <dgm:spPr/>
      <dgm:t>
        <a:bodyPr/>
        <a:lstStyle/>
        <a:p>
          <a:r>
            <a:rPr lang="en-US" baseline="0" dirty="0">
              <a:latin typeface="Bell MT"/>
            </a:rPr>
            <a:t>Recapitulation</a:t>
          </a:r>
          <a:r>
            <a:rPr lang="en-US" dirty="0">
              <a:latin typeface="Bell MT"/>
            </a:rPr>
            <a:t>?</a:t>
          </a:r>
          <a:endParaRPr lang="en-US" dirty="0"/>
        </a:p>
      </dgm:t>
    </dgm:pt>
    <dgm:pt modelId="{44C331F4-A3E6-4419-9ACF-BEE7400B911E}" type="parTrans" cxnId="{03570647-F76D-45B0-8369-287031A2C294}">
      <dgm:prSet/>
      <dgm:spPr/>
      <dgm:t>
        <a:bodyPr/>
        <a:lstStyle/>
        <a:p>
          <a:endParaRPr lang="en-US"/>
        </a:p>
      </dgm:t>
    </dgm:pt>
    <dgm:pt modelId="{909D961D-7BB7-45EC-A5F0-04FF318F5D51}" type="sibTrans" cxnId="{03570647-F76D-45B0-8369-287031A2C294}">
      <dgm:prSet/>
      <dgm:spPr/>
      <dgm:t>
        <a:bodyPr/>
        <a:lstStyle/>
        <a:p>
          <a:endParaRPr lang="en-US"/>
        </a:p>
      </dgm:t>
    </dgm:pt>
    <dgm:pt modelId="{DD876135-3B19-4E7A-99B8-92AFC3E80BAB}" type="pres">
      <dgm:prSet presAssocID="{F6084EF5-AB4C-427D-815E-C24E6C0F7C0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42F9933-3D3F-41BE-83D2-28CDF32FF8BB}" type="pres">
      <dgm:prSet presAssocID="{D25171D2-8730-4957-A778-766D43A56A27}" presName="root" presStyleCnt="0"/>
      <dgm:spPr/>
    </dgm:pt>
    <dgm:pt modelId="{7F08C09B-5AB0-4C71-9030-C234FF97C964}" type="pres">
      <dgm:prSet presAssocID="{D25171D2-8730-4957-A778-766D43A56A27}" presName="rootComposite" presStyleCnt="0"/>
      <dgm:spPr/>
    </dgm:pt>
    <dgm:pt modelId="{8E50C841-82DD-4FF1-85D1-A64137A605BB}" type="pres">
      <dgm:prSet presAssocID="{D25171D2-8730-4957-A778-766D43A56A27}" presName="rootText" presStyleLbl="node1" presStyleIdx="0" presStyleCnt="2"/>
      <dgm:spPr/>
    </dgm:pt>
    <dgm:pt modelId="{2A56563E-B3D8-4074-BDA9-BC038FC263B7}" type="pres">
      <dgm:prSet presAssocID="{D25171D2-8730-4957-A778-766D43A56A27}" presName="rootConnector" presStyleLbl="node1" presStyleIdx="0" presStyleCnt="2"/>
      <dgm:spPr/>
    </dgm:pt>
    <dgm:pt modelId="{A2FD6C1C-9E25-442E-ABBF-A81E6A0E27C4}" type="pres">
      <dgm:prSet presAssocID="{D25171D2-8730-4957-A778-766D43A56A27}" presName="childShape" presStyleCnt="0"/>
      <dgm:spPr/>
    </dgm:pt>
    <dgm:pt modelId="{4413C62C-78A6-404F-A777-703464AD07AB}" type="pres">
      <dgm:prSet presAssocID="{895493F6-B69C-4BA1-A6C5-E66D1464CE55}" presName="root" presStyleCnt="0"/>
      <dgm:spPr/>
    </dgm:pt>
    <dgm:pt modelId="{B14F5EDC-102A-461C-B149-65FC6F99EB04}" type="pres">
      <dgm:prSet presAssocID="{895493F6-B69C-4BA1-A6C5-E66D1464CE55}" presName="rootComposite" presStyleCnt="0"/>
      <dgm:spPr/>
    </dgm:pt>
    <dgm:pt modelId="{7B854E40-8DF5-487B-A7CC-F1455E15D16A}" type="pres">
      <dgm:prSet presAssocID="{895493F6-B69C-4BA1-A6C5-E66D1464CE55}" presName="rootText" presStyleLbl="node1" presStyleIdx="1" presStyleCnt="2"/>
      <dgm:spPr/>
    </dgm:pt>
    <dgm:pt modelId="{0426DA91-9436-47CD-8892-72C9D0120452}" type="pres">
      <dgm:prSet presAssocID="{895493F6-B69C-4BA1-A6C5-E66D1464CE55}" presName="rootConnector" presStyleLbl="node1" presStyleIdx="1" presStyleCnt="2"/>
      <dgm:spPr/>
    </dgm:pt>
    <dgm:pt modelId="{1D50F955-E720-4169-9C00-B16E0E84BDB1}" type="pres">
      <dgm:prSet presAssocID="{895493F6-B69C-4BA1-A6C5-E66D1464CE55}" presName="childShape" presStyleCnt="0"/>
      <dgm:spPr/>
    </dgm:pt>
  </dgm:ptLst>
  <dgm:cxnLst>
    <dgm:cxn modelId="{5386600F-B8A0-4910-9F16-091786DE81B0}" type="presOf" srcId="{895493F6-B69C-4BA1-A6C5-E66D1464CE55}" destId="{7B854E40-8DF5-487B-A7CC-F1455E15D16A}" srcOrd="0" destOrd="0" presId="urn:microsoft.com/office/officeart/2005/8/layout/hierarchy3"/>
    <dgm:cxn modelId="{DB9EFA11-BCCA-480C-ABB4-FD9850945580}" type="presOf" srcId="{D25171D2-8730-4957-A778-766D43A56A27}" destId="{8E50C841-82DD-4FF1-85D1-A64137A605BB}" srcOrd="0" destOrd="0" presId="urn:microsoft.com/office/officeart/2005/8/layout/hierarchy3"/>
    <dgm:cxn modelId="{0610115F-BCB3-414E-85E9-4976EF9F0A44}" type="presOf" srcId="{895493F6-B69C-4BA1-A6C5-E66D1464CE55}" destId="{0426DA91-9436-47CD-8892-72C9D0120452}" srcOrd="1" destOrd="0" presId="urn:microsoft.com/office/officeart/2005/8/layout/hierarchy3"/>
    <dgm:cxn modelId="{610B3A66-061B-4244-9E82-3D2C291C16CC}" type="presOf" srcId="{F6084EF5-AB4C-427D-815E-C24E6C0F7C05}" destId="{DD876135-3B19-4E7A-99B8-92AFC3E80BAB}" srcOrd="0" destOrd="0" presId="urn:microsoft.com/office/officeart/2005/8/layout/hierarchy3"/>
    <dgm:cxn modelId="{03570647-F76D-45B0-8369-287031A2C294}" srcId="{F6084EF5-AB4C-427D-815E-C24E6C0F7C05}" destId="{895493F6-B69C-4BA1-A6C5-E66D1464CE55}" srcOrd="1" destOrd="0" parTransId="{44C331F4-A3E6-4419-9ACF-BEE7400B911E}" sibTransId="{909D961D-7BB7-45EC-A5F0-04FF318F5D51}"/>
    <dgm:cxn modelId="{61E12E6C-B046-4B6C-89AD-8F2C26F50BE8}" type="presOf" srcId="{D25171D2-8730-4957-A778-766D43A56A27}" destId="{2A56563E-B3D8-4074-BDA9-BC038FC263B7}" srcOrd="1" destOrd="0" presId="urn:microsoft.com/office/officeart/2005/8/layout/hierarchy3"/>
    <dgm:cxn modelId="{4F1D5970-FD4C-411A-9AAC-42AD144D74CB}" srcId="{F6084EF5-AB4C-427D-815E-C24E6C0F7C05}" destId="{D25171D2-8730-4957-A778-766D43A56A27}" srcOrd="0" destOrd="0" parTransId="{E704A292-7FAB-4F85-84B4-2F78B5BB2AC4}" sibTransId="{9A942DB2-1012-4C46-AF23-99175D154FB7}"/>
    <dgm:cxn modelId="{9D03CDF0-C4AA-4E6F-AD02-BE9D38A4DF58}" type="presParOf" srcId="{DD876135-3B19-4E7A-99B8-92AFC3E80BAB}" destId="{A42F9933-3D3F-41BE-83D2-28CDF32FF8BB}" srcOrd="0" destOrd="0" presId="urn:microsoft.com/office/officeart/2005/8/layout/hierarchy3"/>
    <dgm:cxn modelId="{F7621847-D00B-43BB-87D0-EE3BB24FD5D4}" type="presParOf" srcId="{A42F9933-3D3F-41BE-83D2-28CDF32FF8BB}" destId="{7F08C09B-5AB0-4C71-9030-C234FF97C964}" srcOrd="0" destOrd="0" presId="urn:microsoft.com/office/officeart/2005/8/layout/hierarchy3"/>
    <dgm:cxn modelId="{CD0D0289-C55D-4C62-A91C-ABBC5C67D577}" type="presParOf" srcId="{7F08C09B-5AB0-4C71-9030-C234FF97C964}" destId="{8E50C841-82DD-4FF1-85D1-A64137A605BB}" srcOrd="0" destOrd="0" presId="urn:microsoft.com/office/officeart/2005/8/layout/hierarchy3"/>
    <dgm:cxn modelId="{33D4E52C-4AFA-49A8-99BF-7309C73FB09F}" type="presParOf" srcId="{7F08C09B-5AB0-4C71-9030-C234FF97C964}" destId="{2A56563E-B3D8-4074-BDA9-BC038FC263B7}" srcOrd="1" destOrd="0" presId="urn:microsoft.com/office/officeart/2005/8/layout/hierarchy3"/>
    <dgm:cxn modelId="{EAC7E65F-5408-49C3-AE5A-BA3BAE633186}" type="presParOf" srcId="{A42F9933-3D3F-41BE-83D2-28CDF32FF8BB}" destId="{A2FD6C1C-9E25-442E-ABBF-A81E6A0E27C4}" srcOrd="1" destOrd="0" presId="urn:microsoft.com/office/officeart/2005/8/layout/hierarchy3"/>
    <dgm:cxn modelId="{BDCE8AFE-B05E-4E3D-9F63-B5DB984D8FAA}" type="presParOf" srcId="{DD876135-3B19-4E7A-99B8-92AFC3E80BAB}" destId="{4413C62C-78A6-404F-A777-703464AD07AB}" srcOrd="1" destOrd="0" presId="urn:microsoft.com/office/officeart/2005/8/layout/hierarchy3"/>
    <dgm:cxn modelId="{EB2E4346-FF8D-4048-85B4-287F901186AA}" type="presParOf" srcId="{4413C62C-78A6-404F-A777-703464AD07AB}" destId="{B14F5EDC-102A-461C-B149-65FC6F99EB04}" srcOrd="0" destOrd="0" presId="urn:microsoft.com/office/officeart/2005/8/layout/hierarchy3"/>
    <dgm:cxn modelId="{60DCF61D-4F3B-46CC-9B2D-DF0F95AF0C4B}" type="presParOf" srcId="{B14F5EDC-102A-461C-B149-65FC6F99EB04}" destId="{7B854E40-8DF5-487B-A7CC-F1455E15D16A}" srcOrd="0" destOrd="0" presId="urn:microsoft.com/office/officeart/2005/8/layout/hierarchy3"/>
    <dgm:cxn modelId="{ECB3A0C6-00B0-4B79-A072-7DB5AD5E8FA1}" type="presParOf" srcId="{B14F5EDC-102A-461C-B149-65FC6F99EB04}" destId="{0426DA91-9436-47CD-8892-72C9D0120452}" srcOrd="1" destOrd="0" presId="urn:microsoft.com/office/officeart/2005/8/layout/hierarchy3"/>
    <dgm:cxn modelId="{58B3E15E-C934-416C-870B-508B75E242F4}" type="presParOf" srcId="{4413C62C-78A6-404F-A777-703464AD07AB}" destId="{1D50F955-E720-4169-9C00-B16E0E84BDB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87E3387-36AA-48FB-AFA8-219211D9AFB8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5251A5FB-54E4-4344-B895-AB5F463FB7F2}">
      <dgm:prSet/>
      <dgm:spPr/>
      <dgm:t>
        <a:bodyPr/>
        <a:lstStyle/>
        <a:p>
          <a:r>
            <a:rPr lang="en-US"/>
            <a:t>Seven seals (6:1–8:5)</a:t>
          </a:r>
        </a:p>
      </dgm:t>
    </dgm:pt>
    <dgm:pt modelId="{CFBFEEC9-00C3-4690-9D3C-D8B78486A6CA}" type="parTrans" cxnId="{5B6F0759-598C-42F6-BF96-D70E0B3ADCEB}">
      <dgm:prSet/>
      <dgm:spPr/>
      <dgm:t>
        <a:bodyPr/>
        <a:lstStyle/>
        <a:p>
          <a:endParaRPr lang="en-US"/>
        </a:p>
      </dgm:t>
    </dgm:pt>
    <dgm:pt modelId="{F630B1DB-B3F2-4995-8D81-68A5131C6AAA}" type="sibTrans" cxnId="{5B6F0759-598C-42F6-BF96-D70E0B3ADCEB}">
      <dgm:prSet/>
      <dgm:spPr/>
      <dgm:t>
        <a:bodyPr/>
        <a:lstStyle/>
        <a:p>
          <a:endParaRPr lang="en-US"/>
        </a:p>
      </dgm:t>
    </dgm:pt>
    <dgm:pt modelId="{3C198491-8B35-49A3-A7B5-46ECE1E22C95}">
      <dgm:prSet/>
      <dgm:spPr/>
      <dgm:t>
        <a:bodyPr/>
        <a:lstStyle/>
        <a:p>
          <a:r>
            <a:rPr lang="en-US"/>
            <a:t>Seven trumpets (8:2–11:19)</a:t>
          </a:r>
        </a:p>
      </dgm:t>
    </dgm:pt>
    <dgm:pt modelId="{7D4255AC-5ABD-4633-BA5C-5B1E13DA3C52}" type="parTrans" cxnId="{3A46E7E7-3CB1-4058-9D88-4D4AF9FAA9E2}">
      <dgm:prSet/>
      <dgm:spPr/>
      <dgm:t>
        <a:bodyPr/>
        <a:lstStyle/>
        <a:p>
          <a:endParaRPr lang="en-US"/>
        </a:p>
      </dgm:t>
    </dgm:pt>
    <dgm:pt modelId="{5009E77A-CBDF-4CC7-9C70-DB89070CE0CC}" type="sibTrans" cxnId="{3A46E7E7-3CB1-4058-9D88-4D4AF9FAA9E2}">
      <dgm:prSet/>
      <dgm:spPr/>
      <dgm:t>
        <a:bodyPr/>
        <a:lstStyle/>
        <a:p>
          <a:endParaRPr lang="en-US"/>
        </a:p>
      </dgm:t>
    </dgm:pt>
    <dgm:pt modelId="{633ABE9C-D262-483F-98BE-52C64C0814AC}">
      <dgm:prSet/>
      <dgm:spPr/>
      <dgm:t>
        <a:bodyPr/>
        <a:lstStyle/>
        <a:p>
          <a:r>
            <a:rPr lang="en-US"/>
            <a:t>Seven unnumbered visions (12:1–15:4)</a:t>
          </a:r>
        </a:p>
      </dgm:t>
    </dgm:pt>
    <dgm:pt modelId="{42C49783-41FA-4447-844D-1527859B2FE5}" type="parTrans" cxnId="{28E8B4B4-4086-44F5-80FE-8156A34FE2C0}">
      <dgm:prSet/>
      <dgm:spPr/>
      <dgm:t>
        <a:bodyPr/>
        <a:lstStyle/>
        <a:p>
          <a:endParaRPr lang="en-US"/>
        </a:p>
      </dgm:t>
    </dgm:pt>
    <dgm:pt modelId="{94EBEBCB-4AFC-44ED-A30B-2D245B9D6624}" type="sibTrans" cxnId="{28E8B4B4-4086-44F5-80FE-8156A34FE2C0}">
      <dgm:prSet/>
      <dgm:spPr/>
      <dgm:t>
        <a:bodyPr/>
        <a:lstStyle/>
        <a:p>
          <a:endParaRPr lang="en-US"/>
        </a:p>
      </dgm:t>
    </dgm:pt>
    <dgm:pt modelId="{0342344C-6831-43D8-AF25-3266E4DDAE9E}">
      <dgm:prSet/>
      <dgm:spPr/>
      <dgm:t>
        <a:bodyPr/>
        <a:lstStyle/>
        <a:p>
          <a:r>
            <a:rPr lang="en-US"/>
            <a:t>Seven bowls (15:1–16:21)</a:t>
          </a:r>
        </a:p>
      </dgm:t>
    </dgm:pt>
    <dgm:pt modelId="{832526C2-2C1C-49DD-8AB2-DC7DFE781D2F}" type="parTrans" cxnId="{CFDA392A-7C2A-4FAD-98FF-49489322F100}">
      <dgm:prSet/>
      <dgm:spPr/>
      <dgm:t>
        <a:bodyPr/>
        <a:lstStyle/>
        <a:p>
          <a:endParaRPr lang="en-US"/>
        </a:p>
      </dgm:t>
    </dgm:pt>
    <dgm:pt modelId="{2F5195CB-93E4-44F2-8681-B7DC397DBA57}" type="sibTrans" cxnId="{CFDA392A-7C2A-4FAD-98FF-49489322F100}">
      <dgm:prSet/>
      <dgm:spPr/>
      <dgm:t>
        <a:bodyPr/>
        <a:lstStyle/>
        <a:p>
          <a:endParaRPr lang="en-US"/>
        </a:p>
      </dgm:t>
    </dgm:pt>
    <dgm:pt modelId="{2826C9A2-ECBE-40DB-8A78-88F01C68ADBE}">
      <dgm:prSet/>
      <dgm:spPr/>
      <dgm:t>
        <a:bodyPr/>
        <a:lstStyle/>
        <a:p>
          <a:r>
            <a:rPr lang="en-US"/>
            <a:t>Babylon appendix (17:1 –19:10)</a:t>
          </a:r>
        </a:p>
      </dgm:t>
    </dgm:pt>
    <dgm:pt modelId="{8BA97C33-1FFB-4E4D-9DC9-4064D31BA305}" type="parTrans" cxnId="{74439C4F-0BFB-4ED2-84AF-8D5F14F2E1CD}">
      <dgm:prSet/>
      <dgm:spPr/>
      <dgm:t>
        <a:bodyPr/>
        <a:lstStyle/>
        <a:p>
          <a:endParaRPr lang="en-US"/>
        </a:p>
      </dgm:t>
    </dgm:pt>
    <dgm:pt modelId="{8493A6F8-5A57-41FA-B1F7-906E54A5B910}" type="sibTrans" cxnId="{74439C4F-0BFB-4ED2-84AF-8D5F14F2E1CD}">
      <dgm:prSet/>
      <dgm:spPr/>
      <dgm:t>
        <a:bodyPr/>
        <a:lstStyle/>
        <a:p>
          <a:endParaRPr lang="en-US"/>
        </a:p>
      </dgm:t>
    </dgm:pt>
    <dgm:pt modelId="{A7C4757E-6A63-4B62-B2C0-BCFCCA20E43F}">
      <dgm:prSet/>
      <dgm:spPr/>
      <dgm:t>
        <a:bodyPr/>
        <a:lstStyle/>
        <a:p>
          <a:r>
            <a:rPr lang="en-US"/>
            <a:t>Seven unnumbered visions (19:11 –21:8)</a:t>
          </a:r>
        </a:p>
      </dgm:t>
    </dgm:pt>
    <dgm:pt modelId="{C755B50A-E15D-4503-A0D1-AC368650AC8E}" type="parTrans" cxnId="{243BC484-B46F-4FB1-8B9A-A4CB8F6485B1}">
      <dgm:prSet/>
      <dgm:spPr/>
      <dgm:t>
        <a:bodyPr/>
        <a:lstStyle/>
        <a:p>
          <a:endParaRPr lang="en-US"/>
        </a:p>
      </dgm:t>
    </dgm:pt>
    <dgm:pt modelId="{30A8FDEE-1392-4AA4-9F81-74D309F639C0}" type="sibTrans" cxnId="{243BC484-B46F-4FB1-8B9A-A4CB8F6485B1}">
      <dgm:prSet/>
      <dgm:spPr/>
      <dgm:t>
        <a:bodyPr/>
        <a:lstStyle/>
        <a:p>
          <a:endParaRPr lang="en-US"/>
        </a:p>
      </dgm:t>
    </dgm:pt>
    <dgm:pt modelId="{998C97E4-D165-4EAB-87D4-646152072622}">
      <dgm:prSet/>
      <dgm:spPr/>
      <dgm:t>
        <a:bodyPr/>
        <a:lstStyle/>
        <a:p>
          <a:r>
            <a:rPr lang="en-US"/>
            <a:t>Jerusalem appendix (21:9 –22:5)</a:t>
          </a:r>
        </a:p>
      </dgm:t>
    </dgm:pt>
    <dgm:pt modelId="{ACB6B612-F39D-4769-9962-53F619B61289}" type="parTrans" cxnId="{3B526846-DB46-4995-8041-3B8969C0F96E}">
      <dgm:prSet/>
      <dgm:spPr/>
      <dgm:t>
        <a:bodyPr/>
        <a:lstStyle/>
        <a:p>
          <a:endParaRPr lang="en-US"/>
        </a:p>
      </dgm:t>
    </dgm:pt>
    <dgm:pt modelId="{54C98EDA-71FD-4710-AB32-F0D842FA5F8C}" type="sibTrans" cxnId="{3B526846-DB46-4995-8041-3B8969C0F96E}">
      <dgm:prSet/>
      <dgm:spPr/>
      <dgm:t>
        <a:bodyPr/>
        <a:lstStyle/>
        <a:p>
          <a:endParaRPr lang="en-US"/>
        </a:p>
      </dgm:t>
    </dgm:pt>
    <dgm:pt modelId="{35AB66A4-8781-48B5-ACB1-0ABBF34E92C0}" type="pres">
      <dgm:prSet presAssocID="{387E3387-36AA-48FB-AFA8-219211D9AFB8}" presName="Name0" presStyleCnt="0">
        <dgm:presLayoutVars>
          <dgm:dir/>
          <dgm:animLvl val="lvl"/>
          <dgm:resizeHandles val="exact"/>
        </dgm:presLayoutVars>
      </dgm:prSet>
      <dgm:spPr/>
    </dgm:pt>
    <dgm:pt modelId="{793E812B-9AE5-4C9D-8AE6-78A4297369D9}" type="pres">
      <dgm:prSet presAssocID="{5251A5FB-54E4-4344-B895-AB5F463FB7F2}" presName="linNode" presStyleCnt="0"/>
      <dgm:spPr/>
    </dgm:pt>
    <dgm:pt modelId="{2FE15162-0720-4825-BFAF-263D22C63CB9}" type="pres">
      <dgm:prSet presAssocID="{5251A5FB-54E4-4344-B895-AB5F463FB7F2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E7C87ED2-E0AB-408D-8346-C7BDA7DEDBBF}" type="pres">
      <dgm:prSet presAssocID="{F630B1DB-B3F2-4995-8D81-68A5131C6AAA}" presName="sp" presStyleCnt="0"/>
      <dgm:spPr/>
    </dgm:pt>
    <dgm:pt modelId="{25A743F7-18C8-44BC-A617-2DED759C318E}" type="pres">
      <dgm:prSet presAssocID="{3C198491-8B35-49A3-A7B5-46ECE1E22C95}" presName="linNode" presStyleCnt="0"/>
      <dgm:spPr/>
    </dgm:pt>
    <dgm:pt modelId="{CE36CB85-C654-4385-895B-AD4B7DD60B92}" type="pres">
      <dgm:prSet presAssocID="{3C198491-8B35-49A3-A7B5-46ECE1E22C95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8D04EB73-8048-4321-9C23-D8211A53D7CF}" type="pres">
      <dgm:prSet presAssocID="{5009E77A-CBDF-4CC7-9C70-DB89070CE0CC}" presName="sp" presStyleCnt="0"/>
      <dgm:spPr/>
    </dgm:pt>
    <dgm:pt modelId="{A6237474-83EC-4FCB-AA9D-26600B43702D}" type="pres">
      <dgm:prSet presAssocID="{633ABE9C-D262-483F-98BE-52C64C0814AC}" presName="linNode" presStyleCnt="0"/>
      <dgm:spPr/>
    </dgm:pt>
    <dgm:pt modelId="{75FD7FC8-DBB6-4C8C-9327-0902DCA7EF31}" type="pres">
      <dgm:prSet presAssocID="{633ABE9C-D262-483F-98BE-52C64C0814AC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9B2BC8F8-90BA-4D95-B83C-8ADB2BD8B7AF}" type="pres">
      <dgm:prSet presAssocID="{94EBEBCB-4AFC-44ED-A30B-2D245B9D6624}" presName="sp" presStyleCnt="0"/>
      <dgm:spPr/>
    </dgm:pt>
    <dgm:pt modelId="{6C79F1D2-C15E-4F93-BE4E-83891C493806}" type="pres">
      <dgm:prSet presAssocID="{0342344C-6831-43D8-AF25-3266E4DDAE9E}" presName="linNode" presStyleCnt="0"/>
      <dgm:spPr/>
    </dgm:pt>
    <dgm:pt modelId="{6E6EA8C1-E198-4977-89DA-8A8B173AB6E9}" type="pres">
      <dgm:prSet presAssocID="{0342344C-6831-43D8-AF25-3266E4DDAE9E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DF375AA0-2D64-49F3-B14A-9C4F0CF22A58}" type="pres">
      <dgm:prSet presAssocID="{0342344C-6831-43D8-AF25-3266E4DDAE9E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21FA8712-F344-4EBB-9666-FBE95358F176}" type="presOf" srcId="{A7C4757E-6A63-4B62-B2C0-BCFCCA20E43F}" destId="{DF375AA0-2D64-49F3-B14A-9C4F0CF22A58}" srcOrd="0" destOrd="1" presId="urn:microsoft.com/office/officeart/2005/8/layout/vList5"/>
    <dgm:cxn modelId="{7F8EE616-8C8D-45EE-BBA3-754ED5BE84F7}" type="presOf" srcId="{0342344C-6831-43D8-AF25-3266E4DDAE9E}" destId="{6E6EA8C1-E198-4977-89DA-8A8B173AB6E9}" srcOrd="0" destOrd="0" presId="urn:microsoft.com/office/officeart/2005/8/layout/vList5"/>
    <dgm:cxn modelId="{CFDA392A-7C2A-4FAD-98FF-49489322F100}" srcId="{387E3387-36AA-48FB-AFA8-219211D9AFB8}" destId="{0342344C-6831-43D8-AF25-3266E4DDAE9E}" srcOrd="3" destOrd="0" parTransId="{832526C2-2C1C-49DD-8AB2-DC7DFE781D2F}" sibTransId="{2F5195CB-93E4-44F2-8681-B7DC397DBA57}"/>
    <dgm:cxn modelId="{579AE33D-0CD4-43CD-A1B2-B13C59C89395}" type="presOf" srcId="{633ABE9C-D262-483F-98BE-52C64C0814AC}" destId="{75FD7FC8-DBB6-4C8C-9327-0902DCA7EF31}" srcOrd="0" destOrd="0" presId="urn:microsoft.com/office/officeart/2005/8/layout/vList5"/>
    <dgm:cxn modelId="{3B526846-DB46-4995-8041-3B8969C0F96E}" srcId="{0342344C-6831-43D8-AF25-3266E4DDAE9E}" destId="{998C97E4-D165-4EAB-87D4-646152072622}" srcOrd="2" destOrd="0" parTransId="{ACB6B612-F39D-4769-9962-53F619B61289}" sibTransId="{54C98EDA-71FD-4710-AB32-F0D842FA5F8C}"/>
    <dgm:cxn modelId="{74439C4F-0BFB-4ED2-84AF-8D5F14F2E1CD}" srcId="{0342344C-6831-43D8-AF25-3266E4DDAE9E}" destId="{2826C9A2-ECBE-40DB-8A78-88F01C68ADBE}" srcOrd="0" destOrd="0" parTransId="{8BA97C33-1FFB-4E4D-9DC9-4064D31BA305}" sibTransId="{8493A6F8-5A57-41FA-B1F7-906E54A5B910}"/>
    <dgm:cxn modelId="{5B6F0759-598C-42F6-BF96-D70E0B3ADCEB}" srcId="{387E3387-36AA-48FB-AFA8-219211D9AFB8}" destId="{5251A5FB-54E4-4344-B895-AB5F463FB7F2}" srcOrd="0" destOrd="0" parTransId="{CFBFEEC9-00C3-4690-9D3C-D8B78486A6CA}" sibTransId="{F630B1DB-B3F2-4995-8D81-68A5131C6AAA}"/>
    <dgm:cxn modelId="{30DD0B79-F6CA-4D04-B2A7-D0C200E3CD2B}" type="presOf" srcId="{387E3387-36AA-48FB-AFA8-219211D9AFB8}" destId="{35AB66A4-8781-48B5-ACB1-0ABBF34E92C0}" srcOrd="0" destOrd="0" presId="urn:microsoft.com/office/officeart/2005/8/layout/vList5"/>
    <dgm:cxn modelId="{B44B0183-867B-4BCD-AB99-99BA34F9F59A}" type="presOf" srcId="{3C198491-8B35-49A3-A7B5-46ECE1E22C95}" destId="{CE36CB85-C654-4385-895B-AD4B7DD60B92}" srcOrd="0" destOrd="0" presId="urn:microsoft.com/office/officeart/2005/8/layout/vList5"/>
    <dgm:cxn modelId="{243BC484-B46F-4FB1-8B9A-A4CB8F6485B1}" srcId="{0342344C-6831-43D8-AF25-3266E4DDAE9E}" destId="{A7C4757E-6A63-4B62-B2C0-BCFCCA20E43F}" srcOrd="1" destOrd="0" parTransId="{C755B50A-E15D-4503-A0D1-AC368650AC8E}" sibTransId="{30A8FDEE-1392-4AA4-9F81-74D309F639C0}"/>
    <dgm:cxn modelId="{B8C73AA8-44E9-4923-B797-F1021D39966B}" type="presOf" srcId="{998C97E4-D165-4EAB-87D4-646152072622}" destId="{DF375AA0-2D64-49F3-B14A-9C4F0CF22A58}" srcOrd="0" destOrd="2" presId="urn:microsoft.com/office/officeart/2005/8/layout/vList5"/>
    <dgm:cxn modelId="{28E8B4B4-4086-44F5-80FE-8156A34FE2C0}" srcId="{387E3387-36AA-48FB-AFA8-219211D9AFB8}" destId="{633ABE9C-D262-483F-98BE-52C64C0814AC}" srcOrd="2" destOrd="0" parTransId="{42C49783-41FA-4447-844D-1527859B2FE5}" sibTransId="{94EBEBCB-4AFC-44ED-A30B-2D245B9D6624}"/>
    <dgm:cxn modelId="{14A0D2B8-0CAF-43DE-8A83-CDCBF19D898F}" type="presOf" srcId="{2826C9A2-ECBE-40DB-8A78-88F01C68ADBE}" destId="{DF375AA0-2D64-49F3-B14A-9C4F0CF22A58}" srcOrd="0" destOrd="0" presId="urn:microsoft.com/office/officeart/2005/8/layout/vList5"/>
    <dgm:cxn modelId="{3A46E7E7-3CB1-4058-9D88-4D4AF9FAA9E2}" srcId="{387E3387-36AA-48FB-AFA8-219211D9AFB8}" destId="{3C198491-8B35-49A3-A7B5-46ECE1E22C95}" srcOrd="1" destOrd="0" parTransId="{7D4255AC-5ABD-4633-BA5C-5B1E13DA3C52}" sibTransId="{5009E77A-CBDF-4CC7-9C70-DB89070CE0CC}"/>
    <dgm:cxn modelId="{BE8FF6F3-DE9E-485C-B666-8AB1A38069C2}" type="presOf" srcId="{5251A5FB-54E4-4344-B895-AB5F463FB7F2}" destId="{2FE15162-0720-4825-BFAF-263D22C63CB9}" srcOrd="0" destOrd="0" presId="urn:microsoft.com/office/officeart/2005/8/layout/vList5"/>
    <dgm:cxn modelId="{2519DDF3-55DD-491E-B7BC-DB86BD23B1B7}" type="presParOf" srcId="{35AB66A4-8781-48B5-ACB1-0ABBF34E92C0}" destId="{793E812B-9AE5-4C9D-8AE6-78A4297369D9}" srcOrd="0" destOrd="0" presId="urn:microsoft.com/office/officeart/2005/8/layout/vList5"/>
    <dgm:cxn modelId="{CA951D81-8920-4E7D-8AB0-AA7FDF67E050}" type="presParOf" srcId="{793E812B-9AE5-4C9D-8AE6-78A4297369D9}" destId="{2FE15162-0720-4825-BFAF-263D22C63CB9}" srcOrd="0" destOrd="0" presId="urn:microsoft.com/office/officeart/2005/8/layout/vList5"/>
    <dgm:cxn modelId="{D682A5B7-C9D6-40F0-A598-47FB38D5DAE0}" type="presParOf" srcId="{35AB66A4-8781-48B5-ACB1-0ABBF34E92C0}" destId="{E7C87ED2-E0AB-408D-8346-C7BDA7DEDBBF}" srcOrd="1" destOrd="0" presId="urn:microsoft.com/office/officeart/2005/8/layout/vList5"/>
    <dgm:cxn modelId="{A2BC0FD9-AD76-4D79-8578-8E86CF719E73}" type="presParOf" srcId="{35AB66A4-8781-48B5-ACB1-0ABBF34E92C0}" destId="{25A743F7-18C8-44BC-A617-2DED759C318E}" srcOrd="2" destOrd="0" presId="urn:microsoft.com/office/officeart/2005/8/layout/vList5"/>
    <dgm:cxn modelId="{BCEA8708-15B5-4674-A1ED-FD24D2677518}" type="presParOf" srcId="{25A743F7-18C8-44BC-A617-2DED759C318E}" destId="{CE36CB85-C654-4385-895B-AD4B7DD60B92}" srcOrd="0" destOrd="0" presId="urn:microsoft.com/office/officeart/2005/8/layout/vList5"/>
    <dgm:cxn modelId="{E9613E22-B95D-4F0F-9A30-12D72B1245D1}" type="presParOf" srcId="{35AB66A4-8781-48B5-ACB1-0ABBF34E92C0}" destId="{8D04EB73-8048-4321-9C23-D8211A53D7CF}" srcOrd="3" destOrd="0" presId="urn:microsoft.com/office/officeart/2005/8/layout/vList5"/>
    <dgm:cxn modelId="{93FFAACB-41AC-4603-9F1E-F7C92EEA5EC3}" type="presParOf" srcId="{35AB66A4-8781-48B5-ACB1-0ABBF34E92C0}" destId="{A6237474-83EC-4FCB-AA9D-26600B43702D}" srcOrd="4" destOrd="0" presId="urn:microsoft.com/office/officeart/2005/8/layout/vList5"/>
    <dgm:cxn modelId="{26436CA2-2963-4B4E-8B31-0577E86AC42A}" type="presParOf" srcId="{A6237474-83EC-4FCB-AA9D-26600B43702D}" destId="{75FD7FC8-DBB6-4C8C-9327-0902DCA7EF31}" srcOrd="0" destOrd="0" presId="urn:microsoft.com/office/officeart/2005/8/layout/vList5"/>
    <dgm:cxn modelId="{973C6701-D3CB-4193-AF0E-EED2A76002AD}" type="presParOf" srcId="{35AB66A4-8781-48B5-ACB1-0ABBF34E92C0}" destId="{9B2BC8F8-90BA-4D95-B83C-8ADB2BD8B7AF}" srcOrd="5" destOrd="0" presId="urn:microsoft.com/office/officeart/2005/8/layout/vList5"/>
    <dgm:cxn modelId="{579D2278-3C3D-434F-A3A7-C27ACB59C2B3}" type="presParOf" srcId="{35AB66A4-8781-48B5-ACB1-0ABBF34E92C0}" destId="{6C79F1D2-C15E-4F93-BE4E-83891C493806}" srcOrd="6" destOrd="0" presId="urn:microsoft.com/office/officeart/2005/8/layout/vList5"/>
    <dgm:cxn modelId="{543E0703-05F0-455B-8707-FDD7EFB18398}" type="presParOf" srcId="{6C79F1D2-C15E-4F93-BE4E-83891C493806}" destId="{6E6EA8C1-E198-4977-89DA-8A8B173AB6E9}" srcOrd="0" destOrd="0" presId="urn:microsoft.com/office/officeart/2005/8/layout/vList5"/>
    <dgm:cxn modelId="{9B2DAE46-13B7-4502-9729-D907ADE617EB}" type="presParOf" srcId="{6C79F1D2-C15E-4F93-BE4E-83891C493806}" destId="{DF375AA0-2D64-49F3-B14A-9C4F0CF22A5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8C1C9B9-B42A-48B0-9968-C2CA27ECB43B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26E9F8F-D118-47D1-9FD3-F72D28BFF5B6}">
      <dgm:prSet/>
      <dgm:spPr/>
      <dgm:t>
        <a:bodyPr/>
        <a:lstStyle/>
        <a:p>
          <a:r>
            <a:rPr lang="en-US" baseline="0" dirty="0">
              <a:latin typeface="Bell MT"/>
            </a:rPr>
            <a:t>Proto-apocalyptic</a:t>
          </a:r>
          <a:r>
            <a:rPr lang="en-US" baseline="0" dirty="0"/>
            <a:t> (Isaiah 24–27, 65 –66; Ezekiel 38 –39; Joel 3–4; Zechariah 9–14)</a:t>
          </a:r>
          <a:endParaRPr lang="en-US" dirty="0"/>
        </a:p>
      </dgm:t>
    </dgm:pt>
    <dgm:pt modelId="{4648D53F-8F26-459F-BF5E-06D827D38500}" type="parTrans" cxnId="{9750E2F4-7392-464F-A8A7-45469405758E}">
      <dgm:prSet/>
      <dgm:spPr/>
      <dgm:t>
        <a:bodyPr/>
        <a:lstStyle/>
        <a:p>
          <a:endParaRPr lang="en-US"/>
        </a:p>
      </dgm:t>
    </dgm:pt>
    <dgm:pt modelId="{3BBC2E5C-81A7-4783-B611-9E62BB310350}" type="sibTrans" cxnId="{9750E2F4-7392-464F-A8A7-45469405758E}">
      <dgm:prSet/>
      <dgm:spPr/>
      <dgm:t>
        <a:bodyPr/>
        <a:lstStyle/>
        <a:p>
          <a:endParaRPr lang="en-US"/>
        </a:p>
      </dgm:t>
    </dgm:pt>
    <dgm:pt modelId="{E7225038-AA11-4848-9736-30A1F70450E8}">
      <dgm:prSet/>
      <dgm:spPr/>
      <dgm:t>
        <a:bodyPr/>
        <a:lstStyle/>
        <a:p>
          <a:r>
            <a:rPr lang="en-US" baseline="0" dirty="0"/>
            <a:t>Non-canonical Jewish/Christian apocalypses (1 Enoch, 2 Enoch, 2 Baruch, 3 Baruch, 4 Ezra et al.)</a:t>
          </a:r>
          <a:endParaRPr lang="en-US" dirty="0"/>
        </a:p>
      </dgm:t>
    </dgm:pt>
    <dgm:pt modelId="{4792F31E-DBA1-4216-987E-1DEB71D969BD}" type="parTrans" cxnId="{7478CED2-4376-4131-B8C0-EFC98E7F9101}">
      <dgm:prSet/>
      <dgm:spPr/>
      <dgm:t>
        <a:bodyPr/>
        <a:lstStyle/>
        <a:p>
          <a:endParaRPr lang="en-US"/>
        </a:p>
      </dgm:t>
    </dgm:pt>
    <dgm:pt modelId="{A69EEE73-90F6-494C-803F-1AD724685E01}" type="sibTrans" cxnId="{7478CED2-4376-4131-B8C0-EFC98E7F9101}">
      <dgm:prSet/>
      <dgm:spPr/>
      <dgm:t>
        <a:bodyPr/>
        <a:lstStyle/>
        <a:p>
          <a:endParaRPr lang="en-US"/>
        </a:p>
      </dgm:t>
    </dgm:pt>
    <dgm:pt modelId="{7E07B217-99F6-4D45-94A0-178ACA648ECB}">
      <dgm:prSet/>
      <dgm:spPr/>
      <dgm:t>
        <a:bodyPr/>
        <a:lstStyle/>
        <a:p>
          <a:r>
            <a:rPr lang="en-US" baseline="0" dirty="0"/>
            <a:t>Daniel</a:t>
          </a:r>
          <a:endParaRPr lang="en-US" dirty="0"/>
        </a:p>
      </dgm:t>
    </dgm:pt>
    <dgm:pt modelId="{725A2853-7B35-498A-8646-03892B628A86}" type="parTrans" cxnId="{0D39339A-4217-4112-BE60-81FE4E6B688E}">
      <dgm:prSet/>
      <dgm:spPr/>
      <dgm:t>
        <a:bodyPr/>
        <a:lstStyle/>
        <a:p>
          <a:endParaRPr lang="en-US"/>
        </a:p>
      </dgm:t>
    </dgm:pt>
    <dgm:pt modelId="{8F98F31F-B303-4718-874B-B2C1A95A3DF1}" type="sibTrans" cxnId="{0D39339A-4217-4112-BE60-81FE4E6B688E}">
      <dgm:prSet/>
      <dgm:spPr/>
      <dgm:t>
        <a:bodyPr/>
        <a:lstStyle/>
        <a:p>
          <a:endParaRPr lang="en-US"/>
        </a:p>
      </dgm:t>
    </dgm:pt>
    <dgm:pt modelId="{D2A552AE-CA9C-4CC3-8A44-AD2A2DA318FC}" type="pres">
      <dgm:prSet presAssocID="{08C1C9B9-B42A-48B0-9968-C2CA27ECB43B}" presName="Name0" presStyleCnt="0">
        <dgm:presLayoutVars>
          <dgm:dir/>
          <dgm:animLvl val="lvl"/>
          <dgm:resizeHandles val="exact"/>
        </dgm:presLayoutVars>
      </dgm:prSet>
      <dgm:spPr/>
    </dgm:pt>
    <dgm:pt modelId="{2CE7FC88-ECD9-4C66-A99B-D4192A67F8BF}" type="pres">
      <dgm:prSet presAssocID="{226E9F8F-D118-47D1-9FD3-F72D28BFF5B6}" presName="linNode" presStyleCnt="0"/>
      <dgm:spPr/>
    </dgm:pt>
    <dgm:pt modelId="{209CE459-E44A-48FE-AB78-C2D401B117B6}" type="pres">
      <dgm:prSet presAssocID="{226E9F8F-D118-47D1-9FD3-F72D28BFF5B6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FF5B1B32-1579-4BC0-ACD1-7A30A5A2A9BD}" type="pres">
      <dgm:prSet presAssocID="{3BBC2E5C-81A7-4783-B611-9E62BB310350}" presName="sp" presStyleCnt="0"/>
      <dgm:spPr/>
    </dgm:pt>
    <dgm:pt modelId="{0A652E0A-6AEA-4764-8F70-DC43C4CB94FE}" type="pres">
      <dgm:prSet presAssocID="{E7225038-AA11-4848-9736-30A1F70450E8}" presName="linNode" presStyleCnt="0"/>
      <dgm:spPr/>
    </dgm:pt>
    <dgm:pt modelId="{458ECAF1-7050-4846-A0D3-D1FC6A3A81A8}" type="pres">
      <dgm:prSet presAssocID="{E7225038-AA11-4848-9736-30A1F70450E8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967EEE4E-35EC-4653-A1BE-4ABBA386AAF3}" type="pres">
      <dgm:prSet presAssocID="{A69EEE73-90F6-494C-803F-1AD724685E01}" presName="sp" presStyleCnt="0"/>
      <dgm:spPr/>
    </dgm:pt>
    <dgm:pt modelId="{D3E102C4-52CF-46FF-92AC-1CF85DEA0C0C}" type="pres">
      <dgm:prSet presAssocID="{7E07B217-99F6-4D45-94A0-178ACA648ECB}" presName="linNode" presStyleCnt="0"/>
      <dgm:spPr/>
    </dgm:pt>
    <dgm:pt modelId="{D9DBCE46-710E-48C9-A6E2-5997D4727E13}" type="pres">
      <dgm:prSet presAssocID="{7E07B217-99F6-4D45-94A0-178ACA648ECB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11B3D683-3CE1-492B-8C5A-A651CA11AA2B}" type="presOf" srcId="{E7225038-AA11-4848-9736-30A1F70450E8}" destId="{458ECAF1-7050-4846-A0D3-D1FC6A3A81A8}" srcOrd="0" destOrd="0" presId="urn:microsoft.com/office/officeart/2005/8/layout/vList5"/>
    <dgm:cxn modelId="{0D39339A-4217-4112-BE60-81FE4E6B688E}" srcId="{08C1C9B9-B42A-48B0-9968-C2CA27ECB43B}" destId="{7E07B217-99F6-4D45-94A0-178ACA648ECB}" srcOrd="2" destOrd="0" parTransId="{725A2853-7B35-498A-8646-03892B628A86}" sibTransId="{8F98F31F-B303-4718-874B-B2C1A95A3DF1}"/>
    <dgm:cxn modelId="{B251E7A1-DB35-4623-985E-9F487D865BA6}" type="presOf" srcId="{226E9F8F-D118-47D1-9FD3-F72D28BFF5B6}" destId="{209CE459-E44A-48FE-AB78-C2D401B117B6}" srcOrd="0" destOrd="0" presId="urn:microsoft.com/office/officeart/2005/8/layout/vList5"/>
    <dgm:cxn modelId="{66D5F9C2-5B3F-4814-BF16-B2345F745354}" type="presOf" srcId="{08C1C9B9-B42A-48B0-9968-C2CA27ECB43B}" destId="{D2A552AE-CA9C-4CC3-8A44-AD2A2DA318FC}" srcOrd="0" destOrd="0" presId="urn:microsoft.com/office/officeart/2005/8/layout/vList5"/>
    <dgm:cxn modelId="{7478CED2-4376-4131-B8C0-EFC98E7F9101}" srcId="{08C1C9B9-B42A-48B0-9968-C2CA27ECB43B}" destId="{E7225038-AA11-4848-9736-30A1F70450E8}" srcOrd="1" destOrd="0" parTransId="{4792F31E-DBA1-4216-987E-1DEB71D969BD}" sibTransId="{A69EEE73-90F6-494C-803F-1AD724685E01}"/>
    <dgm:cxn modelId="{59D260E0-78BA-49CB-8FC9-B03474F53D0B}" type="presOf" srcId="{7E07B217-99F6-4D45-94A0-178ACA648ECB}" destId="{D9DBCE46-710E-48C9-A6E2-5997D4727E13}" srcOrd="0" destOrd="0" presId="urn:microsoft.com/office/officeart/2005/8/layout/vList5"/>
    <dgm:cxn modelId="{9750E2F4-7392-464F-A8A7-45469405758E}" srcId="{08C1C9B9-B42A-48B0-9968-C2CA27ECB43B}" destId="{226E9F8F-D118-47D1-9FD3-F72D28BFF5B6}" srcOrd="0" destOrd="0" parTransId="{4648D53F-8F26-459F-BF5E-06D827D38500}" sibTransId="{3BBC2E5C-81A7-4783-B611-9E62BB310350}"/>
    <dgm:cxn modelId="{B800846A-C56D-4A3F-8C13-8C98738C7EE0}" type="presParOf" srcId="{D2A552AE-CA9C-4CC3-8A44-AD2A2DA318FC}" destId="{2CE7FC88-ECD9-4C66-A99B-D4192A67F8BF}" srcOrd="0" destOrd="0" presId="urn:microsoft.com/office/officeart/2005/8/layout/vList5"/>
    <dgm:cxn modelId="{9B927B71-7096-4729-AA50-B1BA324E321E}" type="presParOf" srcId="{2CE7FC88-ECD9-4C66-A99B-D4192A67F8BF}" destId="{209CE459-E44A-48FE-AB78-C2D401B117B6}" srcOrd="0" destOrd="0" presId="urn:microsoft.com/office/officeart/2005/8/layout/vList5"/>
    <dgm:cxn modelId="{FB4D446E-ED28-41EC-8BE8-BD167DB935ED}" type="presParOf" srcId="{D2A552AE-CA9C-4CC3-8A44-AD2A2DA318FC}" destId="{FF5B1B32-1579-4BC0-ACD1-7A30A5A2A9BD}" srcOrd="1" destOrd="0" presId="urn:microsoft.com/office/officeart/2005/8/layout/vList5"/>
    <dgm:cxn modelId="{EB166227-8AC5-4826-B76D-92D8D867406F}" type="presParOf" srcId="{D2A552AE-CA9C-4CC3-8A44-AD2A2DA318FC}" destId="{0A652E0A-6AEA-4764-8F70-DC43C4CB94FE}" srcOrd="2" destOrd="0" presId="urn:microsoft.com/office/officeart/2005/8/layout/vList5"/>
    <dgm:cxn modelId="{C72BAF9B-8B98-4709-8B42-6C8966EA7E79}" type="presParOf" srcId="{0A652E0A-6AEA-4764-8F70-DC43C4CB94FE}" destId="{458ECAF1-7050-4846-A0D3-D1FC6A3A81A8}" srcOrd="0" destOrd="0" presId="urn:microsoft.com/office/officeart/2005/8/layout/vList5"/>
    <dgm:cxn modelId="{96A47FE1-AAAC-4F1A-B286-4813CC6346EC}" type="presParOf" srcId="{D2A552AE-CA9C-4CC3-8A44-AD2A2DA318FC}" destId="{967EEE4E-35EC-4653-A1BE-4ABBA386AAF3}" srcOrd="3" destOrd="0" presId="urn:microsoft.com/office/officeart/2005/8/layout/vList5"/>
    <dgm:cxn modelId="{EFAC2B5B-2ABE-45F4-A548-1816A6AD1889}" type="presParOf" srcId="{D2A552AE-CA9C-4CC3-8A44-AD2A2DA318FC}" destId="{D3E102C4-52CF-46FF-92AC-1CF85DEA0C0C}" srcOrd="4" destOrd="0" presId="urn:microsoft.com/office/officeart/2005/8/layout/vList5"/>
    <dgm:cxn modelId="{8AFBF5A1-B31F-4D6F-A0CA-983BA379A0EC}" type="presParOf" srcId="{D3E102C4-52CF-46FF-92AC-1CF85DEA0C0C}" destId="{D9DBCE46-710E-48C9-A6E2-5997D4727E1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0C818D4-65F1-4D3B-9DA0-BE4EE8213EF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28D361B-DC6A-4968-A96A-36FCE51F449E}">
      <dgm:prSet/>
      <dgm:spPr/>
      <dgm:t>
        <a:bodyPr/>
        <a:lstStyle/>
        <a:p>
          <a:r>
            <a:rPr lang="en-US" baseline="0"/>
            <a:t>4:1 –5:14</a:t>
          </a:r>
          <a:endParaRPr lang="en-US"/>
        </a:p>
      </dgm:t>
    </dgm:pt>
    <dgm:pt modelId="{E63D4130-156C-4BAB-977F-5151C095CF53}" type="parTrans" cxnId="{AB64D659-9A48-4A2A-B9B6-32FE52E661D7}">
      <dgm:prSet/>
      <dgm:spPr/>
      <dgm:t>
        <a:bodyPr/>
        <a:lstStyle/>
        <a:p>
          <a:endParaRPr lang="en-US"/>
        </a:p>
      </dgm:t>
    </dgm:pt>
    <dgm:pt modelId="{5CBCADBD-AE20-4B9E-9156-B4F33D1364EC}" type="sibTrans" cxnId="{AB64D659-9A48-4A2A-B9B6-32FE52E661D7}">
      <dgm:prSet/>
      <dgm:spPr/>
      <dgm:t>
        <a:bodyPr/>
        <a:lstStyle/>
        <a:p>
          <a:endParaRPr lang="en-US"/>
        </a:p>
      </dgm:t>
    </dgm:pt>
    <dgm:pt modelId="{85B9DC81-EAE6-4E7D-B50D-1BB31928E2F6}">
      <dgm:prSet/>
      <dgm:spPr/>
      <dgm:t>
        <a:bodyPr/>
        <a:lstStyle/>
        <a:p>
          <a:r>
            <a:rPr lang="en-US" baseline="0"/>
            <a:t>7:9 –17</a:t>
          </a:r>
          <a:endParaRPr lang="en-US"/>
        </a:p>
      </dgm:t>
    </dgm:pt>
    <dgm:pt modelId="{CED9A562-C136-4DD4-B195-A340AA166737}" type="parTrans" cxnId="{481905A6-E179-46F2-B2D7-7D7EE1394596}">
      <dgm:prSet/>
      <dgm:spPr/>
      <dgm:t>
        <a:bodyPr/>
        <a:lstStyle/>
        <a:p>
          <a:endParaRPr lang="en-US"/>
        </a:p>
      </dgm:t>
    </dgm:pt>
    <dgm:pt modelId="{25EF7876-7C37-403E-893D-510F0B8A5924}" type="sibTrans" cxnId="{481905A6-E179-46F2-B2D7-7D7EE1394596}">
      <dgm:prSet/>
      <dgm:spPr/>
      <dgm:t>
        <a:bodyPr/>
        <a:lstStyle/>
        <a:p>
          <a:endParaRPr lang="en-US"/>
        </a:p>
      </dgm:t>
    </dgm:pt>
    <dgm:pt modelId="{71EE6743-6A2F-4191-A288-1E4FB04C0186}">
      <dgm:prSet/>
      <dgm:spPr/>
      <dgm:t>
        <a:bodyPr/>
        <a:lstStyle/>
        <a:p>
          <a:r>
            <a:rPr lang="en-US" baseline="0"/>
            <a:t>8:1 –4</a:t>
          </a:r>
          <a:endParaRPr lang="en-US"/>
        </a:p>
      </dgm:t>
    </dgm:pt>
    <dgm:pt modelId="{04230B96-409D-4E17-A3A5-925B0E5DFB32}" type="parTrans" cxnId="{BA2C7898-17D7-45E3-830E-3597EE2DF7D3}">
      <dgm:prSet/>
      <dgm:spPr/>
      <dgm:t>
        <a:bodyPr/>
        <a:lstStyle/>
        <a:p>
          <a:endParaRPr lang="en-US"/>
        </a:p>
      </dgm:t>
    </dgm:pt>
    <dgm:pt modelId="{B6F00E51-DD9A-45C0-9021-898CE195D354}" type="sibTrans" cxnId="{BA2C7898-17D7-45E3-830E-3597EE2DF7D3}">
      <dgm:prSet/>
      <dgm:spPr/>
      <dgm:t>
        <a:bodyPr/>
        <a:lstStyle/>
        <a:p>
          <a:endParaRPr lang="en-US"/>
        </a:p>
      </dgm:t>
    </dgm:pt>
    <dgm:pt modelId="{EC6FA890-EFD7-4C8A-9CB3-D594BCA8CA38}">
      <dgm:prSet/>
      <dgm:spPr/>
      <dgm:t>
        <a:bodyPr/>
        <a:lstStyle/>
        <a:p>
          <a:r>
            <a:rPr lang="en-US" baseline="0"/>
            <a:t>11:15 –18</a:t>
          </a:r>
          <a:endParaRPr lang="en-US"/>
        </a:p>
      </dgm:t>
    </dgm:pt>
    <dgm:pt modelId="{184ED622-1D4B-42D6-8E73-A902810C1642}" type="parTrans" cxnId="{D35885EB-9CA3-4323-9AE9-8CEA1B32AFC9}">
      <dgm:prSet/>
      <dgm:spPr/>
      <dgm:t>
        <a:bodyPr/>
        <a:lstStyle/>
        <a:p>
          <a:endParaRPr lang="en-US"/>
        </a:p>
      </dgm:t>
    </dgm:pt>
    <dgm:pt modelId="{CB59BE97-43E0-40BF-988D-3A305B347BFA}" type="sibTrans" cxnId="{D35885EB-9CA3-4323-9AE9-8CEA1B32AFC9}">
      <dgm:prSet/>
      <dgm:spPr/>
      <dgm:t>
        <a:bodyPr/>
        <a:lstStyle/>
        <a:p>
          <a:endParaRPr lang="en-US"/>
        </a:p>
      </dgm:t>
    </dgm:pt>
    <dgm:pt modelId="{894360DE-66C5-4D03-9304-6867785469B8}">
      <dgm:prSet/>
      <dgm:spPr/>
      <dgm:t>
        <a:bodyPr/>
        <a:lstStyle/>
        <a:p>
          <a:r>
            <a:rPr lang="en-US" baseline="0"/>
            <a:t>14:1 –5</a:t>
          </a:r>
          <a:endParaRPr lang="en-US"/>
        </a:p>
      </dgm:t>
    </dgm:pt>
    <dgm:pt modelId="{CD910A97-5ABC-4BBB-AEEA-43229F0CDB02}" type="parTrans" cxnId="{68F567CB-B221-4148-BB4F-EA77CB4CB1D5}">
      <dgm:prSet/>
      <dgm:spPr/>
      <dgm:t>
        <a:bodyPr/>
        <a:lstStyle/>
        <a:p>
          <a:endParaRPr lang="en-US"/>
        </a:p>
      </dgm:t>
    </dgm:pt>
    <dgm:pt modelId="{E74852EA-B10D-4EE4-BDA7-A968E79B7C04}" type="sibTrans" cxnId="{68F567CB-B221-4148-BB4F-EA77CB4CB1D5}">
      <dgm:prSet/>
      <dgm:spPr/>
      <dgm:t>
        <a:bodyPr/>
        <a:lstStyle/>
        <a:p>
          <a:endParaRPr lang="en-US"/>
        </a:p>
      </dgm:t>
    </dgm:pt>
    <dgm:pt modelId="{AFE34096-ECEB-4780-82C8-1E19DBBE70A9}">
      <dgm:prSet/>
      <dgm:spPr/>
      <dgm:t>
        <a:bodyPr/>
        <a:lstStyle/>
        <a:p>
          <a:r>
            <a:rPr lang="en-US" baseline="0"/>
            <a:t>15:2 –8</a:t>
          </a:r>
          <a:endParaRPr lang="en-US"/>
        </a:p>
      </dgm:t>
    </dgm:pt>
    <dgm:pt modelId="{863CDA59-647A-4425-8CA6-E0430155A792}" type="parTrans" cxnId="{7531F0F2-55EE-45FC-BE73-2668F3A8E6D6}">
      <dgm:prSet/>
      <dgm:spPr/>
      <dgm:t>
        <a:bodyPr/>
        <a:lstStyle/>
        <a:p>
          <a:endParaRPr lang="en-US"/>
        </a:p>
      </dgm:t>
    </dgm:pt>
    <dgm:pt modelId="{4CF129EF-E357-4A29-93B0-DD733E2F7DBE}" type="sibTrans" cxnId="{7531F0F2-55EE-45FC-BE73-2668F3A8E6D6}">
      <dgm:prSet/>
      <dgm:spPr/>
      <dgm:t>
        <a:bodyPr/>
        <a:lstStyle/>
        <a:p>
          <a:endParaRPr lang="en-US"/>
        </a:p>
      </dgm:t>
    </dgm:pt>
    <dgm:pt modelId="{360634B1-2446-4509-BE1A-5C4F6703B1BE}">
      <dgm:prSet/>
      <dgm:spPr/>
      <dgm:t>
        <a:bodyPr/>
        <a:lstStyle/>
        <a:p>
          <a:r>
            <a:rPr lang="en-US" baseline="0"/>
            <a:t>19:1 –10</a:t>
          </a:r>
          <a:endParaRPr lang="en-US"/>
        </a:p>
      </dgm:t>
    </dgm:pt>
    <dgm:pt modelId="{600FD36E-CB75-4FAC-BFA6-CEC268D94239}" type="parTrans" cxnId="{49976E31-9B79-454A-8BE5-BA22EFD71378}">
      <dgm:prSet/>
      <dgm:spPr/>
      <dgm:t>
        <a:bodyPr/>
        <a:lstStyle/>
        <a:p>
          <a:endParaRPr lang="en-US"/>
        </a:p>
      </dgm:t>
    </dgm:pt>
    <dgm:pt modelId="{E2025B0C-89E9-41E4-9F54-B9BE7A1F7EC1}" type="sibTrans" cxnId="{49976E31-9B79-454A-8BE5-BA22EFD71378}">
      <dgm:prSet/>
      <dgm:spPr/>
      <dgm:t>
        <a:bodyPr/>
        <a:lstStyle/>
        <a:p>
          <a:endParaRPr lang="en-US"/>
        </a:p>
      </dgm:t>
    </dgm:pt>
    <dgm:pt modelId="{1D1156C5-9970-43C7-B003-4400353A37A0}" type="pres">
      <dgm:prSet presAssocID="{70C818D4-65F1-4D3B-9DA0-BE4EE8213EF2}" presName="linear" presStyleCnt="0">
        <dgm:presLayoutVars>
          <dgm:animLvl val="lvl"/>
          <dgm:resizeHandles val="exact"/>
        </dgm:presLayoutVars>
      </dgm:prSet>
      <dgm:spPr/>
    </dgm:pt>
    <dgm:pt modelId="{0BD668D3-B3E3-45AA-8ED4-95765507B29E}" type="pres">
      <dgm:prSet presAssocID="{428D361B-DC6A-4968-A96A-36FCE51F449E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10D6520F-69BD-460B-830C-C54A8DA0A62A}" type="pres">
      <dgm:prSet presAssocID="{5CBCADBD-AE20-4B9E-9156-B4F33D1364EC}" presName="spacer" presStyleCnt="0"/>
      <dgm:spPr/>
    </dgm:pt>
    <dgm:pt modelId="{5FE2A521-1439-40E7-940C-11EAA7D6DE61}" type="pres">
      <dgm:prSet presAssocID="{85B9DC81-EAE6-4E7D-B50D-1BB31928E2F6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869E58DC-E577-48A8-BE8B-3A1EEFD1437D}" type="pres">
      <dgm:prSet presAssocID="{25EF7876-7C37-403E-893D-510F0B8A5924}" presName="spacer" presStyleCnt="0"/>
      <dgm:spPr/>
    </dgm:pt>
    <dgm:pt modelId="{F6A199C5-E83B-41E1-9AB4-A98041946031}" type="pres">
      <dgm:prSet presAssocID="{71EE6743-6A2F-4191-A288-1E4FB04C0186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8EB2AA92-619D-4675-A028-C4127B1C4BD8}" type="pres">
      <dgm:prSet presAssocID="{B6F00E51-DD9A-45C0-9021-898CE195D354}" presName="spacer" presStyleCnt="0"/>
      <dgm:spPr/>
    </dgm:pt>
    <dgm:pt modelId="{556C7DDC-262A-4303-83B7-3B58B5D25002}" type="pres">
      <dgm:prSet presAssocID="{EC6FA890-EFD7-4C8A-9CB3-D594BCA8CA38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B369E860-CA2F-4234-A7AA-1A5927049A8D}" type="pres">
      <dgm:prSet presAssocID="{CB59BE97-43E0-40BF-988D-3A305B347BFA}" presName="spacer" presStyleCnt="0"/>
      <dgm:spPr/>
    </dgm:pt>
    <dgm:pt modelId="{6D4D3FA9-A8E4-4B26-A74F-28522BBE3493}" type="pres">
      <dgm:prSet presAssocID="{894360DE-66C5-4D03-9304-6867785469B8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77A7E99D-FEEB-46DA-B519-E6BB79FE9BFC}" type="pres">
      <dgm:prSet presAssocID="{E74852EA-B10D-4EE4-BDA7-A968E79B7C04}" presName="spacer" presStyleCnt="0"/>
      <dgm:spPr/>
    </dgm:pt>
    <dgm:pt modelId="{14311D2C-BB2E-4609-978C-D480C913A88C}" type="pres">
      <dgm:prSet presAssocID="{AFE34096-ECEB-4780-82C8-1E19DBBE70A9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E49449AB-5BF3-4A6D-8372-6DA07A106D2A}" type="pres">
      <dgm:prSet presAssocID="{4CF129EF-E357-4A29-93B0-DD733E2F7DBE}" presName="spacer" presStyleCnt="0"/>
      <dgm:spPr/>
    </dgm:pt>
    <dgm:pt modelId="{FE2A595F-857E-4A02-A132-F55EBB6CAC8E}" type="pres">
      <dgm:prSet presAssocID="{360634B1-2446-4509-BE1A-5C4F6703B1BE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37C7EC03-6C9C-4668-8F40-1C3F95F48437}" type="presOf" srcId="{85B9DC81-EAE6-4E7D-B50D-1BB31928E2F6}" destId="{5FE2A521-1439-40E7-940C-11EAA7D6DE61}" srcOrd="0" destOrd="0" presId="urn:microsoft.com/office/officeart/2005/8/layout/vList2"/>
    <dgm:cxn modelId="{90225A09-E898-4C58-939C-EDADC389FF88}" type="presOf" srcId="{428D361B-DC6A-4968-A96A-36FCE51F449E}" destId="{0BD668D3-B3E3-45AA-8ED4-95765507B29E}" srcOrd="0" destOrd="0" presId="urn:microsoft.com/office/officeart/2005/8/layout/vList2"/>
    <dgm:cxn modelId="{4355CF1E-A940-4C5F-9BA1-AC4BB1B75394}" type="presOf" srcId="{894360DE-66C5-4D03-9304-6867785469B8}" destId="{6D4D3FA9-A8E4-4B26-A74F-28522BBE3493}" srcOrd="0" destOrd="0" presId="urn:microsoft.com/office/officeart/2005/8/layout/vList2"/>
    <dgm:cxn modelId="{2E631D30-7C6C-4E78-8F6C-E76D328A9043}" type="presOf" srcId="{360634B1-2446-4509-BE1A-5C4F6703B1BE}" destId="{FE2A595F-857E-4A02-A132-F55EBB6CAC8E}" srcOrd="0" destOrd="0" presId="urn:microsoft.com/office/officeart/2005/8/layout/vList2"/>
    <dgm:cxn modelId="{49976E31-9B79-454A-8BE5-BA22EFD71378}" srcId="{70C818D4-65F1-4D3B-9DA0-BE4EE8213EF2}" destId="{360634B1-2446-4509-BE1A-5C4F6703B1BE}" srcOrd="6" destOrd="0" parTransId="{600FD36E-CB75-4FAC-BFA6-CEC268D94239}" sibTransId="{E2025B0C-89E9-41E4-9F54-B9BE7A1F7EC1}"/>
    <dgm:cxn modelId="{445F5643-38AD-4752-BC28-936F4B7FA65F}" type="presOf" srcId="{EC6FA890-EFD7-4C8A-9CB3-D594BCA8CA38}" destId="{556C7DDC-262A-4303-83B7-3B58B5D25002}" srcOrd="0" destOrd="0" presId="urn:microsoft.com/office/officeart/2005/8/layout/vList2"/>
    <dgm:cxn modelId="{FD372349-58FD-4A8A-8D4A-4E2F2291E97B}" type="presOf" srcId="{70C818D4-65F1-4D3B-9DA0-BE4EE8213EF2}" destId="{1D1156C5-9970-43C7-B003-4400353A37A0}" srcOrd="0" destOrd="0" presId="urn:microsoft.com/office/officeart/2005/8/layout/vList2"/>
    <dgm:cxn modelId="{AB64D659-9A48-4A2A-B9B6-32FE52E661D7}" srcId="{70C818D4-65F1-4D3B-9DA0-BE4EE8213EF2}" destId="{428D361B-DC6A-4968-A96A-36FCE51F449E}" srcOrd="0" destOrd="0" parTransId="{E63D4130-156C-4BAB-977F-5151C095CF53}" sibTransId="{5CBCADBD-AE20-4B9E-9156-B4F33D1364EC}"/>
    <dgm:cxn modelId="{0B823D7F-9A90-485B-9378-E5488456D0E6}" type="presOf" srcId="{AFE34096-ECEB-4780-82C8-1E19DBBE70A9}" destId="{14311D2C-BB2E-4609-978C-D480C913A88C}" srcOrd="0" destOrd="0" presId="urn:microsoft.com/office/officeart/2005/8/layout/vList2"/>
    <dgm:cxn modelId="{BA2C7898-17D7-45E3-830E-3597EE2DF7D3}" srcId="{70C818D4-65F1-4D3B-9DA0-BE4EE8213EF2}" destId="{71EE6743-6A2F-4191-A288-1E4FB04C0186}" srcOrd="2" destOrd="0" parTransId="{04230B96-409D-4E17-A3A5-925B0E5DFB32}" sibTransId="{B6F00E51-DD9A-45C0-9021-898CE195D354}"/>
    <dgm:cxn modelId="{481905A6-E179-46F2-B2D7-7D7EE1394596}" srcId="{70C818D4-65F1-4D3B-9DA0-BE4EE8213EF2}" destId="{85B9DC81-EAE6-4E7D-B50D-1BB31928E2F6}" srcOrd="1" destOrd="0" parTransId="{CED9A562-C136-4DD4-B195-A340AA166737}" sibTransId="{25EF7876-7C37-403E-893D-510F0B8A5924}"/>
    <dgm:cxn modelId="{68F567CB-B221-4148-BB4F-EA77CB4CB1D5}" srcId="{70C818D4-65F1-4D3B-9DA0-BE4EE8213EF2}" destId="{894360DE-66C5-4D03-9304-6867785469B8}" srcOrd="4" destOrd="0" parTransId="{CD910A97-5ABC-4BBB-AEEA-43229F0CDB02}" sibTransId="{E74852EA-B10D-4EE4-BDA7-A968E79B7C04}"/>
    <dgm:cxn modelId="{F615CBE6-A315-499D-AF56-604EFDADF8F7}" type="presOf" srcId="{71EE6743-6A2F-4191-A288-1E4FB04C0186}" destId="{F6A199C5-E83B-41E1-9AB4-A98041946031}" srcOrd="0" destOrd="0" presId="urn:microsoft.com/office/officeart/2005/8/layout/vList2"/>
    <dgm:cxn modelId="{D35885EB-9CA3-4323-9AE9-8CEA1B32AFC9}" srcId="{70C818D4-65F1-4D3B-9DA0-BE4EE8213EF2}" destId="{EC6FA890-EFD7-4C8A-9CB3-D594BCA8CA38}" srcOrd="3" destOrd="0" parTransId="{184ED622-1D4B-42D6-8E73-A902810C1642}" sibTransId="{CB59BE97-43E0-40BF-988D-3A305B347BFA}"/>
    <dgm:cxn modelId="{7531F0F2-55EE-45FC-BE73-2668F3A8E6D6}" srcId="{70C818D4-65F1-4D3B-9DA0-BE4EE8213EF2}" destId="{AFE34096-ECEB-4780-82C8-1E19DBBE70A9}" srcOrd="5" destOrd="0" parTransId="{863CDA59-647A-4425-8CA6-E0430155A792}" sibTransId="{4CF129EF-E357-4A29-93B0-DD733E2F7DBE}"/>
    <dgm:cxn modelId="{E2D6E4D7-A6B0-4F27-A202-6B1944FE95F9}" type="presParOf" srcId="{1D1156C5-9970-43C7-B003-4400353A37A0}" destId="{0BD668D3-B3E3-45AA-8ED4-95765507B29E}" srcOrd="0" destOrd="0" presId="urn:microsoft.com/office/officeart/2005/8/layout/vList2"/>
    <dgm:cxn modelId="{3A3D6515-7004-4784-A66B-FC3D0C72BE85}" type="presParOf" srcId="{1D1156C5-9970-43C7-B003-4400353A37A0}" destId="{10D6520F-69BD-460B-830C-C54A8DA0A62A}" srcOrd="1" destOrd="0" presId="urn:microsoft.com/office/officeart/2005/8/layout/vList2"/>
    <dgm:cxn modelId="{2B686CAA-5A7F-42FB-AA45-3CFE6D017FCC}" type="presParOf" srcId="{1D1156C5-9970-43C7-B003-4400353A37A0}" destId="{5FE2A521-1439-40E7-940C-11EAA7D6DE61}" srcOrd="2" destOrd="0" presId="urn:microsoft.com/office/officeart/2005/8/layout/vList2"/>
    <dgm:cxn modelId="{2FCF52FB-04E5-45D7-9352-7269E4457282}" type="presParOf" srcId="{1D1156C5-9970-43C7-B003-4400353A37A0}" destId="{869E58DC-E577-48A8-BE8B-3A1EEFD1437D}" srcOrd="3" destOrd="0" presId="urn:microsoft.com/office/officeart/2005/8/layout/vList2"/>
    <dgm:cxn modelId="{723A028D-9BB1-4774-88FC-651FBDF4DF34}" type="presParOf" srcId="{1D1156C5-9970-43C7-B003-4400353A37A0}" destId="{F6A199C5-E83B-41E1-9AB4-A98041946031}" srcOrd="4" destOrd="0" presId="urn:microsoft.com/office/officeart/2005/8/layout/vList2"/>
    <dgm:cxn modelId="{2E53B19E-CA00-4163-824F-98CD09FC914F}" type="presParOf" srcId="{1D1156C5-9970-43C7-B003-4400353A37A0}" destId="{8EB2AA92-619D-4675-A028-C4127B1C4BD8}" srcOrd="5" destOrd="0" presId="urn:microsoft.com/office/officeart/2005/8/layout/vList2"/>
    <dgm:cxn modelId="{FCB79296-6650-4B82-A887-F8770E99447B}" type="presParOf" srcId="{1D1156C5-9970-43C7-B003-4400353A37A0}" destId="{556C7DDC-262A-4303-83B7-3B58B5D25002}" srcOrd="6" destOrd="0" presId="urn:microsoft.com/office/officeart/2005/8/layout/vList2"/>
    <dgm:cxn modelId="{072048C2-8BA1-48F0-9E7A-0F44AE479C59}" type="presParOf" srcId="{1D1156C5-9970-43C7-B003-4400353A37A0}" destId="{B369E860-CA2F-4234-A7AA-1A5927049A8D}" srcOrd="7" destOrd="0" presId="urn:microsoft.com/office/officeart/2005/8/layout/vList2"/>
    <dgm:cxn modelId="{10CA3BAF-4613-49D2-A6D8-655002C019EA}" type="presParOf" srcId="{1D1156C5-9970-43C7-B003-4400353A37A0}" destId="{6D4D3FA9-A8E4-4B26-A74F-28522BBE3493}" srcOrd="8" destOrd="0" presId="urn:microsoft.com/office/officeart/2005/8/layout/vList2"/>
    <dgm:cxn modelId="{DE9E5974-F228-4F36-9C2A-3AA3321A7B2B}" type="presParOf" srcId="{1D1156C5-9970-43C7-B003-4400353A37A0}" destId="{77A7E99D-FEEB-46DA-B519-E6BB79FE9BFC}" srcOrd="9" destOrd="0" presId="urn:microsoft.com/office/officeart/2005/8/layout/vList2"/>
    <dgm:cxn modelId="{1954EB04-628F-48E6-ADDA-C79EDB429E83}" type="presParOf" srcId="{1D1156C5-9970-43C7-B003-4400353A37A0}" destId="{14311D2C-BB2E-4609-978C-D480C913A88C}" srcOrd="10" destOrd="0" presId="urn:microsoft.com/office/officeart/2005/8/layout/vList2"/>
    <dgm:cxn modelId="{8BCCDDE9-CA0A-4231-B7B5-DD7C0DF3EFD5}" type="presParOf" srcId="{1D1156C5-9970-43C7-B003-4400353A37A0}" destId="{E49449AB-5BF3-4A6D-8372-6DA07A106D2A}" srcOrd="11" destOrd="0" presId="urn:microsoft.com/office/officeart/2005/8/layout/vList2"/>
    <dgm:cxn modelId="{93644BC0-D4EA-41A7-965A-5D5A9378326F}" type="presParOf" srcId="{1D1156C5-9970-43C7-B003-4400353A37A0}" destId="{FE2A595F-857E-4A02-A132-F55EBB6CAC8E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DD6B722-5BC0-47CC-BDD4-B59CE9483222}" type="doc">
      <dgm:prSet loTypeId="urn:microsoft.com/office/officeart/2005/8/layout/hierarchy3" loCatId="hierarchy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9D53D9FC-D4FE-4121-9EA6-05584EBBAE0A}">
      <dgm:prSet/>
      <dgm:spPr/>
      <dgm:t>
        <a:bodyPr/>
        <a:lstStyle/>
        <a:p>
          <a:r>
            <a:rPr lang="en-US"/>
            <a:t>The author subtly and sophisticatedly uses the OT </a:t>
          </a:r>
        </a:p>
      </dgm:t>
    </dgm:pt>
    <dgm:pt modelId="{EE2B5874-E99E-42B0-9671-88058DF6B4E5}" type="parTrans" cxnId="{BD8BDC14-E854-4CAC-890C-FF9BA1B7C662}">
      <dgm:prSet/>
      <dgm:spPr/>
      <dgm:t>
        <a:bodyPr/>
        <a:lstStyle/>
        <a:p>
          <a:endParaRPr lang="en-US"/>
        </a:p>
      </dgm:t>
    </dgm:pt>
    <dgm:pt modelId="{5CA3EDBA-4E04-4916-A928-506EDBFD5865}" type="sibTrans" cxnId="{BD8BDC14-E854-4CAC-890C-FF9BA1B7C662}">
      <dgm:prSet/>
      <dgm:spPr/>
      <dgm:t>
        <a:bodyPr/>
        <a:lstStyle/>
        <a:p>
          <a:endParaRPr lang="en-US"/>
        </a:p>
      </dgm:t>
    </dgm:pt>
    <dgm:pt modelId="{B5A96836-16F7-492D-A4E0-5FCD25F1FD69}">
      <dgm:prSet/>
      <dgm:spPr/>
      <dgm:t>
        <a:bodyPr/>
        <a:lstStyle/>
        <a:p>
          <a:r>
            <a:rPr lang="en-US"/>
            <a:t>E.g., chapter 1</a:t>
          </a:r>
        </a:p>
      </dgm:t>
    </dgm:pt>
    <dgm:pt modelId="{F9CCAC35-B27D-40A2-80D9-D03F208DEABA}" type="parTrans" cxnId="{3BC3B7DC-4482-4D2D-9BE7-3DF2EC6AAB4A}">
      <dgm:prSet/>
      <dgm:spPr/>
      <dgm:t>
        <a:bodyPr/>
        <a:lstStyle/>
        <a:p>
          <a:endParaRPr lang="en-US"/>
        </a:p>
      </dgm:t>
    </dgm:pt>
    <dgm:pt modelId="{D0F2F1E4-DBA9-4490-8284-30BF73978E0D}" type="sibTrans" cxnId="{3BC3B7DC-4482-4D2D-9BE7-3DF2EC6AAB4A}">
      <dgm:prSet/>
      <dgm:spPr/>
      <dgm:t>
        <a:bodyPr/>
        <a:lstStyle/>
        <a:p>
          <a:endParaRPr lang="en-US"/>
        </a:p>
      </dgm:t>
    </dgm:pt>
    <dgm:pt modelId="{4CBEC1BE-CD7C-4D09-B7CE-DAFF0E9E276B}">
      <dgm:prSet/>
      <dgm:spPr/>
      <dgm:t>
        <a:bodyPr/>
        <a:lstStyle/>
        <a:p>
          <a:r>
            <a:rPr lang="en-US"/>
            <a:t>1:5 (Ps. 89:27), 1:6 (Ex. 19:6), 1:7 (Zech. 12:10), 1:13 –15 (Dan. 7:13 –14, 10:5 –6), 1:15 (Ezek. 1:24), 1:16 (Is. 49:2)</a:t>
          </a:r>
        </a:p>
      </dgm:t>
    </dgm:pt>
    <dgm:pt modelId="{8C8E4038-E39D-4B08-AED9-9A77E1CB4BE5}" type="parTrans" cxnId="{349C1386-7AB7-4C07-9684-68BDBE20C985}">
      <dgm:prSet/>
      <dgm:spPr/>
      <dgm:t>
        <a:bodyPr/>
        <a:lstStyle/>
        <a:p>
          <a:endParaRPr lang="en-US"/>
        </a:p>
      </dgm:t>
    </dgm:pt>
    <dgm:pt modelId="{2DD521C8-FF9A-42BD-B77E-3D57E6EC161C}" type="sibTrans" cxnId="{349C1386-7AB7-4C07-9684-68BDBE20C985}">
      <dgm:prSet/>
      <dgm:spPr/>
      <dgm:t>
        <a:bodyPr/>
        <a:lstStyle/>
        <a:p>
          <a:endParaRPr lang="en-US"/>
        </a:p>
      </dgm:t>
    </dgm:pt>
    <dgm:pt modelId="{3DA1674F-E9C2-472A-819F-D58DF0A2DC86}" type="pres">
      <dgm:prSet presAssocID="{DDD6B722-5BC0-47CC-BDD4-B59CE948322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AA58FF9-327E-40ED-BC10-3BC4E07B23AD}" type="pres">
      <dgm:prSet presAssocID="{9D53D9FC-D4FE-4121-9EA6-05584EBBAE0A}" presName="root" presStyleCnt="0"/>
      <dgm:spPr/>
    </dgm:pt>
    <dgm:pt modelId="{9ECE1043-8F1B-4C8B-96A1-33C339BD21B8}" type="pres">
      <dgm:prSet presAssocID="{9D53D9FC-D4FE-4121-9EA6-05584EBBAE0A}" presName="rootComposite" presStyleCnt="0"/>
      <dgm:spPr/>
    </dgm:pt>
    <dgm:pt modelId="{D231B456-0D7B-4195-B2F4-86CCCB7F9654}" type="pres">
      <dgm:prSet presAssocID="{9D53D9FC-D4FE-4121-9EA6-05584EBBAE0A}" presName="rootText" presStyleLbl="node1" presStyleIdx="0" presStyleCnt="2"/>
      <dgm:spPr/>
    </dgm:pt>
    <dgm:pt modelId="{051F4415-7B89-489A-A172-534742A019A8}" type="pres">
      <dgm:prSet presAssocID="{9D53D9FC-D4FE-4121-9EA6-05584EBBAE0A}" presName="rootConnector" presStyleLbl="node1" presStyleIdx="0" presStyleCnt="2"/>
      <dgm:spPr/>
    </dgm:pt>
    <dgm:pt modelId="{BBA26EFB-DE21-42BD-AC46-DC3ED46222EB}" type="pres">
      <dgm:prSet presAssocID="{9D53D9FC-D4FE-4121-9EA6-05584EBBAE0A}" presName="childShape" presStyleCnt="0"/>
      <dgm:spPr/>
    </dgm:pt>
    <dgm:pt modelId="{1A0C4231-44F4-4186-8F44-9EB8ADD8E228}" type="pres">
      <dgm:prSet presAssocID="{B5A96836-16F7-492D-A4E0-5FCD25F1FD69}" presName="root" presStyleCnt="0"/>
      <dgm:spPr/>
    </dgm:pt>
    <dgm:pt modelId="{4BF29E5B-96B3-4757-80C7-5156C5A45D59}" type="pres">
      <dgm:prSet presAssocID="{B5A96836-16F7-492D-A4E0-5FCD25F1FD69}" presName="rootComposite" presStyleCnt="0"/>
      <dgm:spPr/>
    </dgm:pt>
    <dgm:pt modelId="{87C0C104-F1E9-4B8D-9338-AE8BD147DB71}" type="pres">
      <dgm:prSet presAssocID="{B5A96836-16F7-492D-A4E0-5FCD25F1FD69}" presName="rootText" presStyleLbl="node1" presStyleIdx="1" presStyleCnt="2"/>
      <dgm:spPr/>
    </dgm:pt>
    <dgm:pt modelId="{F19A49E0-7607-484D-9D1B-CF9B9925BD17}" type="pres">
      <dgm:prSet presAssocID="{B5A96836-16F7-492D-A4E0-5FCD25F1FD69}" presName="rootConnector" presStyleLbl="node1" presStyleIdx="1" presStyleCnt="2"/>
      <dgm:spPr/>
    </dgm:pt>
    <dgm:pt modelId="{45B2B83C-39A4-4220-AF2B-0BC05EFFF9D2}" type="pres">
      <dgm:prSet presAssocID="{B5A96836-16F7-492D-A4E0-5FCD25F1FD69}" presName="childShape" presStyleCnt="0"/>
      <dgm:spPr/>
    </dgm:pt>
    <dgm:pt modelId="{DBFC83CC-FF74-48D5-9C71-1A8E9FCEF725}" type="pres">
      <dgm:prSet presAssocID="{8C8E4038-E39D-4B08-AED9-9A77E1CB4BE5}" presName="Name13" presStyleLbl="parChTrans1D2" presStyleIdx="0" presStyleCnt="1"/>
      <dgm:spPr/>
    </dgm:pt>
    <dgm:pt modelId="{E78E9634-23F6-414E-9B1A-36D215E49792}" type="pres">
      <dgm:prSet presAssocID="{4CBEC1BE-CD7C-4D09-B7CE-DAFF0E9E276B}" presName="childText" presStyleLbl="bgAcc1" presStyleIdx="0" presStyleCnt="1">
        <dgm:presLayoutVars>
          <dgm:bulletEnabled val="1"/>
        </dgm:presLayoutVars>
      </dgm:prSet>
      <dgm:spPr/>
    </dgm:pt>
  </dgm:ptLst>
  <dgm:cxnLst>
    <dgm:cxn modelId="{BD8BDC14-E854-4CAC-890C-FF9BA1B7C662}" srcId="{DDD6B722-5BC0-47CC-BDD4-B59CE9483222}" destId="{9D53D9FC-D4FE-4121-9EA6-05584EBBAE0A}" srcOrd="0" destOrd="0" parTransId="{EE2B5874-E99E-42B0-9671-88058DF6B4E5}" sibTransId="{5CA3EDBA-4E04-4916-A928-506EDBFD5865}"/>
    <dgm:cxn modelId="{5921C661-8FDD-40E6-896E-52C9BFEBA31D}" type="presOf" srcId="{8C8E4038-E39D-4B08-AED9-9A77E1CB4BE5}" destId="{DBFC83CC-FF74-48D5-9C71-1A8E9FCEF725}" srcOrd="0" destOrd="0" presId="urn:microsoft.com/office/officeart/2005/8/layout/hierarchy3"/>
    <dgm:cxn modelId="{1FDA1C65-714A-4EB1-A3BE-89F0389CB35D}" type="presOf" srcId="{4CBEC1BE-CD7C-4D09-B7CE-DAFF0E9E276B}" destId="{E78E9634-23F6-414E-9B1A-36D215E49792}" srcOrd="0" destOrd="0" presId="urn:microsoft.com/office/officeart/2005/8/layout/hierarchy3"/>
    <dgm:cxn modelId="{3BD23E6D-67AC-4EF3-B107-729548CEB480}" type="presOf" srcId="{9D53D9FC-D4FE-4121-9EA6-05584EBBAE0A}" destId="{D231B456-0D7B-4195-B2F4-86CCCB7F9654}" srcOrd="0" destOrd="0" presId="urn:microsoft.com/office/officeart/2005/8/layout/hierarchy3"/>
    <dgm:cxn modelId="{349C1386-7AB7-4C07-9684-68BDBE20C985}" srcId="{B5A96836-16F7-492D-A4E0-5FCD25F1FD69}" destId="{4CBEC1BE-CD7C-4D09-B7CE-DAFF0E9E276B}" srcOrd="0" destOrd="0" parTransId="{8C8E4038-E39D-4B08-AED9-9A77E1CB4BE5}" sibTransId="{2DD521C8-FF9A-42BD-B77E-3D57E6EC161C}"/>
    <dgm:cxn modelId="{27185A97-1FD7-443B-8FE5-5F6C405053D8}" type="presOf" srcId="{B5A96836-16F7-492D-A4E0-5FCD25F1FD69}" destId="{F19A49E0-7607-484D-9D1B-CF9B9925BD17}" srcOrd="1" destOrd="0" presId="urn:microsoft.com/office/officeart/2005/8/layout/hierarchy3"/>
    <dgm:cxn modelId="{297DACC0-4483-41AE-A32E-A78208E97231}" type="presOf" srcId="{DDD6B722-5BC0-47CC-BDD4-B59CE9483222}" destId="{3DA1674F-E9C2-472A-819F-D58DF0A2DC86}" srcOrd="0" destOrd="0" presId="urn:microsoft.com/office/officeart/2005/8/layout/hierarchy3"/>
    <dgm:cxn modelId="{428C36D4-75AF-4F44-9634-DE089DB157BF}" type="presOf" srcId="{B5A96836-16F7-492D-A4E0-5FCD25F1FD69}" destId="{87C0C104-F1E9-4B8D-9338-AE8BD147DB71}" srcOrd="0" destOrd="0" presId="urn:microsoft.com/office/officeart/2005/8/layout/hierarchy3"/>
    <dgm:cxn modelId="{BD51F6DA-BC32-4DDB-805C-A7AE778C59A7}" type="presOf" srcId="{9D53D9FC-D4FE-4121-9EA6-05584EBBAE0A}" destId="{051F4415-7B89-489A-A172-534742A019A8}" srcOrd="1" destOrd="0" presId="urn:microsoft.com/office/officeart/2005/8/layout/hierarchy3"/>
    <dgm:cxn modelId="{3BC3B7DC-4482-4D2D-9BE7-3DF2EC6AAB4A}" srcId="{DDD6B722-5BC0-47CC-BDD4-B59CE9483222}" destId="{B5A96836-16F7-492D-A4E0-5FCD25F1FD69}" srcOrd="1" destOrd="0" parTransId="{F9CCAC35-B27D-40A2-80D9-D03F208DEABA}" sibTransId="{D0F2F1E4-DBA9-4490-8284-30BF73978E0D}"/>
    <dgm:cxn modelId="{6AE520B6-0808-4728-960C-867A4D75090F}" type="presParOf" srcId="{3DA1674F-E9C2-472A-819F-D58DF0A2DC86}" destId="{EAA58FF9-327E-40ED-BC10-3BC4E07B23AD}" srcOrd="0" destOrd="0" presId="urn:microsoft.com/office/officeart/2005/8/layout/hierarchy3"/>
    <dgm:cxn modelId="{1B63A380-E42D-4CA1-BEC9-C7B824BCCDF4}" type="presParOf" srcId="{EAA58FF9-327E-40ED-BC10-3BC4E07B23AD}" destId="{9ECE1043-8F1B-4C8B-96A1-33C339BD21B8}" srcOrd="0" destOrd="0" presId="urn:microsoft.com/office/officeart/2005/8/layout/hierarchy3"/>
    <dgm:cxn modelId="{4BFDF99F-62CE-4E3A-AC57-8A6455DBF4E4}" type="presParOf" srcId="{9ECE1043-8F1B-4C8B-96A1-33C339BD21B8}" destId="{D231B456-0D7B-4195-B2F4-86CCCB7F9654}" srcOrd="0" destOrd="0" presId="urn:microsoft.com/office/officeart/2005/8/layout/hierarchy3"/>
    <dgm:cxn modelId="{9BF92842-5687-4E86-9429-CE6F4D438BAE}" type="presParOf" srcId="{9ECE1043-8F1B-4C8B-96A1-33C339BD21B8}" destId="{051F4415-7B89-489A-A172-534742A019A8}" srcOrd="1" destOrd="0" presId="urn:microsoft.com/office/officeart/2005/8/layout/hierarchy3"/>
    <dgm:cxn modelId="{61468592-73DB-47AF-B52A-46716F0550FA}" type="presParOf" srcId="{EAA58FF9-327E-40ED-BC10-3BC4E07B23AD}" destId="{BBA26EFB-DE21-42BD-AC46-DC3ED46222EB}" srcOrd="1" destOrd="0" presId="urn:microsoft.com/office/officeart/2005/8/layout/hierarchy3"/>
    <dgm:cxn modelId="{FA5E3444-CE2D-4923-BF9A-F38EF82CD788}" type="presParOf" srcId="{3DA1674F-E9C2-472A-819F-D58DF0A2DC86}" destId="{1A0C4231-44F4-4186-8F44-9EB8ADD8E228}" srcOrd="1" destOrd="0" presId="urn:microsoft.com/office/officeart/2005/8/layout/hierarchy3"/>
    <dgm:cxn modelId="{16C7C2CA-0ED7-41B0-B513-551D9F3233AF}" type="presParOf" srcId="{1A0C4231-44F4-4186-8F44-9EB8ADD8E228}" destId="{4BF29E5B-96B3-4757-80C7-5156C5A45D59}" srcOrd="0" destOrd="0" presId="urn:microsoft.com/office/officeart/2005/8/layout/hierarchy3"/>
    <dgm:cxn modelId="{C4419650-310B-4282-8120-B60DCB575BCD}" type="presParOf" srcId="{4BF29E5B-96B3-4757-80C7-5156C5A45D59}" destId="{87C0C104-F1E9-4B8D-9338-AE8BD147DB71}" srcOrd="0" destOrd="0" presId="urn:microsoft.com/office/officeart/2005/8/layout/hierarchy3"/>
    <dgm:cxn modelId="{A00754ED-D042-4BCB-BE4A-6A8F26B95B7C}" type="presParOf" srcId="{4BF29E5B-96B3-4757-80C7-5156C5A45D59}" destId="{F19A49E0-7607-484D-9D1B-CF9B9925BD17}" srcOrd="1" destOrd="0" presId="urn:microsoft.com/office/officeart/2005/8/layout/hierarchy3"/>
    <dgm:cxn modelId="{EA99EABF-1774-4279-8156-898DBF0A0742}" type="presParOf" srcId="{1A0C4231-44F4-4186-8F44-9EB8ADD8E228}" destId="{45B2B83C-39A4-4220-AF2B-0BC05EFFF9D2}" srcOrd="1" destOrd="0" presId="urn:microsoft.com/office/officeart/2005/8/layout/hierarchy3"/>
    <dgm:cxn modelId="{4B00C14F-0859-4E68-AFB7-699DD114819B}" type="presParOf" srcId="{45B2B83C-39A4-4220-AF2B-0BC05EFFF9D2}" destId="{DBFC83CC-FF74-48D5-9C71-1A8E9FCEF725}" srcOrd="0" destOrd="0" presId="urn:microsoft.com/office/officeart/2005/8/layout/hierarchy3"/>
    <dgm:cxn modelId="{71A464D2-BD0B-4E1B-819F-401325DA871B}" type="presParOf" srcId="{45B2B83C-39A4-4220-AF2B-0BC05EFFF9D2}" destId="{E78E9634-23F6-414E-9B1A-36D215E49792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F21E2C-5CF3-4810-93B2-ED821F3811E3}">
      <dsp:nvSpPr>
        <dsp:cNvPr id="0" name=""/>
        <dsp:cNvSpPr/>
      </dsp:nvSpPr>
      <dsp:spPr>
        <a:xfrm>
          <a:off x="3794" y="1205287"/>
          <a:ext cx="1848966" cy="11740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394335-7B61-4F1E-A64A-F7D82AADF76F}">
      <dsp:nvSpPr>
        <dsp:cNvPr id="0" name=""/>
        <dsp:cNvSpPr/>
      </dsp:nvSpPr>
      <dsp:spPr>
        <a:xfrm>
          <a:off x="209235" y="1400455"/>
          <a:ext cx="1848966" cy="11740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Genre?</a:t>
          </a:r>
        </a:p>
      </dsp:txBody>
      <dsp:txXfrm>
        <a:off x="243623" y="1434843"/>
        <a:ext cx="1780190" cy="1105317"/>
      </dsp:txXfrm>
    </dsp:sp>
    <dsp:sp modelId="{7179EA81-FAC2-46BC-8C13-69A274D37478}">
      <dsp:nvSpPr>
        <dsp:cNvPr id="0" name=""/>
        <dsp:cNvSpPr/>
      </dsp:nvSpPr>
      <dsp:spPr>
        <a:xfrm>
          <a:off x="2263642" y="1205287"/>
          <a:ext cx="1848966" cy="11740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E3F6AD-B265-4F42-BC7A-0B76EE3D0B90}">
      <dsp:nvSpPr>
        <dsp:cNvPr id="0" name=""/>
        <dsp:cNvSpPr/>
      </dsp:nvSpPr>
      <dsp:spPr>
        <a:xfrm>
          <a:off x="2469083" y="1400455"/>
          <a:ext cx="1848966" cy="11740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Imagery?</a:t>
          </a:r>
        </a:p>
      </dsp:txBody>
      <dsp:txXfrm>
        <a:off x="2503471" y="1434843"/>
        <a:ext cx="1780190" cy="1105317"/>
      </dsp:txXfrm>
    </dsp:sp>
    <dsp:sp modelId="{80F7EBE8-1E6C-43BA-98C1-8CAD6A316867}">
      <dsp:nvSpPr>
        <dsp:cNvPr id="0" name=""/>
        <dsp:cNvSpPr/>
      </dsp:nvSpPr>
      <dsp:spPr>
        <a:xfrm>
          <a:off x="4523490" y="1205287"/>
          <a:ext cx="1848966" cy="11740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F6565B-A39E-4AEA-8BAB-A4DDA7334E1E}">
      <dsp:nvSpPr>
        <dsp:cNvPr id="0" name=""/>
        <dsp:cNvSpPr/>
      </dsp:nvSpPr>
      <dsp:spPr>
        <a:xfrm>
          <a:off x="4728931" y="1400455"/>
          <a:ext cx="1848966" cy="11740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Symbolism?</a:t>
          </a:r>
        </a:p>
      </dsp:txBody>
      <dsp:txXfrm>
        <a:off x="4763319" y="1434843"/>
        <a:ext cx="1780190" cy="1105317"/>
      </dsp:txXfrm>
    </dsp:sp>
    <dsp:sp modelId="{4F793BBC-8E7F-496A-96EF-ED7E2F635A23}">
      <dsp:nvSpPr>
        <dsp:cNvPr id="0" name=""/>
        <dsp:cNvSpPr/>
      </dsp:nvSpPr>
      <dsp:spPr>
        <a:xfrm>
          <a:off x="6783338" y="1205287"/>
          <a:ext cx="1848966" cy="11740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7FE753-8DE9-435D-AC60-672462978516}">
      <dsp:nvSpPr>
        <dsp:cNvPr id="0" name=""/>
        <dsp:cNvSpPr/>
      </dsp:nvSpPr>
      <dsp:spPr>
        <a:xfrm>
          <a:off x="6988779" y="1400455"/>
          <a:ext cx="1848966" cy="11740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Politics?</a:t>
          </a:r>
        </a:p>
      </dsp:txBody>
      <dsp:txXfrm>
        <a:off x="7023167" y="1434843"/>
        <a:ext cx="1780190" cy="1105317"/>
      </dsp:txXfrm>
    </dsp:sp>
    <dsp:sp modelId="{6ADAB45D-068D-4658-AF44-75EE25CA0C3F}">
      <dsp:nvSpPr>
        <dsp:cNvPr id="0" name=""/>
        <dsp:cNvSpPr/>
      </dsp:nvSpPr>
      <dsp:spPr>
        <a:xfrm>
          <a:off x="9043186" y="1205287"/>
          <a:ext cx="1848966" cy="11740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F5D422-8D2F-484A-8A01-483F6A4C95DC}">
      <dsp:nvSpPr>
        <dsp:cNvPr id="0" name=""/>
        <dsp:cNvSpPr/>
      </dsp:nvSpPr>
      <dsp:spPr>
        <a:xfrm>
          <a:off x="9248627" y="1400455"/>
          <a:ext cx="1848966" cy="11740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u="sng" kern="1200"/>
            <a:t>Structure</a:t>
          </a:r>
        </a:p>
      </dsp:txBody>
      <dsp:txXfrm>
        <a:off x="9283015" y="1434843"/>
        <a:ext cx="1780190" cy="11053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C602F9-C653-470A-BA1E-813167EBAAF6}">
      <dsp:nvSpPr>
        <dsp:cNvPr id="0" name=""/>
        <dsp:cNvSpPr/>
      </dsp:nvSpPr>
      <dsp:spPr>
        <a:xfrm>
          <a:off x="0" y="31534"/>
          <a:ext cx="6408738" cy="135065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Prologue (1:1–1:8)</a:t>
          </a:r>
        </a:p>
      </dsp:txBody>
      <dsp:txXfrm>
        <a:off x="65934" y="97468"/>
        <a:ext cx="6276870" cy="1218787"/>
      </dsp:txXfrm>
    </dsp:sp>
    <dsp:sp modelId="{A89D02A1-CC96-44C3-8DEE-3AED92D9B219}">
      <dsp:nvSpPr>
        <dsp:cNvPr id="0" name=""/>
        <dsp:cNvSpPr/>
      </dsp:nvSpPr>
      <dsp:spPr>
        <a:xfrm>
          <a:off x="0" y="1480109"/>
          <a:ext cx="6408738" cy="1350655"/>
        </a:xfrm>
        <a:prstGeom prst="roundRect">
          <a:avLst/>
        </a:prstGeom>
        <a:solidFill>
          <a:schemeClr val="accent2">
            <a:hueOff val="-503618"/>
            <a:satOff val="-2108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 dirty="0"/>
            <a:t>I. Theophany of the exalted Messiah (1:9 –3:22)</a:t>
          </a:r>
        </a:p>
      </dsp:txBody>
      <dsp:txXfrm>
        <a:off x="65934" y="1546043"/>
        <a:ext cx="6276870" cy="1218787"/>
      </dsp:txXfrm>
    </dsp:sp>
    <dsp:sp modelId="{503B5171-D6F9-44C8-A1FB-07C3EA600C9F}">
      <dsp:nvSpPr>
        <dsp:cNvPr id="0" name=""/>
        <dsp:cNvSpPr/>
      </dsp:nvSpPr>
      <dsp:spPr>
        <a:xfrm>
          <a:off x="0" y="2928685"/>
          <a:ext cx="6408738" cy="1350655"/>
        </a:xfrm>
        <a:prstGeom prst="roundRect">
          <a:avLst/>
        </a:prstGeom>
        <a:solidFill>
          <a:schemeClr val="accent2">
            <a:hueOff val="-1007237"/>
            <a:satOff val="-4216"/>
            <a:lumOff val="11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 dirty="0"/>
            <a:t>II. Visions related through a heavenly journey (4:1 –22:9)</a:t>
          </a:r>
        </a:p>
      </dsp:txBody>
      <dsp:txXfrm>
        <a:off x="65934" y="2994619"/>
        <a:ext cx="6276870" cy="1218787"/>
      </dsp:txXfrm>
    </dsp:sp>
    <dsp:sp modelId="{E54C0EA4-C46B-4AD5-ADA0-04BCA435DAF0}">
      <dsp:nvSpPr>
        <dsp:cNvPr id="0" name=""/>
        <dsp:cNvSpPr/>
      </dsp:nvSpPr>
      <dsp:spPr>
        <a:xfrm>
          <a:off x="0" y="4377260"/>
          <a:ext cx="6408738" cy="1350655"/>
        </a:xfrm>
        <a:prstGeom prst="roundRect">
          <a:avLst/>
        </a:prstGeom>
        <a:solidFill>
          <a:schemeClr val="accent2">
            <a:hueOff val="-1510855"/>
            <a:satOff val="-6324"/>
            <a:lumOff val="17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Epilogue (22:10 –21)</a:t>
          </a:r>
        </a:p>
      </dsp:txBody>
      <dsp:txXfrm>
        <a:off x="65934" y="4443194"/>
        <a:ext cx="6276870" cy="12187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50C841-82DD-4FF1-85D1-A64137A605BB}">
      <dsp:nvSpPr>
        <dsp:cNvPr id="0" name=""/>
        <dsp:cNvSpPr/>
      </dsp:nvSpPr>
      <dsp:spPr>
        <a:xfrm>
          <a:off x="1355" y="656732"/>
          <a:ext cx="4932745" cy="246637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585" tIns="72390" rIns="108585" bIns="72390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 baseline="0" dirty="0"/>
            <a:t>Linear sequence?</a:t>
          </a:r>
          <a:endParaRPr lang="en-US" sz="5700" kern="1200" dirty="0"/>
        </a:p>
      </dsp:txBody>
      <dsp:txXfrm>
        <a:off x="73593" y="728970"/>
        <a:ext cx="4788269" cy="2321896"/>
      </dsp:txXfrm>
    </dsp:sp>
    <dsp:sp modelId="{7B854E40-8DF5-487B-A7CC-F1455E15D16A}">
      <dsp:nvSpPr>
        <dsp:cNvPr id="0" name=""/>
        <dsp:cNvSpPr/>
      </dsp:nvSpPr>
      <dsp:spPr>
        <a:xfrm>
          <a:off x="6167287" y="656732"/>
          <a:ext cx="4932745" cy="246637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585" tIns="72390" rIns="108585" bIns="72390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 baseline="0" dirty="0">
              <a:latin typeface="Bell MT"/>
            </a:rPr>
            <a:t>Recapitulation</a:t>
          </a:r>
          <a:r>
            <a:rPr lang="en-US" sz="5700" kern="1200" dirty="0">
              <a:latin typeface="Bell MT"/>
            </a:rPr>
            <a:t>?</a:t>
          </a:r>
          <a:endParaRPr lang="en-US" sz="5700" kern="1200" dirty="0"/>
        </a:p>
      </dsp:txBody>
      <dsp:txXfrm>
        <a:off x="6239525" y="728970"/>
        <a:ext cx="4788269" cy="23218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E15162-0720-4825-BFAF-263D22C63CB9}">
      <dsp:nvSpPr>
        <dsp:cNvPr id="0" name=""/>
        <dsp:cNvSpPr/>
      </dsp:nvSpPr>
      <dsp:spPr>
        <a:xfrm>
          <a:off x="0" y="2882"/>
          <a:ext cx="2307145" cy="13864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Seven seals (6:1–8:5)</a:t>
          </a:r>
        </a:p>
      </dsp:txBody>
      <dsp:txXfrm>
        <a:off x="67680" y="70562"/>
        <a:ext cx="2171785" cy="1251070"/>
      </dsp:txXfrm>
    </dsp:sp>
    <dsp:sp modelId="{CE36CB85-C654-4385-895B-AD4B7DD60B92}">
      <dsp:nvSpPr>
        <dsp:cNvPr id="0" name=""/>
        <dsp:cNvSpPr/>
      </dsp:nvSpPr>
      <dsp:spPr>
        <a:xfrm>
          <a:off x="0" y="1458634"/>
          <a:ext cx="2307145" cy="13864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Seven trumpets (8:2–11:19)</a:t>
          </a:r>
        </a:p>
      </dsp:txBody>
      <dsp:txXfrm>
        <a:off x="67680" y="1526314"/>
        <a:ext cx="2171785" cy="1251070"/>
      </dsp:txXfrm>
    </dsp:sp>
    <dsp:sp modelId="{75FD7FC8-DBB6-4C8C-9327-0902DCA7EF31}">
      <dsp:nvSpPr>
        <dsp:cNvPr id="0" name=""/>
        <dsp:cNvSpPr/>
      </dsp:nvSpPr>
      <dsp:spPr>
        <a:xfrm>
          <a:off x="0" y="2914385"/>
          <a:ext cx="2307145" cy="138643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Seven unnumbered visions (12:1–15:4)</a:t>
          </a:r>
        </a:p>
      </dsp:txBody>
      <dsp:txXfrm>
        <a:off x="67680" y="2982065"/>
        <a:ext cx="2171785" cy="1251070"/>
      </dsp:txXfrm>
    </dsp:sp>
    <dsp:sp modelId="{DF375AA0-2D64-49F3-B14A-9C4F0CF22A58}">
      <dsp:nvSpPr>
        <dsp:cNvPr id="0" name=""/>
        <dsp:cNvSpPr/>
      </dsp:nvSpPr>
      <dsp:spPr>
        <a:xfrm rot="5400000">
          <a:off x="3803369" y="3012556"/>
          <a:ext cx="1109144" cy="4101592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Babylon appendix (17:1 –19:10)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Seven unnumbered visions (19:11 –21:8)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Jerusalem appendix (21:9 –22:5)</a:t>
          </a:r>
        </a:p>
      </dsp:txBody>
      <dsp:txXfrm rot="-5400000">
        <a:off x="2307145" y="4562924"/>
        <a:ext cx="4047448" cy="1000856"/>
      </dsp:txXfrm>
    </dsp:sp>
    <dsp:sp modelId="{6E6EA8C1-E198-4977-89DA-8A8B173AB6E9}">
      <dsp:nvSpPr>
        <dsp:cNvPr id="0" name=""/>
        <dsp:cNvSpPr/>
      </dsp:nvSpPr>
      <dsp:spPr>
        <a:xfrm>
          <a:off x="0" y="4370137"/>
          <a:ext cx="2307145" cy="138643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Seven bowls (15:1–16:21)</a:t>
          </a:r>
        </a:p>
      </dsp:txBody>
      <dsp:txXfrm>
        <a:off x="67680" y="4437817"/>
        <a:ext cx="2171785" cy="125107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9CE459-E44A-48FE-AB78-C2D401B117B6}">
      <dsp:nvSpPr>
        <dsp:cNvPr id="0" name=""/>
        <dsp:cNvSpPr/>
      </dsp:nvSpPr>
      <dsp:spPr>
        <a:xfrm>
          <a:off x="3552444" y="1845"/>
          <a:ext cx="3996499" cy="121811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 dirty="0">
              <a:latin typeface="Bell MT"/>
            </a:rPr>
            <a:t>Proto-apocalyptic</a:t>
          </a:r>
          <a:r>
            <a:rPr lang="en-US" sz="2000" kern="1200" baseline="0" dirty="0"/>
            <a:t> (Isaiah 24–27, 65 –66; Ezekiel 38 –39; Joel 3–4; Zechariah 9–14)</a:t>
          </a:r>
          <a:endParaRPr lang="en-US" sz="2000" kern="1200" dirty="0"/>
        </a:p>
      </dsp:txBody>
      <dsp:txXfrm>
        <a:off x="3611907" y="61308"/>
        <a:ext cx="3877573" cy="1099185"/>
      </dsp:txXfrm>
    </dsp:sp>
    <dsp:sp modelId="{458ECAF1-7050-4846-A0D3-D1FC6A3A81A8}">
      <dsp:nvSpPr>
        <dsp:cNvPr id="0" name=""/>
        <dsp:cNvSpPr/>
      </dsp:nvSpPr>
      <dsp:spPr>
        <a:xfrm>
          <a:off x="3552444" y="1280862"/>
          <a:ext cx="3996499" cy="1218111"/>
        </a:xfrm>
        <a:prstGeom prst="roundRect">
          <a:avLst/>
        </a:prstGeom>
        <a:solidFill>
          <a:schemeClr val="accent5">
            <a:hueOff val="-740648"/>
            <a:satOff val="2777"/>
            <a:lumOff val="-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 dirty="0"/>
            <a:t>Non-canonical Jewish/Christian apocalypses (1 Enoch, 2 Enoch, 2 Baruch, 3 Baruch, 4 Ezra et al.)</a:t>
          </a:r>
          <a:endParaRPr lang="en-US" sz="2000" kern="1200" dirty="0"/>
        </a:p>
      </dsp:txBody>
      <dsp:txXfrm>
        <a:off x="3611907" y="1340325"/>
        <a:ext cx="3877573" cy="1099185"/>
      </dsp:txXfrm>
    </dsp:sp>
    <dsp:sp modelId="{D9DBCE46-710E-48C9-A6E2-5997D4727E13}">
      <dsp:nvSpPr>
        <dsp:cNvPr id="0" name=""/>
        <dsp:cNvSpPr/>
      </dsp:nvSpPr>
      <dsp:spPr>
        <a:xfrm>
          <a:off x="3552444" y="2559879"/>
          <a:ext cx="3996499" cy="1218111"/>
        </a:xfrm>
        <a:prstGeom prst="roundRect">
          <a:avLst/>
        </a:prstGeom>
        <a:solidFill>
          <a:schemeClr val="accent5">
            <a:hueOff val="-1481296"/>
            <a:satOff val="5554"/>
            <a:lumOff val="-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 dirty="0"/>
            <a:t>Daniel</a:t>
          </a:r>
          <a:endParaRPr lang="en-US" sz="2000" kern="1200" dirty="0"/>
        </a:p>
      </dsp:txBody>
      <dsp:txXfrm>
        <a:off x="3611907" y="2619342"/>
        <a:ext cx="3877573" cy="109918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D668D3-B3E3-45AA-8ED4-95765507B29E}">
      <dsp:nvSpPr>
        <dsp:cNvPr id="0" name=""/>
        <dsp:cNvSpPr/>
      </dsp:nvSpPr>
      <dsp:spPr>
        <a:xfrm>
          <a:off x="0" y="9512"/>
          <a:ext cx="6408738" cy="74353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baseline="0"/>
            <a:t>4:1 –5:14</a:t>
          </a:r>
          <a:endParaRPr lang="en-US" sz="3100" kern="1200"/>
        </a:p>
      </dsp:txBody>
      <dsp:txXfrm>
        <a:off x="36296" y="45808"/>
        <a:ext cx="6336146" cy="670943"/>
      </dsp:txXfrm>
    </dsp:sp>
    <dsp:sp modelId="{5FE2A521-1439-40E7-940C-11EAA7D6DE61}">
      <dsp:nvSpPr>
        <dsp:cNvPr id="0" name=""/>
        <dsp:cNvSpPr/>
      </dsp:nvSpPr>
      <dsp:spPr>
        <a:xfrm>
          <a:off x="0" y="842327"/>
          <a:ext cx="6408738" cy="743535"/>
        </a:xfrm>
        <a:prstGeom prst="roundRect">
          <a:avLst/>
        </a:prstGeom>
        <a:solidFill>
          <a:schemeClr val="accent2">
            <a:hueOff val="-251809"/>
            <a:satOff val="-1054"/>
            <a:lumOff val="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baseline="0"/>
            <a:t>7:9 –17</a:t>
          </a:r>
          <a:endParaRPr lang="en-US" sz="3100" kern="1200"/>
        </a:p>
      </dsp:txBody>
      <dsp:txXfrm>
        <a:off x="36296" y="878623"/>
        <a:ext cx="6336146" cy="670943"/>
      </dsp:txXfrm>
    </dsp:sp>
    <dsp:sp modelId="{F6A199C5-E83B-41E1-9AB4-A98041946031}">
      <dsp:nvSpPr>
        <dsp:cNvPr id="0" name=""/>
        <dsp:cNvSpPr/>
      </dsp:nvSpPr>
      <dsp:spPr>
        <a:xfrm>
          <a:off x="0" y="1675142"/>
          <a:ext cx="6408738" cy="743535"/>
        </a:xfrm>
        <a:prstGeom prst="roundRect">
          <a:avLst/>
        </a:prstGeom>
        <a:solidFill>
          <a:schemeClr val="accent2">
            <a:hueOff val="-503618"/>
            <a:satOff val="-2108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baseline="0"/>
            <a:t>8:1 –4</a:t>
          </a:r>
          <a:endParaRPr lang="en-US" sz="3100" kern="1200"/>
        </a:p>
      </dsp:txBody>
      <dsp:txXfrm>
        <a:off x="36296" y="1711438"/>
        <a:ext cx="6336146" cy="670943"/>
      </dsp:txXfrm>
    </dsp:sp>
    <dsp:sp modelId="{556C7DDC-262A-4303-83B7-3B58B5D25002}">
      <dsp:nvSpPr>
        <dsp:cNvPr id="0" name=""/>
        <dsp:cNvSpPr/>
      </dsp:nvSpPr>
      <dsp:spPr>
        <a:xfrm>
          <a:off x="0" y="2507957"/>
          <a:ext cx="6408738" cy="743535"/>
        </a:xfrm>
        <a:prstGeom prst="roundRect">
          <a:avLst/>
        </a:prstGeom>
        <a:solidFill>
          <a:schemeClr val="accent2">
            <a:hueOff val="-755427"/>
            <a:satOff val="-3162"/>
            <a:lumOff val="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baseline="0"/>
            <a:t>11:15 –18</a:t>
          </a:r>
          <a:endParaRPr lang="en-US" sz="3100" kern="1200"/>
        </a:p>
      </dsp:txBody>
      <dsp:txXfrm>
        <a:off x="36296" y="2544253"/>
        <a:ext cx="6336146" cy="670943"/>
      </dsp:txXfrm>
    </dsp:sp>
    <dsp:sp modelId="{6D4D3FA9-A8E4-4B26-A74F-28522BBE3493}">
      <dsp:nvSpPr>
        <dsp:cNvPr id="0" name=""/>
        <dsp:cNvSpPr/>
      </dsp:nvSpPr>
      <dsp:spPr>
        <a:xfrm>
          <a:off x="0" y="3340772"/>
          <a:ext cx="6408738" cy="743535"/>
        </a:xfrm>
        <a:prstGeom prst="roundRect">
          <a:avLst/>
        </a:prstGeom>
        <a:solidFill>
          <a:schemeClr val="accent2">
            <a:hueOff val="-1007237"/>
            <a:satOff val="-4216"/>
            <a:lumOff val="11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baseline="0"/>
            <a:t>14:1 –5</a:t>
          </a:r>
          <a:endParaRPr lang="en-US" sz="3100" kern="1200"/>
        </a:p>
      </dsp:txBody>
      <dsp:txXfrm>
        <a:off x="36296" y="3377068"/>
        <a:ext cx="6336146" cy="670943"/>
      </dsp:txXfrm>
    </dsp:sp>
    <dsp:sp modelId="{14311D2C-BB2E-4609-978C-D480C913A88C}">
      <dsp:nvSpPr>
        <dsp:cNvPr id="0" name=""/>
        <dsp:cNvSpPr/>
      </dsp:nvSpPr>
      <dsp:spPr>
        <a:xfrm>
          <a:off x="0" y="4173587"/>
          <a:ext cx="6408738" cy="743535"/>
        </a:xfrm>
        <a:prstGeom prst="roundRect">
          <a:avLst/>
        </a:prstGeom>
        <a:solidFill>
          <a:schemeClr val="accent2">
            <a:hueOff val="-1259046"/>
            <a:satOff val="-5270"/>
            <a:lumOff val="14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baseline="0"/>
            <a:t>15:2 –8</a:t>
          </a:r>
          <a:endParaRPr lang="en-US" sz="3100" kern="1200"/>
        </a:p>
      </dsp:txBody>
      <dsp:txXfrm>
        <a:off x="36296" y="4209883"/>
        <a:ext cx="6336146" cy="670943"/>
      </dsp:txXfrm>
    </dsp:sp>
    <dsp:sp modelId="{FE2A595F-857E-4A02-A132-F55EBB6CAC8E}">
      <dsp:nvSpPr>
        <dsp:cNvPr id="0" name=""/>
        <dsp:cNvSpPr/>
      </dsp:nvSpPr>
      <dsp:spPr>
        <a:xfrm>
          <a:off x="0" y="5006402"/>
          <a:ext cx="6408738" cy="743535"/>
        </a:xfrm>
        <a:prstGeom prst="roundRect">
          <a:avLst/>
        </a:prstGeom>
        <a:solidFill>
          <a:schemeClr val="accent2">
            <a:hueOff val="-1510855"/>
            <a:satOff val="-6324"/>
            <a:lumOff val="17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baseline="0"/>
            <a:t>19:1 –10</a:t>
          </a:r>
          <a:endParaRPr lang="en-US" sz="3100" kern="1200"/>
        </a:p>
      </dsp:txBody>
      <dsp:txXfrm>
        <a:off x="36296" y="5042698"/>
        <a:ext cx="6336146" cy="67094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31B456-0D7B-4195-B2F4-86CCCB7F9654}">
      <dsp:nvSpPr>
        <dsp:cNvPr id="0" name=""/>
        <dsp:cNvSpPr/>
      </dsp:nvSpPr>
      <dsp:spPr>
        <a:xfrm>
          <a:off x="1775923" y="2533"/>
          <a:ext cx="3355351" cy="167767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The author subtly and sophisticatedly uses the OT </a:t>
          </a:r>
        </a:p>
      </dsp:txBody>
      <dsp:txXfrm>
        <a:off x="1825060" y="51670"/>
        <a:ext cx="3257077" cy="1579401"/>
      </dsp:txXfrm>
    </dsp:sp>
    <dsp:sp modelId="{87C0C104-F1E9-4B8D-9338-AE8BD147DB71}">
      <dsp:nvSpPr>
        <dsp:cNvPr id="0" name=""/>
        <dsp:cNvSpPr/>
      </dsp:nvSpPr>
      <dsp:spPr>
        <a:xfrm>
          <a:off x="5970112" y="2533"/>
          <a:ext cx="3355351" cy="167767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E.g., chapter 1</a:t>
          </a:r>
        </a:p>
      </dsp:txBody>
      <dsp:txXfrm>
        <a:off x="6019249" y="51670"/>
        <a:ext cx="3257077" cy="1579401"/>
      </dsp:txXfrm>
    </dsp:sp>
    <dsp:sp modelId="{DBFC83CC-FF74-48D5-9C71-1A8E9FCEF725}">
      <dsp:nvSpPr>
        <dsp:cNvPr id="0" name=""/>
        <dsp:cNvSpPr/>
      </dsp:nvSpPr>
      <dsp:spPr>
        <a:xfrm>
          <a:off x="6305648" y="1680209"/>
          <a:ext cx="335535" cy="12582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8256"/>
              </a:lnTo>
              <a:lnTo>
                <a:pt x="335535" y="125825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8E9634-23F6-414E-9B1A-36D215E49792}">
      <dsp:nvSpPr>
        <dsp:cNvPr id="0" name=""/>
        <dsp:cNvSpPr/>
      </dsp:nvSpPr>
      <dsp:spPr>
        <a:xfrm>
          <a:off x="6641183" y="2099627"/>
          <a:ext cx="2684280" cy="16776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1:5 (Ps. 89:27), 1:6 (Ex. 19:6), 1:7 (Zech. 12:10), 1:13 –15 (Dan. 7:13 –14, 10:5 –6), 1:15 (Ezek. 1:24), 1:16 (Is. 49:2)</a:t>
          </a:r>
        </a:p>
      </dsp:txBody>
      <dsp:txXfrm>
        <a:off x="6690320" y="2148764"/>
        <a:ext cx="2586006" cy="15794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4E480B-94D6-46F9-A2B6-B98D311FDC19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DC8E2D9-6729-4614-8667-C1016D3182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CEEBB1-1A1F-4A2C-B805-719CF98F6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540000"/>
            <a:ext cx="11090273" cy="3798000"/>
          </a:xfrm>
        </p:spPr>
        <p:txBody>
          <a:bodyPr anchor="b"/>
          <a:lstStyle>
            <a:lvl1pPr algn="l"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6CC87B-ED2D-4303-BD40-E7AF14C03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4508500"/>
            <a:ext cx="7345362" cy="1800224"/>
          </a:xfrm>
        </p:spPr>
        <p:txBody>
          <a:bodyPr/>
          <a:lstStyle>
            <a:lvl1pPr marL="0" indent="0" algn="l">
              <a:buNone/>
              <a:defRPr sz="16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880B4-5679-491C-963F-EC47B048C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65D6D-3F98-4BE8-A069-B96409902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CD51D-8E06-4959-88C9-647415079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22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C461672-F18A-4768-9850-0531FD3720BA}"/>
              </a:ext>
            </a:extLst>
          </p:cNvPr>
          <p:cNvGrpSpPr/>
          <p:nvPr/>
        </p:nvGrpSpPr>
        <p:grpSpPr>
          <a:xfrm rot="10800000">
            <a:off x="5921828" y="2876440"/>
            <a:ext cx="6270171" cy="3981559"/>
            <a:chOff x="0" y="0"/>
            <a:chExt cx="10800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FA73898-D78C-45F9-AFC1-2AB16F6725C2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FC423E3-700B-43D6-A2CB-F3C871632C20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F05B2A-1EC7-4131-B899-C7ECB9A502EB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0" y="-1"/>
            <a:ext cx="9361714" cy="4680857"/>
            <a:chOff x="0" y="0"/>
            <a:chExt cx="2880000" cy="1440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7711D4C-4FFE-4151-B53D-60890F0F5827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69D6393-413D-4151-BC2C-43161BE4A799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96370B9-6459-4B05-9A8B-A9E7FA8966CD}"/>
              </a:ext>
            </a:extLst>
          </p:cNvPr>
          <p:cNvSpPr>
            <a:spLocks noChangeAspect="1"/>
          </p:cNvSpPr>
          <p:nvPr/>
        </p:nvSpPr>
        <p:spPr>
          <a:xfrm rot="10800000">
            <a:off x="8430794" y="3096793"/>
            <a:ext cx="3761205" cy="37612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3AC0C6-74C3-4E55-AA42-A9F1A4B1B210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2C27A4-86D3-4C83-8022-E37A8672A9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F1FF59-E1BE-4475-953B-5BF6FBC1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090273" cy="18002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1F045-44C5-4165-A640-4E4D33A59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0000" y="2528887"/>
            <a:ext cx="11090276" cy="3779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7047A-D05B-44E9-A240-BDB881C4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CB2E8-A68D-478D-A728-C9612848C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E4F1D-3280-4DB5-B2E0-DA7F1071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954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C627D45-FE54-49FF-A37F-6206993AEFD8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8" name="Rectangle 7">
              <a:extLst>
                <a:ext uri="{FF2B5EF4-FFF2-40B4-BE49-F238E27FC236}">
                  <a16:creationId xmlns:a16="http://schemas.microsoft.com/office/drawing/2014/main" id="{879CEFA6-CCA5-4FEF-B53D-E74B1E67E9C7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CFCD768-2100-4B20-87EF-9F92EFBD8F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0D1B599-DFF1-4E00-9EAE-EE32BD7B4860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0FCF7F6-290B-4DE7-BA60-863CBF95C2AF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9358AB-E1C9-402B-9F3F-28B4F50DAC6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78C24EC-8C5D-4A7E-9D57-C752E0DC94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6C0B30A-4855-4424-B3A8-AC110CA8356F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C119EB9-1A9A-45A4-AE16-9968A70C5C35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A5B7B85-4DC3-4343-B734-4852DD5DF033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3F3733E-DBA5-4A25-9315-B7A1A5E7A1FF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AB30D07-BE85-45CD-8055-8C57B00E29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7FFCCA-9DBF-4E0A-BDC6-F7B8F39BD7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12238" y="539999"/>
            <a:ext cx="2628900" cy="57687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F1B23-21CD-4A3B-938B-5502019A1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50863" y="539999"/>
            <a:ext cx="8245475" cy="57687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9C884-5A98-4C01-BB89-098AC6966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54D22-9CD7-4FC6-9444-21948246C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ECC14-D66C-401A-A0C9-DFCA5533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357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67416F32-9D98-4340-82E8-E90CE00AD2AC}"/>
              </a:ext>
            </a:extLst>
          </p:cNvPr>
          <p:cNvGrpSpPr/>
          <p:nvPr/>
        </p:nvGrpSpPr>
        <p:grpSpPr>
          <a:xfrm flipV="1">
            <a:off x="0" y="-1"/>
            <a:ext cx="12191999" cy="6861601"/>
            <a:chOff x="0" y="-1"/>
            <a:chExt cx="12191999" cy="686160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6375AB4-82BB-418F-A50F-6180F68724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FDD54B2-4A3F-4BFE-8FF0-82CA73F4AE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0280" y="2148106"/>
              <a:ext cx="4320000" cy="4320000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0876F96-77AB-4E72-B1D2-FA45F4E3C0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6347046" cy="6347046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B08A2E9-6518-449E-940B-8518A1D850BB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-1"/>
              <a:ext cx="10800000" cy="6858000"/>
              <a:chOff x="2328000" y="0"/>
              <a:chExt cx="2880000" cy="144000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0A86BE0-76B3-4EA0-BA2D-05266013A814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BA13564-810C-4398-AA63-67B020811FCB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555E1EF-6216-47FA-BBCA-7C0C8C2DAB8C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6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D8D85657-6A77-4466-887F-EE948B9CD2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D35498-B0C3-40BD-9407-6D0C0587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2F85E-0893-4D8C-816A-5193CC6DC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0000">
              <a:defRPr/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46A9C-9655-49F5-85B3-A8A37F4F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F896C-71D7-487F-A1B9-CBBE6DF4D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228E8-7B8A-4153-BEB2-BD5A69F25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47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E54407D-DBA4-414C-ACA5-30D7B87C652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D518BC-8E44-4DAA-A8B9-2CFBD91DCDCD}"/>
                </a:ext>
              </a:extLst>
            </p:cNvPr>
            <p:cNvSpPr/>
            <p:nvPr/>
          </p:nvSpPr>
          <p:spPr>
            <a:xfrm rot="10800000" flipH="1">
              <a:off x="0" y="2019649"/>
              <a:ext cx="4838350" cy="483835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67C3660-39CD-431D-8E64-37508FFEAC9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03875" y="0"/>
              <a:ext cx="6521820" cy="3260910"/>
              <a:chOff x="0" y="0"/>
              <a:chExt cx="2880000" cy="144000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4CCE569-E461-438A-A235-B96A542AF82F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3F9DF1F-1F74-476C-AD41-22AC3F8A65A0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BE49ED5-9713-43D1-AE9E-3F9FE557407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21A2854-1482-4441-85EA-D7B9F3EF56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4887" y="2538000"/>
              <a:ext cx="4320000" cy="4320000"/>
            </a:xfrm>
            <a:prstGeom prst="ellipse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ED36A6D-894D-44DA-851C-345A414F3F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36F1DF-CD42-4695-A7D0-2F5B19305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7345362" cy="5768725"/>
          </a:xfrm>
        </p:spPr>
        <p:txBody>
          <a:bodyPr anchor="t"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49160-0F86-4FCA-8718-6980E99C7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75612" y="540000"/>
            <a:ext cx="3565523" cy="5768725"/>
          </a:xfrm>
        </p:spPr>
        <p:txBody>
          <a:bodyPr anchor="t"/>
          <a:lstStyle>
            <a:lvl1pPr marL="0" indent="0">
              <a:buNone/>
              <a:defRPr sz="1800" cap="all" spc="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C6CBB-DABA-4F2E-8574-46747E15E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12/4/2022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F86BC-9ECC-439C-BF2E-F0B7EF193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42552-C4C9-44EE-B7CB-5A652393B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24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774299-531D-4CAC-881D-7EB68BC99FCC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9" name="Rectangle 8">
              <a:extLst>
                <a:ext uri="{FF2B5EF4-FFF2-40B4-BE49-F238E27FC236}">
                  <a16:creationId xmlns:a16="http://schemas.microsoft.com/office/drawing/2014/main" id="{A17676CF-DDCC-48C1-AC68-CDA0B9E47FD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052D363-F6F5-455B-A2F2-A12B30CEE52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0C396B8-00CA-4AE9-A0A5-B4E2B2A2AC07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6660166-3107-4058-A259-59B0527306BD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BE934E-3063-4D0F-AFDE-68D58D336CB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39660FA-744A-4CB3-9BED-C59793E3BF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E313EEC-733B-4019-8A0B-3FA768B8DB7A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21FE91F-780C-4ABD-ADE8-0EFDB7196A10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09EA389-EE78-4475-A390-5EDED23C2D6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E492A94-8867-4C62-9D40-4023C41E0AF8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3DAD7C5-BA12-4557-8BC4-72C69B0D59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412EC-56C0-4009-B2E3-D63F9EECB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5" cy="12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0C84F-F3B7-4BF4-A328-BCF5ADD329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919CD5-DBB4-4749-980D-B5B40ECB67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FC378-6572-43DF-8344-59DE8122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67A14-246A-4DDF-865C-68F6E169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674B6D-E110-478C-94B9-2F8199E5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43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130F7E5-A40E-4C9C-8E4F-3935B9182C4A}"/>
              </a:ext>
            </a:extLst>
          </p:cNvPr>
          <p:cNvGrpSpPr/>
          <p:nvPr/>
        </p:nvGrpSpPr>
        <p:grpSpPr>
          <a:xfrm>
            <a:off x="0" y="-2"/>
            <a:ext cx="12191999" cy="6858001"/>
            <a:chOff x="0" y="-2"/>
            <a:chExt cx="12191999" cy="685800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E67B504-02A7-4203-87D0-07D333D71917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A1158F3-E1C3-400D-8505-628DB94365CE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AEADDCE-3295-4F24-8700-C93B5457C2B7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F95C76A-5429-458C-BC9D-E1053EF7B84F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D0E8A42-259A-43FA-B284-B459D736409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900B4F1-619C-4C0E-B749-1843F22C946A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E6F70BB-DCCC-4CF0-B5BB-95A965A99947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3E6C50C-C1DA-44E1-B254-3B7228879DCD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FC6EEED-A40A-4D1C-BE6B-11DD62770607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27FF3FB-FDFC-4659-A7D6-ABED74010E82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1548ED5-6668-4672-88DC-40E92508ACA2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75AE1B2-E73F-4E6E-AAFB-FB1C02684D3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750F2D6-C0E1-4AFE-AB87-083292737609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ECC0D66-F2BE-4BF4-87F6-CE618B5C89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0BCA11-08C2-4C9A-B0A3-31C9051CD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3" cy="1210396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2CEB0-C969-40EA-A5E2-8D875E28A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929783"/>
            <a:ext cx="5448052" cy="792161"/>
          </a:xfrm>
        </p:spPr>
        <p:txBody>
          <a:bodyPr anchor="b"/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0F41A6-112E-4305-A0BA-6E119A77A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00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C672C5-31B9-443B-8DEE-5523646891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3949" y="1929782"/>
            <a:ext cx="5437187" cy="792000"/>
          </a:xfrm>
        </p:spPr>
        <p:txBody>
          <a:bodyPr anchor="b"/>
          <a:lstStyle>
            <a:lvl1pPr marL="0" indent="0">
              <a:buNone/>
              <a:defRPr sz="1600" b="0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D18B9D-8B21-4249-A3AD-8FBE48F0F5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B60881-13B2-4064-84FB-6D071F36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9FCE5D-D5EF-485D-97FA-2614FF964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F204FC-4F66-417C-8E4B-74772ED05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312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521FD20-B9D4-4FD1-9AAD-F4157555AD62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477A35-8424-45D6-A66E-8ACFA6C405B5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BFBA1CE-E9AC-40C0-A7F9-E5671F5FEF9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C2729A-59F8-46A4-9AAA-7665E5966E2D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3EBBB96-590D-4704-87AD-A00AE2424DE8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9BAB7D-5298-40B9-910B-136D0C6A9934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323EA00-E168-4864-883B-358A7CDF9153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4F2DFA-2F27-43FB-B08C-0787FA44B0D1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750354-CD8D-4A3B-A7AC-04622BCB04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3ED3C6-DA43-4D1C-9056-407A4FB1C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6"/>
            <a:ext cx="11090275" cy="5759450"/>
          </a:xfrm>
        </p:spPr>
        <p:txBody>
          <a:bodyPr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0CEB41-E921-45ED-951A-861E31E01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6B422D-769C-4E63-8763-ABBB88500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8FB6F-2D68-40C0-B628-142011F34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8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ED88E92-14F3-4B58-9E48-1D79E139A89E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6466AE7-32B6-4334-AF41-B9387E6726C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59C09F8-90CD-443F-9AA1-D08C56A605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C7304AB-BE7D-45AC-A876-4A24543AE5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E11922B-DDB3-46D7-B1BD-C1CCDB3C42E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580F8F6-E662-4BCD-AC9C-7E5DDBD5A773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A333FE5-ADB0-48EE-A1A6-9AA36DA343A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B09CD4F-6DF4-48AA-BD35-23E3F2A643F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2223219-ACCC-42F2-A1B4-E3C8C8AB12A4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510B0E9-9BA0-4357-9E04-554C19BAAC89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F06DA80-525A-4C9E-A441-50630AA772A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841E027-8E53-4FEB-8605-2124D85731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D871A2-AE80-4408-AA95-DC60D132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122A1-7B97-4979-B319-1CE0A4A49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09A76-7DCD-477A-A6BA-EEA63FF9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641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5C0F5C-A529-490C-8941-78F10C6A00D3}"/>
              </a:ext>
            </a:extLst>
          </p:cNvPr>
          <p:cNvGrpSpPr/>
          <p:nvPr/>
        </p:nvGrpSpPr>
        <p:grpSpPr>
          <a:xfrm flipH="1">
            <a:off x="0" y="0"/>
            <a:ext cx="12191999" cy="6858001"/>
            <a:chOff x="0" y="-2"/>
            <a:chExt cx="12191999" cy="68580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A8D739-B942-4545-9459-A6CAF0444D1F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BB38CCA-110B-4404-9363-BFFA76C096D2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223FE99-C58F-4A56-8F8E-2942FF74E4BD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BBD4511-8AB6-4BD3-8410-7FB3EC8D42B2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A8CA067-2248-4BD3-B56E-2C014AEB2273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C017B9B-2727-4255-8F80-9D4C2A5AE297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93C5F16-BC47-4707-B6B7-DC5262ACDC51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E88FE13-0734-4BB3-B4D1-7C53A194DA84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C9B7EF7-1EDF-4AC7-8E40-C2801783AC85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25CA0A0-9A3F-498E-983D-B3285EF5AD9A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5171814-E4F0-44B5-BC3F-588512210991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E666ACD-EB1C-4732-971B-C3B26061DB8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A4E213B-7F96-44C1-90B3-B72E9387BF73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FE392AA-35E5-40E5-9309-284A0C5410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A8188C-9713-46E1-AA5C-C84FE515F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192CC-893A-4A84-A7E9-F389D83F0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0" y="540000"/>
            <a:ext cx="6408736" cy="5759450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CC7765-7D44-43DD-A1DF-419D3E1C6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" y="3536950"/>
            <a:ext cx="4511426" cy="2771775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36875-AFB0-4905-8C9E-A72B4F597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37ABF-7E70-4E45-A67B-C503BF182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8016CA-2983-47BF-BA09-2130A40C8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449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97E00A2-2906-4C97-9D1F-C789D3ADD373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CE8EF9-87D6-47FD-B7D3-2D48D8E48AC3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84998E-9D37-4D0D-889A-C67531E5295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575B0B-C502-438E-967C-64D268031426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FC29931-00EB-4F74-BE4C-172A4C282A26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89B4C87-FDD3-406D-BE06-3ABF69905E03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D817A89-A0E1-4190-90AE-0571E6CE8FC6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D20388-C666-4992-920D-5F034214950C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AB0CC3-A07E-43B8-9B34-0A67C1806D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800A6-9706-4B81-B957-C950A5F77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17652B-AA0D-4574-AF1D-7F7442D84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2400" y="549275"/>
            <a:ext cx="6408736" cy="575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A19547-D24B-4BD1-8C26-318450B17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9999" y="3536950"/>
            <a:ext cx="4511425" cy="2771774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A22E6-7E01-4547-8555-B2C19754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0F6BEC-98F3-43FE-BA9B-B046D8917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FAF54-57F0-46F9-A1BA-B554E140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123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749C77-AA3A-4DA0-9E20-32FCD2B8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01135" cy="18095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8DC81A-9B5E-4A92-AA7B-3D750F95F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2528887"/>
            <a:ext cx="11101136" cy="3779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B8083-48FB-4D6A-B77A-262FE3E23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6314400"/>
            <a:ext cx="7350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00" baseline="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DA5BD-F7C8-4883-81D1-EF1F6F00E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75613" y="6314400"/>
            <a:ext cx="2623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none" spc="100" baseline="0">
                <a:solidFill>
                  <a:schemeClr val="tx1"/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pPr algn="r"/>
              <a:t>12/4/2022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8FEDB-2614-400B-9C19-0F4D448D9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3899" y="6314400"/>
            <a:ext cx="7572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00" baseline="0">
                <a:solidFill>
                  <a:schemeClr val="tx1"/>
                </a:solidFill>
              </a:defRPr>
            </a:lvl1pPr>
          </a:lstStyle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035981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F3CFD38B-72F6-A864-5027-931ED858E5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7809" r="1" b="16945"/>
          <a:stretch/>
        </p:blipFill>
        <p:spPr>
          <a:xfrm>
            <a:off x="-688" y="-4"/>
            <a:ext cx="12192687" cy="6858000"/>
          </a:xfrm>
          <a:prstGeom prst="rect">
            <a:avLst/>
          </a:prstGeom>
        </p:spPr>
      </p:pic>
      <p:grpSp>
        <p:nvGrpSpPr>
          <p:cNvPr id="123" name="Group 110">
            <a:extLst>
              <a:ext uri="{FF2B5EF4-FFF2-40B4-BE49-F238E27FC236}">
                <a16:creationId xmlns:a16="http://schemas.microsoft.com/office/drawing/2014/main" id="{5697E9DF-ECF5-4EA6-8E3F-160752B88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8101" y="549274"/>
            <a:ext cx="12268203" cy="6308725"/>
            <a:chOff x="-38101" y="549274"/>
            <a:chExt cx="12268203" cy="6308725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1DCAAB57-774B-4C3C-B2E2-9BA998704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6096001" y="549274"/>
              <a:ext cx="6096599" cy="6308723"/>
            </a:xfrm>
            <a:prstGeom prst="rect">
              <a:avLst/>
            </a:prstGeom>
            <a:gradFill flip="none" rotWithShape="1">
              <a:gsLst>
                <a:gs pos="30000">
                  <a:schemeClr val="bg1">
                    <a:alpha val="60000"/>
                  </a:schemeClr>
                </a:gs>
                <a:gs pos="0">
                  <a:schemeClr val="bg1">
                    <a:alpha val="80000"/>
                  </a:schemeClr>
                </a:gs>
                <a:gs pos="70000">
                  <a:schemeClr val="bg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Rectangle 112">
              <a:extLst>
                <a:ext uri="{FF2B5EF4-FFF2-40B4-BE49-F238E27FC236}">
                  <a16:creationId xmlns:a16="http://schemas.microsoft.com/office/drawing/2014/main" id="{7069F6E5-0E1F-4324-B525-E896EE983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600" y="549274"/>
              <a:ext cx="6096598" cy="6308723"/>
            </a:xfrm>
            <a:prstGeom prst="rect">
              <a:avLst/>
            </a:prstGeom>
            <a:gradFill flip="none" rotWithShape="1">
              <a:gsLst>
                <a:gs pos="30000">
                  <a:schemeClr val="bg1">
                    <a:alpha val="60000"/>
                  </a:schemeClr>
                </a:gs>
                <a:gs pos="0">
                  <a:schemeClr val="bg1">
                    <a:alpha val="80000"/>
                  </a:schemeClr>
                </a:gs>
                <a:gs pos="70000">
                  <a:schemeClr val="bg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FDAFA65F-5ED6-4A79-9C73-A1DE583C1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-38101" y="1990722"/>
              <a:ext cx="12268200" cy="4867276"/>
              <a:chOff x="3" y="1"/>
              <a:chExt cx="12268200" cy="4867276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ED04940F-1A28-47CA-BC85-5D0FA90768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5400000">
                <a:off x="633687" y="-633138"/>
                <a:ext cx="4866731" cy="61341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8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DF2264D0-1772-4B5C-A1F5-C000597317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5400000" flipV="1">
                <a:off x="6767787" y="-633683"/>
                <a:ext cx="4866731" cy="61341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8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926BB5ED-C44B-4E3E-9A5D-18228C0199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38104" y="3091890"/>
              <a:ext cx="9515473" cy="3766109"/>
              <a:chOff x="2676525" y="0"/>
              <a:chExt cx="9515473" cy="3766109"/>
            </a:xfrm>
          </p:grpSpPr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DD5A1916-1815-43F3-8E57-A5AD558BCA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434262" y="0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8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1C758D1E-62C7-4EF3-824F-C2542D216F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676525" y="0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8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3A3AF6C1-825F-437D-BED2-DEF267D06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2714629" y="3091890"/>
              <a:ext cx="9515473" cy="3766109"/>
              <a:chOff x="0" y="0"/>
              <a:chExt cx="9515473" cy="3766109"/>
            </a:xfrm>
          </p:grpSpPr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0E518F14-B231-4186-ADC0-8339580E80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57737" y="0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75A3C29F-2140-4EC1-B779-7A8D725B73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7487" y="4327873"/>
            <a:ext cx="9217026" cy="1210396"/>
          </a:xfrm>
        </p:spPr>
        <p:txBody>
          <a:bodyPr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The book of Revelation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7488" y="5717657"/>
            <a:ext cx="9155112" cy="681725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7F832D9-9E09-40D4-AD67-47851A25D0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0F4FBC-1337-91A3-C2EF-4A4980C5C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01135" cy="1809500"/>
          </a:xfrm>
        </p:spPr>
        <p:txBody>
          <a:bodyPr anchor="t">
            <a:normAutofit/>
          </a:bodyPr>
          <a:lstStyle/>
          <a:p>
            <a:r>
              <a:rPr lang="en-US" dirty="0"/>
              <a:t>Other examples of apocalyptic literature (200 BC –100 AD)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7931D43-CF9F-A2FF-BEE1-3E72B9EC6E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4778349"/>
              </p:ext>
            </p:extLst>
          </p:nvPr>
        </p:nvGraphicFramePr>
        <p:xfrm>
          <a:off x="539750" y="2528888"/>
          <a:ext cx="11101388" cy="3779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57833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6CEEF-25CF-48B1-23AA-055B345CC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genre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D2861-6E20-3397-C2EF-F9E5A37D2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69875" indent="-269875"/>
            <a:r>
              <a:rPr lang="en-US" sz="2800"/>
              <a:t>Revelation uses the characteristics of the genre exemplified in both canonical and non-canonical texts</a:t>
            </a:r>
            <a:endParaRPr lang="en-US" sz="2800" dirty="0"/>
          </a:p>
          <a:p>
            <a:pPr marL="269875" indent="-269875"/>
            <a:endParaRPr lang="en-US" sz="2800" dirty="0"/>
          </a:p>
          <a:p>
            <a:pPr marL="269875" indent="-269875"/>
            <a:r>
              <a:rPr lang="en-US" sz="2800"/>
              <a:t>What are the features?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19272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4C881-34B5-02D3-5432-52CA18C3C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ea typeface="+mj-lt"/>
                <a:cs typeface="+mj-lt"/>
              </a:rPr>
              <a:t>Other characteristics- the number 7 (54x)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7421F-87E5-3A71-CD3F-D52B1CDEBA4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69875" indent="-269875"/>
            <a:r>
              <a:rPr lang="en-US" dirty="0">
                <a:ea typeface="+mn-lt"/>
                <a:cs typeface="+mn-lt"/>
              </a:rPr>
              <a:t>Seven churches</a:t>
            </a:r>
          </a:p>
          <a:p>
            <a:pPr marL="269875" indent="-269875"/>
            <a:r>
              <a:rPr lang="en-US" dirty="0">
                <a:ea typeface="+mn-lt"/>
                <a:cs typeface="+mn-lt"/>
              </a:rPr>
              <a:t>Seven spirits</a:t>
            </a:r>
          </a:p>
          <a:p>
            <a:pPr marL="269875" indent="-269875"/>
            <a:r>
              <a:rPr lang="en-US" dirty="0">
                <a:ea typeface="+mn-lt"/>
                <a:cs typeface="+mn-lt"/>
              </a:rPr>
              <a:t>Seven golden lampstands</a:t>
            </a:r>
          </a:p>
          <a:p>
            <a:pPr marL="269875" indent="-269875"/>
            <a:r>
              <a:rPr lang="en-US" dirty="0">
                <a:ea typeface="+mn-lt"/>
                <a:cs typeface="+mn-lt"/>
              </a:rPr>
              <a:t>Seven flaming torches</a:t>
            </a:r>
          </a:p>
          <a:p>
            <a:pPr marL="269875" indent="-269875"/>
            <a:r>
              <a:rPr lang="en-US" dirty="0">
                <a:ea typeface="+mn-lt"/>
                <a:cs typeface="+mn-lt"/>
              </a:rPr>
              <a:t>Seven spirits</a:t>
            </a:r>
          </a:p>
          <a:p>
            <a:pPr marL="269875" indent="-269875"/>
            <a:r>
              <a:rPr lang="en-US" dirty="0">
                <a:ea typeface="+mn-lt"/>
                <a:cs typeface="+mn-lt"/>
              </a:rPr>
              <a:t>Seven eyes and horns of the lamb</a:t>
            </a:r>
          </a:p>
          <a:p>
            <a:pPr marL="269875" indent="-269875"/>
            <a:r>
              <a:rPr lang="en-US" dirty="0">
                <a:ea typeface="+mn-lt"/>
                <a:cs typeface="+mn-lt"/>
              </a:rPr>
              <a:t>Seven angels</a:t>
            </a:r>
          </a:p>
          <a:p>
            <a:pPr marL="269875" indent="-269875"/>
            <a:r>
              <a:rPr lang="en-US" dirty="0">
                <a:ea typeface="+mn-lt"/>
                <a:cs typeface="+mn-lt"/>
              </a:rPr>
              <a:t>Seven thunders</a:t>
            </a:r>
          </a:p>
          <a:p>
            <a:pPr marL="269875" indent="-269875"/>
            <a:r>
              <a:rPr lang="en-US" dirty="0">
                <a:ea typeface="+mn-lt"/>
                <a:cs typeface="+mn-lt"/>
              </a:rPr>
              <a:t>Seven heads of the great dragon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A6C67B-53C8-9DE6-0749-933589FDD09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69875" indent="-269875"/>
            <a:r>
              <a:rPr lang="en-US" dirty="0"/>
              <a:t>Seven beatitudes</a:t>
            </a:r>
          </a:p>
          <a:p>
            <a:pPr marL="269875" indent="-269875"/>
            <a:r>
              <a:rPr lang="en-US" dirty="0"/>
              <a:t>Sevenfold use of "Every tribe and tongue and people and nation."</a:t>
            </a:r>
          </a:p>
        </p:txBody>
      </p:sp>
    </p:spTree>
    <p:extLst>
      <p:ext uri="{BB962C8B-B14F-4D97-AF65-F5344CB8AC3E}">
        <p14:creationId xmlns:p14="http://schemas.microsoft.com/office/powerpoint/2010/main" val="1453768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1C8C0F4-5C44-4C3F-B321-5CB3E2BAB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0CCD06-55BB-FA13-3717-470923C04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4500561" cy="5759450"/>
          </a:xfrm>
        </p:spPr>
        <p:txBody>
          <a:bodyPr anchor="t">
            <a:normAutofit/>
          </a:bodyPr>
          <a:lstStyle/>
          <a:p>
            <a:r>
              <a:rPr lang="en-US" sz="4800"/>
              <a:t>Other characteristics- Heavenly throne-room scenes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3DB890CF-32E5-ED16-A273-11662F0E5D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2763634"/>
              </p:ext>
            </p:extLst>
          </p:nvPr>
        </p:nvGraphicFramePr>
        <p:xfrm>
          <a:off x="5232400" y="540000"/>
          <a:ext cx="6408738" cy="5759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63530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7F832D9-9E09-40D4-AD67-47851A25D0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CD4A6A-4205-C7C5-0847-3BEDD9572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01135" cy="1809500"/>
          </a:xfrm>
        </p:spPr>
        <p:txBody>
          <a:bodyPr anchor="t">
            <a:normAutofit/>
          </a:bodyPr>
          <a:lstStyle/>
          <a:p>
            <a:r>
              <a:rPr lang="en-US" dirty="0"/>
              <a:t>Other characteristics- Use of the OT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6490881-1D74-63EB-2E01-4D544D729E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3482894"/>
              </p:ext>
            </p:extLst>
          </p:nvPr>
        </p:nvGraphicFramePr>
        <p:xfrm>
          <a:off x="539750" y="2528888"/>
          <a:ext cx="11101388" cy="3779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9741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8BCA-4489-2AAB-47EA-976931B5A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Authorship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C7E195-63EC-792A-5D7C-77CEBB31E9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u="sng" dirty="0"/>
              <a:t>INTERNAL evidence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32094D-4D77-5CB6-088A-92F90690E75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69875" indent="-269875"/>
            <a:r>
              <a:rPr lang="en-US" sz="2400" dirty="0"/>
              <a:t>"John" 1:1, 4, 9; 22:8</a:t>
            </a:r>
          </a:p>
          <a:p>
            <a:pPr marL="269875" indent="-269875"/>
            <a:r>
              <a:rPr lang="en-US" sz="2400" dirty="0"/>
              <a:t>He shows a familiarity with the Hebrew OT</a:t>
            </a:r>
          </a:p>
          <a:p>
            <a:pPr marL="269875" indent="-269875"/>
            <a:r>
              <a:rPr lang="en-US" sz="2400" dirty="0"/>
              <a:t>Apocalypses were produced in Palestine</a:t>
            </a:r>
          </a:p>
          <a:p>
            <a:pPr marL="269875" indent="-269875"/>
            <a:r>
              <a:rPr lang="en-US" sz="2400" dirty="0"/>
              <a:t>He is not a native Greek speaker</a:t>
            </a:r>
          </a:p>
          <a:p>
            <a:pPr marL="269875" indent="-269875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9E650F-AD0B-0FA6-8628-4AEF7FDAC7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400" u="sng" dirty="0"/>
              <a:t>EXTERNAL EVIDENCE 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F8D016-5D92-EB01-5DBE-027083AB7F7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69875" indent="-269875"/>
            <a:r>
              <a:rPr lang="en-US" sz="2800" dirty="0"/>
              <a:t>The apostle John (Justin Martyr, </a:t>
            </a:r>
            <a:r>
              <a:rPr lang="en-US" sz="2800" i="1" dirty="0"/>
              <a:t>Dial</a:t>
            </a:r>
            <a:r>
              <a:rPr lang="en-US" sz="2800" dirty="0"/>
              <a:t>. 81.4- 155 AD)</a:t>
            </a:r>
          </a:p>
          <a:p>
            <a:pPr marL="269875" indent="-269875"/>
            <a:r>
              <a:rPr lang="en-US" sz="2800" dirty="0"/>
              <a:t>John the elder (Eusebius, </a:t>
            </a:r>
            <a:r>
              <a:rPr lang="en-US" sz="2800" i="1" dirty="0"/>
              <a:t>Hist. Eccl.</a:t>
            </a:r>
            <a:r>
              <a:rPr lang="en-US" sz="2800" dirty="0"/>
              <a:t> 7.25.12–16).</a:t>
            </a:r>
          </a:p>
        </p:txBody>
      </p:sp>
    </p:spTree>
    <p:extLst>
      <p:ext uri="{BB962C8B-B14F-4D97-AF65-F5344CB8AC3E}">
        <p14:creationId xmlns:p14="http://schemas.microsoft.com/office/powerpoint/2010/main" val="1785382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1C5BF-806F-AFA5-B927-88DB84111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E0A6E6-20BC-772D-7354-92B342620E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b="1" u="sng" dirty="0"/>
              <a:t>64–70 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8C8F4-9264-2779-82FD-E544E7226E3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69875" indent="-269875"/>
            <a:r>
              <a:rPr lang="en-US" sz="2800" dirty="0"/>
              <a:t>Internal evidence</a:t>
            </a:r>
          </a:p>
          <a:p>
            <a:pPr marL="719455" lvl="1" indent="-269875"/>
            <a:r>
              <a:rPr lang="en-US" sz="2800" dirty="0"/>
              <a:t>11- Is the temple still standing?</a:t>
            </a:r>
          </a:p>
          <a:p>
            <a:pPr marL="719455" lvl="1" indent="-269875"/>
            <a:r>
              <a:rPr lang="en-US" sz="2800" dirty="0"/>
              <a:t>17:9 –11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FEAB60-6FA9-ECCC-2B56-3009E7F877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800" b="1" u="sng" dirty="0"/>
              <a:t>Circa 95 ad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A0F758-68F7-071B-0B2E-63452B1D3D6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69875" indent="-269875"/>
            <a:r>
              <a:rPr lang="en-US" dirty="0"/>
              <a:t>External evidence (Irenaeus, </a:t>
            </a:r>
            <a:r>
              <a:rPr lang="en-US" i="1" dirty="0"/>
              <a:t>Adv. Haer</a:t>
            </a:r>
            <a:r>
              <a:rPr lang="en-US" dirty="0"/>
              <a:t>. 5.30.3- 180 AD)</a:t>
            </a:r>
          </a:p>
          <a:p>
            <a:pPr marL="269875" indent="-269875"/>
            <a:r>
              <a:rPr lang="en-US" dirty="0"/>
              <a:t>"Babylon"= Rome in other apocalypses all written after 70 AD</a:t>
            </a:r>
          </a:p>
          <a:p>
            <a:pPr marL="269875" indent="-269875"/>
            <a:r>
              <a:rPr lang="en-US" dirty="0"/>
              <a:t>13:14- Nero </a:t>
            </a:r>
            <a:r>
              <a:rPr lang="en-US" i="1" dirty="0"/>
              <a:t>redivivus</a:t>
            </a:r>
            <a:r>
              <a:rPr lang="en-US" dirty="0"/>
              <a:t>- only well-known at the end of the first</a:t>
            </a:r>
          </a:p>
          <a:p>
            <a:pPr marL="269875" indent="-269875"/>
            <a:r>
              <a:rPr lang="en-US" dirty="0"/>
              <a:t>Persecution?</a:t>
            </a:r>
          </a:p>
          <a:p>
            <a:pPr marL="269875" indent="-269875"/>
            <a:r>
              <a:rPr lang="en-US" dirty="0"/>
              <a:t>6:6- Domitian's edict restricting viticulture?</a:t>
            </a:r>
          </a:p>
        </p:txBody>
      </p:sp>
    </p:spTree>
    <p:extLst>
      <p:ext uri="{BB962C8B-B14F-4D97-AF65-F5344CB8AC3E}">
        <p14:creationId xmlns:p14="http://schemas.microsoft.com/office/powerpoint/2010/main" val="2080930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028AB-9C36-2A5C-C678-96B3D7340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5AC68-2CAE-6FD0-382A-9BA78C327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908402"/>
            <a:ext cx="11101136" cy="44003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69875" indent="-269875"/>
            <a:r>
              <a:rPr lang="en-US" sz="2400" b="1" dirty="0"/>
              <a:t>Revelation 17:9</a:t>
            </a:r>
            <a:r>
              <a:rPr lang="en-US" sz="2400" dirty="0"/>
              <a:t> </a:t>
            </a:r>
            <a:r>
              <a:rPr lang="en-US" sz="2400" dirty="0">
                <a:ea typeface="+mn-lt"/>
                <a:cs typeface="+mn-lt"/>
              </a:rPr>
              <a:t>“This calls for a mind that has wisdom: the seven heads are seven mountains on which the woman is seated; also, they are seven kings, </a:t>
            </a:r>
            <a:r>
              <a:rPr lang="en-US" sz="2400" b="1" baseline="30000" dirty="0">
                <a:ea typeface="+mn-lt"/>
                <a:cs typeface="+mn-lt"/>
              </a:rPr>
              <a:t>10 </a:t>
            </a:r>
            <a:r>
              <a:rPr lang="en-US" sz="2400" dirty="0">
                <a:ea typeface="+mn-lt"/>
                <a:cs typeface="+mn-lt"/>
              </a:rPr>
              <a:t>of whom five have fallen, one is living, and the other has not yet come, and when he comes he must remain only a little while. </a:t>
            </a:r>
            <a:r>
              <a:rPr lang="en-US" sz="2400" b="1" baseline="30000" dirty="0">
                <a:ea typeface="+mn-lt"/>
                <a:cs typeface="+mn-lt"/>
              </a:rPr>
              <a:t>11 </a:t>
            </a:r>
            <a:r>
              <a:rPr lang="en-US" sz="2400" dirty="0">
                <a:ea typeface="+mn-lt"/>
                <a:cs typeface="+mn-lt"/>
              </a:rPr>
              <a:t>As for the beast that was and is not, it is an eighth, but it belongs to the seven, and it goes to destruction. </a:t>
            </a:r>
            <a:r>
              <a:rPr lang="en-US" sz="2400" b="1" baseline="30000" dirty="0">
                <a:ea typeface="+mn-lt"/>
                <a:cs typeface="+mn-lt"/>
              </a:rPr>
              <a:t>12 </a:t>
            </a:r>
            <a:r>
              <a:rPr lang="en-US" sz="2400" dirty="0">
                <a:ea typeface="+mn-lt"/>
                <a:cs typeface="+mn-lt"/>
              </a:rPr>
              <a:t>And the ten horns that you saw are ten kings who have not yet received a kingdom, but they are to receive authority as kings for one hour, together with the beast.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741923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D0C24-DB6D-4284-C11B-B91A935BE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Date-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4BAE7-DA2E-5D4D-7FE6-622FD44DE3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69875" indent="-269875"/>
            <a:r>
              <a:rPr lang="en-US" sz="2800" dirty="0"/>
              <a:t>While some evidence might be construed to point to the early date, the internal and evidence taken together is </a:t>
            </a:r>
            <a:r>
              <a:rPr lang="en-US" sz="2800" u="sng" dirty="0"/>
              <a:t>much stronger for the later date</a:t>
            </a:r>
            <a:r>
              <a:rPr lang="en-US" sz="2800" dirty="0"/>
              <a:t>.</a:t>
            </a:r>
          </a:p>
          <a:p>
            <a:pPr marL="269875" indent="-269875"/>
            <a:r>
              <a:rPr lang="en-US" sz="2800" dirty="0"/>
              <a:t>It is possible that the author used earlier sources.</a:t>
            </a:r>
          </a:p>
        </p:txBody>
      </p:sp>
    </p:spTree>
    <p:extLst>
      <p:ext uri="{BB962C8B-B14F-4D97-AF65-F5344CB8AC3E}">
        <p14:creationId xmlns:p14="http://schemas.microsoft.com/office/powerpoint/2010/main" val="3517968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60511-152A-CD56-36EC-7ED37F876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Emperor Domitian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BAD69-8937-8A23-CCD4-8A6A13D4048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69875" indent="-269875"/>
            <a:r>
              <a:rPr lang="en-US" sz="3200" dirty="0"/>
              <a:t>Depicted as a cruel, immoral ruler</a:t>
            </a:r>
          </a:p>
          <a:p>
            <a:pPr marL="269875" indent="-269875"/>
            <a:r>
              <a:rPr lang="en-US" sz="3200"/>
              <a:t>Referred to himself as </a:t>
            </a:r>
            <a:r>
              <a:rPr lang="en-US" sz="3200" i="1"/>
              <a:t>dominus et deus</a:t>
            </a:r>
            <a:r>
              <a:rPr lang="en-US" sz="3200"/>
              <a:t>.</a:t>
            </a:r>
            <a:endParaRPr lang="en-US" sz="3200" dirty="0"/>
          </a:p>
          <a:p>
            <a:pPr marL="269875" indent="-269875"/>
            <a:r>
              <a:rPr lang="en-US" sz="3200" dirty="0"/>
              <a:t>These sources are biased against Domitian.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F94E9E5-CD6B-9B69-C064-3077F473BE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07213" y="1929600"/>
            <a:ext cx="3984345" cy="4384800"/>
          </a:xfrm>
        </p:spPr>
      </p:pic>
    </p:spTree>
    <p:extLst>
      <p:ext uri="{BB962C8B-B14F-4D97-AF65-F5344CB8AC3E}">
        <p14:creationId xmlns:p14="http://schemas.microsoft.com/office/powerpoint/2010/main" val="4092664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DC9DC-899F-F648-BBC7-B74F2ABF5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is the message of Revelation?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C66F2-B554-ED16-3371-5EB2EFF06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69875" indent="-269875"/>
            <a:r>
              <a:rPr lang="en-US" sz="3200" dirty="0"/>
              <a:t>God should be properly honored at the expense of others who claim authority</a:t>
            </a:r>
          </a:p>
          <a:p>
            <a:pPr marL="269875" indent="-269875"/>
            <a:endParaRPr lang="en-US" sz="3200" dirty="0"/>
          </a:p>
          <a:p>
            <a:pPr marL="269875" indent="-269875"/>
            <a:r>
              <a:rPr lang="en-US" sz="3200" dirty="0"/>
              <a:t>God will be victorious in the end</a:t>
            </a:r>
          </a:p>
        </p:txBody>
      </p:sp>
    </p:spTree>
    <p:extLst>
      <p:ext uri="{BB962C8B-B14F-4D97-AF65-F5344CB8AC3E}">
        <p14:creationId xmlns:p14="http://schemas.microsoft.com/office/powerpoint/2010/main" val="4149630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7416F32-9D98-4340-82E8-E90CE00AD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0" y="-1"/>
            <a:ext cx="12191999" cy="6861601"/>
            <a:chOff x="0" y="-1"/>
            <a:chExt cx="12191999" cy="68616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6375AB4-82BB-418F-A50F-6180F6872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FDD54B2-4A3F-4BFE-8FF0-82CA73F4A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50280" y="2148106"/>
              <a:ext cx="4320000" cy="4320000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0876F96-77AB-4E72-B1D2-FA45F4E3C0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6347046" cy="6347046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B08A2E9-6518-449E-940B-8518A1D850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0" y="-1"/>
              <a:ext cx="10800000" cy="6858000"/>
              <a:chOff x="232800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0A86BE0-76B3-4EA0-BA2D-05266013A81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BA13564-810C-4398-AA63-67B020811F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555E1EF-6216-47FA-BBCA-7C0C8C2DA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6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D8D85657-6A77-4466-887F-EE948B9CD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0D050C3-946A-4155-B469-3FE5492E6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0D7BFBB-BF60-4EF1-AF1C-731347DB1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0150CBC-E30B-417C-9BB2-CE6BB1A64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76020D6-6ADB-408E-A69F-4EA6F51A7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226C8E5-1D99-421D-AB3C-2AF296A153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7669339-D0C4-4CF0-9A76-5BFBCDB798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8B31604-91C4-4CB0-8097-02EE0ADDC1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48340F5-A593-469A-98DC-B6D90D3B2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59E3068-3000-4C82-ACA8-367498951E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2E1C398-D8F7-4828-9F7F-80D61DAE2B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13B333C-60FD-4260-80E0-190666C9DE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DC05F582-AA63-4A8C-915E-66057E4BE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60000"/>
                </a:schemeClr>
              </a:gs>
              <a:gs pos="37000">
                <a:schemeClr val="bg2">
                  <a:alpha val="60000"/>
                </a:schemeClr>
              </a:gs>
              <a:gs pos="7900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F1C3A6-0F13-41E7-3BAE-9FA515117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315" y="540000"/>
            <a:ext cx="4554821" cy="218609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The Emperor Domitian</a:t>
            </a:r>
            <a:endParaRPr lang="en-US"/>
          </a:p>
        </p:txBody>
      </p:sp>
      <p:pic>
        <p:nvPicPr>
          <p:cNvPr id="5" name="Picture 5" descr="A picture containing wall, indoor, building material, building&#10;&#10;Description automatically generated">
            <a:extLst>
              <a:ext uri="{FF2B5EF4-FFF2-40B4-BE49-F238E27FC236}">
                <a16:creationId xmlns:a16="http://schemas.microsoft.com/office/drawing/2014/main" id="{24FD1B2F-7CF7-3B5F-0334-8DEE6CD621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0238" r="6361" b="-1"/>
          <a:stretch/>
        </p:blipFill>
        <p:spPr>
          <a:xfrm>
            <a:off x="20" y="10"/>
            <a:ext cx="6444556" cy="685799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7742E4-CBD0-300D-886B-D745B92C41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04063" y="2947121"/>
            <a:ext cx="4537073" cy="33616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69875" indent="-269875"/>
            <a:r>
              <a:rPr lang="en-US" sz="4400" i="1" dirty="0" err="1"/>
              <a:t>Damnatio</a:t>
            </a:r>
            <a:r>
              <a:rPr lang="en-US" sz="4400" i="1" dirty="0"/>
              <a:t> </a:t>
            </a:r>
            <a:r>
              <a:rPr lang="en-US" sz="4400" i="1" dirty="0" err="1"/>
              <a:t>memoriae</a:t>
            </a:r>
            <a:endParaRPr lang="en-US" sz="4400" i="1" dirty="0"/>
          </a:p>
        </p:txBody>
      </p:sp>
    </p:spTree>
    <p:extLst>
      <p:ext uri="{BB962C8B-B14F-4D97-AF65-F5344CB8AC3E}">
        <p14:creationId xmlns:p14="http://schemas.microsoft.com/office/powerpoint/2010/main" val="390655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33E92-731B-71DD-DB95-B1F0D0A8C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Emperor Domitian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67250-544D-0674-6EF9-64F679055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766887"/>
            <a:ext cx="11101136" cy="45418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69875" indent="-269875"/>
            <a:r>
              <a:rPr lang="en-US" sz="2800" dirty="0"/>
              <a:t>"The ancient pagan sources have not a single word on Domitian's alleged attacks on the Christians...No convincing evidence exists for a </a:t>
            </a:r>
            <a:r>
              <a:rPr lang="en-US" sz="2800" dirty="0" err="1"/>
              <a:t>Domitianic</a:t>
            </a:r>
            <a:r>
              <a:rPr lang="en-US" sz="2800" dirty="0"/>
              <a:t> persecution of the Christians. The growth of the legend may well be impressive, but the consistent development only serves to weaken the case," Jones, </a:t>
            </a:r>
            <a:r>
              <a:rPr lang="en-US" sz="2800" i="1" dirty="0"/>
              <a:t>The Emperor Domitian</a:t>
            </a:r>
            <a:r>
              <a:rPr lang="en-US" sz="2800" dirty="0"/>
              <a:t>, 115, 117.</a:t>
            </a:r>
          </a:p>
        </p:txBody>
      </p:sp>
    </p:spTree>
    <p:extLst>
      <p:ext uri="{BB962C8B-B14F-4D97-AF65-F5344CB8AC3E}">
        <p14:creationId xmlns:p14="http://schemas.microsoft.com/office/powerpoint/2010/main" val="16884587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25C68-4E10-4F88-7A43-FF65E75E4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Persecution?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B9306-E0A3-F6E3-96A6-07F35E13A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838774"/>
            <a:ext cx="11101136" cy="44699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69875" indent="-269875"/>
            <a:r>
              <a:rPr lang="en-US" sz="2800" dirty="0"/>
              <a:t>Not official, governmental persecution</a:t>
            </a:r>
          </a:p>
          <a:p>
            <a:pPr marL="269875" indent="-269875"/>
            <a:endParaRPr lang="en-US" sz="2800" dirty="0"/>
          </a:p>
          <a:p>
            <a:pPr marL="269875" indent="-269875"/>
            <a:r>
              <a:rPr lang="en-US" sz="2800" dirty="0"/>
              <a:t>This wouldn’t happen until Decius</a:t>
            </a:r>
          </a:p>
          <a:p>
            <a:pPr marL="269875" indent="-269875"/>
            <a:endParaRPr lang="en-US" sz="2800" dirty="0"/>
          </a:p>
          <a:p>
            <a:pPr marL="269875" indent="-269875"/>
            <a:r>
              <a:rPr lang="en-US" sz="2800" u="sng" dirty="0"/>
              <a:t>Revelation reflects present, localized persecutions, and anticipates larger scale ones</a:t>
            </a:r>
          </a:p>
        </p:txBody>
      </p:sp>
    </p:spTree>
    <p:extLst>
      <p:ext uri="{BB962C8B-B14F-4D97-AF65-F5344CB8AC3E}">
        <p14:creationId xmlns:p14="http://schemas.microsoft.com/office/powerpoint/2010/main" val="1306201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7812D-8626-9F6E-7618-D7286DFFC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Approaches to Revelation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547FA-E646-39EF-7C93-0512221FB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2054435"/>
            <a:ext cx="11101136" cy="42542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69875" indent="-269875"/>
            <a:r>
              <a:rPr lang="en-US" sz="2800" u="sng" dirty="0"/>
              <a:t>Preterist</a:t>
            </a:r>
            <a:r>
              <a:rPr lang="en-US" sz="2800" dirty="0"/>
              <a:t>- Refers exclusively to the destruction of Jerusalem (70 AD)</a:t>
            </a:r>
          </a:p>
          <a:p>
            <a:pPr marL="269875" indent="-269875"/>
            <a:r>
              <a:rPr lang="en-US" sz="2800" u="sng" dirty="0"/>
              <a:t>Historicist</a:t>
            </a:r>
            <a:r>
              <a:rPr lang="en-US" sz="2800" dirty="0"/>
              <a:t>- Refers to successive ages of the church</a:t>
            </a:r>
          </a:p>
          <a:p>
            <a:pPr marL="269875" indent="-269875"/>
            <a:r>
              <a:rPr lang="en-US" sz="2800" u="sng" dirty="0"/>
              <a:t>Futurist</a:t>
            </a:r>
            <a:r>
              <a:rPr lang="en-US" sz="2800" dirty="0"/>
              <a:t>- Everything except for 1 –3 is future</a:t>
            </a:r>
          </a:p>
          <a:p>
            <a:pPr marL="269875" indent="-269875"/>
            <a:r>
              <a:rPr lang="en-US" sz="2800" u="sng" dirty="0"/>
              <a:t>Redemptive-historical idealist</a:t>
            </a:r>
            <a:r>
              <a:rPr lang="en-US" sz="2800" dirty="0"/>
              <a:t>- The events take place repeatedly throughout the history of the church</a:t>
            </a:r>
          </a:p>
        </p:txBody>
      </p:sp>
    </p:spTree>
    <p:extLst>
      <p:ext uri="{BB962C8B-B14F-4D97-AF65-F5344CB8AC3E}">
        <p14:creationId xmlns:p14="http://schemas.microsoft.com/office/powerpoint/2010/main" val="1535435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4" name="Rectangle 93">
            <a:extLst>
              <a:ext uri="{FF2B5EF4-FFF2-40B4-BE49-F238E27FC236}">
                <a16:creationId xmlns:a16="http://schemas.microsoft.com/office/drawing/2014/main" id="{97F832D9-9E09-40D4-AD67-47851A25D0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F736D8-FE82-9E97-B997-A1E60064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01135" cy="1809500"/>
          </a:xfrm>
        </p:spPr>
        <p:txBody>
          <a:bodyPr anchor="t">
            <a:normAutofit/>
          </a:bodyPr>
          <a:lstStyle/>
          <a:p>
            <a:r>
              <a:rPr lang="en-US"/>
              <a:t>Why is Revelation so difficult? </a:t>
            </a:r>
          </a:p>
        </p:txBody>
      </p:sp>
      <p:graphicFrame>
        <p:nvGraphicFramePr>
          <p:cNvPr id="89" name="Content Placeholder 2">
            <a:extLst>
              <a:ext uri="{FF2B5EF4-FFF2-40B4-BE49-F238E27FC236}">
                <a16:creationId xmlns:a16="http://schemas.microsoft.com/office/drawing/2014/main" id="{6608E2CE-CF4D-BE24-FD0D-5CB5390850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6685836"/>
              </p:ext>
            </p:extLst>
          </p:nvPr>
        </p:nvGraphicFramePr>
        <p:xfrm>
          <a:off x="539750" y="2528888"/>
          <a:ext cx="11101388" cy="3779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62504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C8C0F4-5C44-4C3F-B321-5CB3E2BAB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2D69F7-EFCA-11F4-F376-F51A9F851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4500561" cy="5759450"/>
          </a:xfrm>
        </p:spPr>
        <p:txBody>
          <a:bodyPr anchor="t">
            <a:normAutofit/>
          </a:bodyPr>
          <a:lstStyle/>
          <a:p>
            <a:r>
              <a:rPr lang="en-US" sz="8800"/>
              <a:t>Two main sections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13217B8-DDF0-3B7D-8415-284F7D2D72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3970974"/>
              </p:ext>
            </p:extLst>
          </p:nvPr>
        </p:nvGraphicFramePr>
        <p:xfrm>
          <a:off x="5232400" y="540000"/>
          <a:ext cx="6408738" cy="5759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9582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97F832D9-9E09-40D4-AD67-47851A25D0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6A1CF7-1066-9B5F-1139-D4E8C9C58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01135" cy="1809500"/>
          </a:xfrm>
        </p:spPr>
        <p:txBody>
          <a:bodyPr anchor="t">
            <a:normAutofit/>
          </a:bodyPr>
          <a:lstStyle/>
          <a:p>
            <a:r>
              <a:rPr lang="en-US" dirty="0"/>
              <a:t>The biggest problem- 6-19</a:t>
            </a:r>
          </a:p>
        </p:txBody>
      </p:sp>
      <p:graphicFrame>
        <p:nvGraphicFramePr>
          <p:cNvPr id="24" name="Content Placeholder 2">
            <a:extLst>
              <a:ext uri="{FF2B5EF4-FFF2-40B4-BE49-F238E27FC236}">
                <a16:creationId xmlns:a16="http://schemas.microsoft.com/office/drawing/2014/main" id="{ABBF05AB-C6F5-11E4-B592-65372944CA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0666074"/>
              </p:ext>
            </p:extLst>
          </p:nvPr>
        </p:nvGraphicFramePr>
        <p:xfrm>
          <a:off x="539750" y="2528888"/>
          <a:ext cx="11101388" cy="3779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43498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37F6730-8F76-4239-8CBA-B914B02A7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E11E5CC-3C1F-4093-97B6-6433FBF9A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8D720AE-B07F-482D-B526-4A9C632DA7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76F0BCA-E2AA-4AED-9091-1E820FF25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71D2B33-982E-4EC0-9252-B8A7383C9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250D86D-299E-4837-B82C-B97DACC975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74EFAF9-4DE5-4C1F-BF17-0A5930FFFA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857D782-AB09-4CB1-A94A-54F935E7098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E95A3B-E29B-40AA-B9DD-FF0BA512F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A71F79C-8170-4729-A592-753969B849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AE5C556-02CA-4512-9F5F-7088484CF7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75FD132-C2ED-4807-B2DA-D428F9C44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71967F12-B0C4-4D31-8D63-89945DCD2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>
                  <a:alpha val="40000"/>
                </a:schemeClr>
              </a:gs>
              <a:gs pos="100000">
                <a:schemeClr val="bg2">
                  <a:alpha val="80000"/>
                </a:schemeClr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5C2185-9DB7-16E9-5A94-EAE80DD99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699" y="540000"/>
            <a:ext cx="4816862" cy="5759450"/>
          </a:xfrm>
        </p:spPr>
        <p:txBody>
          <a:bodyPr anchor="t">
            <a:normAutofit/>
          </a:bodyPr>
          <a:lstStyle/>
          <a:p>
            <a:r>
              <a:rPr lang="en-US" sz="8800" dirty="0"/>
              <a:t>Chapters 6–19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01B21C4-FBB6-A007-5976-BF9BB9496F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0112788"/>
              </p:ext>
            </p:extLst>
          </p:nvPr>
        </p:nvGraphicFramePr>
        <p:xfrm>
          <a:off x="5232400" y="540000"/>
          <a:ext cx="6408738" cy="5759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71080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46" name="Rectangle 8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6260A41-D170-44DF-9081-4DF21FEA4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95FF435-E138-4CA4-80B8-D25C259F9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47" name="Group 24">
              <a:extLst>
                <a:ext uri="{FF2B5EF4-FFF2-40B4-BE49-F238E27FC236}">
                  <a16:creationId xmlns:a16="http://schemas.microsoft.com/office/drawing/2014/main" id="{2485C0B2-7933-4948-A03E-349095C3D1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72000" y="0"/>
              <a:ext cx="11520000" cy="5760000"/>
              <a:chOff x="5981700" y="-1"/>
              <a:chExt cx="6042660" cy="3021330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B908EF2-2272-4B36-96AB-C32B427986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1B435FF-41C1-463D-9CBA-A39108AB8D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8B33A19-5CB6-4F2E-B3E7-8C58F59B7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9F2B898-391D-428B-986C-20A26B231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A330802-5C22-4A7E-BFDD-B52A75A2A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965FD02-57E9-494C-81A6-EAE3BFA128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4F2C922-889D-461D-97A2-5F11410B91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565F5B8-8061-418A-B7EC-93604025F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4AF55BD-6E1B-07B0-FEAA-C22FBAB8F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520825"/>
            <a:ext cx="6373812" cy="28082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8800"/>
              <a:t>Genre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E35E9-320C-E5B3-C99F-9FCF9653D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4063" y="1520825"/>
            <a:ext cx="4500561" cy="4618076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3600" cap="all" spc="300" dirty="0"/>
              <a:t>An apocalypse  (1:1)</a:t>
            </a:r>
          </a:p>
        </p:txBody>
      </p:sp>
    </p:spTree>
    <p:extLst>
      <p:ext uri="{BB962C8B-B14F-4D97-AF65-F5344CB8AC3E}">
        <p14:creationId xmlns:p14="http://schemas.microsoft.com/office/powerpoint/2010/main" val="3432098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0D050C3-946A-4155-B469-3FE5492E6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0D7BFBB-BF60-4EF1-AF1C-731347DB1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0150CBC-E30B-417C-9BB2-CE6BB1A64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76020D6-6ADB-408E-A69F-4EA6F51A7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226C8E5-1D99-421D-AB3C-2AF296A153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7669339-D0C4-4CF0-9A76-5BFBCDB798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8B31604-91C4-4CB0-8097-02EE0ADDC1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48340F5-A593-469A-98DC-B6D90D3B2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59E3068-3000-4C82-ACA8-367498951E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2E1C398-D8F7-4828-9F7F-80D61DAE2B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3B333C-60FD-4260-80E0-190666C9DE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DC05F582-AA63-4A8C-915E-66057E4BE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60000"/>
                </a:schemeClr>
              </a:gs>
              <a:gs pos="37000">
                <a:schemeClr val="bg2">
                  <a:alpha val="60000"/>
                </a:schemeClr>
              </a:gs>
              <a:gs pos="7900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B9BD54-D279-C2BE-6C4E-A518541BD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0692" y="-121358"/>
            <a:ext cx="4554821" cy="2186096"/>
          </a:xfrm>
        </p:spPr>
        <p:txBody>
          <a:bodyPr anchor="b">
            <a:normAutofit/>
          </a:bodyPr>
          <a:lstStyle/>
          <a:p>
            <a:r>
              <a:rPr lang="en-US" sz="4800" dirty="0"/>
              <a:t>What is an apocalypse?</a:t>
            </a:r>
          </a:p>
        </p:txBody>
      </p:sp>
      <p:pic>
        <p:nvPicPr>
          <p:cNvPr id="5" name="Picture 4" descr="A closeup photo of an open book">
            <a:extLst>
              <a:ext uri="{FF2B5EF4-FFF2-40B4-BE49-F238E27FC236}">
                <a16:creationId xmlns:a16="http://schemas.microsoft.com/office/drawing/2014/main" id="{73B1BA8E-573E-9DBD-985E-0A545359EF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36" r="20250" b="10"/>
          <a:stretch/>
        </p:blipFill>
        <p:spPr>
          <a:xfrm>
            <a:off x="20" y="10"/>
            <a:ext cx="6444556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0E03C-D63F-B280-1768-B6F06D832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7724" y="2328895"/>
            <a:ext cx="5097789" cy="39798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69875" indent="-269875"/>
            <a:r>
              <a:rPr lang="en-US" dirty="0"/>
              <a:t>"'Apocalypse' is a genre of revelatory literature with a narrative framework, in which a revelation is mediated by an otherworldly being to a human recipient, disclosing a transcendent reality which is both temporal, insofar as it envisages eschatological salvation, and spatial, insofar as it involves another, supernatural world," (Collins, </a:t>
            </a:r>
            <a:r>
              <a:rPr lang="en-US" i="1" dirty="0"/>
              <a:t>Apocalyptic Imagination</a:t>
            </a:r>
            <a:r>
              <a:rPr lang="en-US" dirty="0"/>
              <a:t>, 4).</a:t>
            </a:r>
          </a:p>
        </p:txBody>
      </p:sp>
    </p:spTree>
    <p:extLst>
      <p:ext uri="{BB962C8B-B14F-4D97-AF65-F5344CB8AC3E}">
        <p14:creationId xmlns:p14="http://schemas.microsoft.com/office/powerpoint/2010/main" val="3740160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AA704-2085-2057-21E9-1B16C6A2A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an apocalypse?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4E874-7A87-B1C8-BC28-A1A2809AC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69875" indent="-269875"/>
            <a:r>
              <a:rPr lang="en-US" sz="2800" dirty="0"/>
              <a:t>A coded message to avoid persecution?</a:t>
            </a:r>
          </a:p>
          <a:p>
            <a:pPr marL="269875" indent="-269875"/>
            <a:endParaRPr lang="en-US" sz="2800" dirty="0"/>
          </a:p>
          <a:p>
            <a:pPr marL="269875" indent="-269875"/>
            <a:r>
              <a:rPr lang="en-US" sz="2800" u="sng" dirty="0"/>
              <a:t>No, this is the way revelatory oracles were recorded at the time.</a:t>
            </a:r>
          </a:p>
        </p:txBody>
      </p:sp>
    </p:spTree>
    <p:extLst>
      <p:ext uri="{BB962C8B-B14F-4D97-AF65-F5344CB8AC3E}">
        <p14:creationId xmlns:p14="http://schemas.microsoft.com/office/powerpoint/2010/main" val="462302275"/>
      </p:ext>
    </p:extLst>
  </p:cSld>
  <p:clrMapOvr>
    <a:masterClrMapping/>
  </p:clrMapOvr>
</p:sld>
</file>

<file path=ppt/theme/theme1.xml><?xml version="1.0" encoding="utf-8"?>
<a:theme xmlns:a="http://schemas.openxmlformats.org/drawingml/2006/main" name="GlowVTI">
  <a:themeElements>
    <a:clrScheme name="AnalogousFromDarkSeedLeftStep">
      <a:dk1>
        <a:srgbClr val="000000"/>
      </a:dk1>
      <a:lt1>
        <a:srgbClr val="FFFFFF"/>
      </a:lt1>
      <a:dk2>
        <a:srgbClr val="38361F"/>
      </a:dk2>
      <a:lt2>
        <a:srgbClr val="E8E2E5"/>
      </a:lt2>
      <a:accent1>
        <a:srgbClr val="47B476"/>
      </a:accent1>
      <a:accent2>
        <a:srgbClr val="3BB13C"/>
      </a:accent2>
      <a:accent3>
        <a:srgbClr val="71B045"/>
      </a:accent3>
      <a:accent4>
        <a:srgbClr val="96AA38"/>
      </a:accent4>
      <a:accent5>
        <a:srgbClr val="B99E49"/>
      </a:accent5>
      <a:accent6>
        <a:srgbClr val="B1643B"/>
      </a:accent6>
      <a:hlink>
        <a:srgbClr val="8B842E"/>
      </a:hlink>
      <a:folHlink>
        <a:srgbClr val="7F7F7F"/>
      </a:folHlink>
    </a:clrScheme>
    <a:fontScheme name="Blur">
      <a:majorFont>
        <a:latin typeface="Bell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lowVTI" id="{D5B5AA20-F6D3-43B8-AF6B-ECAF69256418}" vid="{93025AB5-1D44-4CD3-9BC3-729F6E11E04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GlowVTI</vt:lpstr>
      <vt:lpstr>The book of Revelation</vt:lpstr>
      <vt:lpstr>What is the message of Revelation?</vt:lpstr>
      <vt:lpstr>Why is Revelation so difficult? </vt:lpstr>
      <vt:lpstr>Two main sections</vt:lpstr>
      <vt:lpstr>The biggest problem- 6-19</vt:lpstr>
      <vt:lpstr>Chapters 6–19</vt:lpstr>
      <vt:lpstr>Genre</vt:lpstr>
      <vt:lpstr>What is an apocalypse?</vt:lpstr>
      <vt:lpstr>Why an apocalypse?</vt:lpstr>
      <vt:lpstr>Other examples of apocalyptic literature (200 BC –100 AD)</vt:lpstr>
      <vt:lpstr>Summary of genre</vt:lpstr>
      <vt:lpstr>Other characteristics- the number 7 (54x)</vt:lpstr>
      <vt:lpstr>Other characteristics- Heavenly throne-room scenes</vt:lpstr>
      <vt:lpstr>Other characteristics- Use of the OT</vt:lpstr>
      <vt:lpstr>Authorship</vt:lpstr>
      <vt:lpstr>Date</vt:lpstr>
      <vt:lpstr>Date</vt:lpstr>
      <vt:lpstr>Date- Summary</vt:lpstr>
      <vt:lpstr>The Emperor Domitian</vt:lpstr>
      <vt:lpstr>The Emperor Domitian</vt:lpstr>
      <vt:lpstr>The Emperor Domitian</vt:lpstr>
      <vt:lpstr>Persecution?</vt:lpstr>
      <vt:lpstr>Approaches to Revelation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642</cp:revision>
  <dcterms:created xsi:type="dcterms:W3CDTF">2022-11-27T12:19:44Z</dcterms:created>
  <dcterms:modified xsi:type="dcterms:W3CDTF">2022-12-04T12:40:37Z</dcterms:modified>
</cp:coreProperties>
</file>