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60" r:id="rId2"/>
  </p:sldMasterIdLst>
  <p:notesMasterIdLst>
    <p:notesMasterId r:id="rId21"/>
  </p:notesMasterIdLst>
  <p:handoutMasterIdLst>
    <p:handoutMasterId r:id="rId22"/>
  </p:handoutMasterIdLst>
  <p:sldIdLst>
    <p:sldId id="256" r:id="rId3"/>
    <p:sldId id="259" r:id="rId4"/>
    <p:sldId id="258" r:id="rId5"/>
    <p:sldId id="257" r:id="rId6"/>
    <p:sldId id="260" r:id="rId7"/>
    <p:sldId id="261" r:id="rId8"/>
    <p:sldId id="263" r:id="rId9"/>
    <p:sldId id="262" r:id="rId10"/>
    <p:sldId id="264" r:id="rId11"/>
    <p:sldId id="265" r:id="rId12"/>
    <p:sldId id="266" r:id="rId13"/>
    <p:sldId id="267" r:id="rId14"/>
    <p:sldId id="268" r:id="rId15"/>
    <p:sldId id="269" r:id="rId16"/>
    <p:sldId id="270" r:id="rId17"/>
    <p:sldId id="271" r:id="rId18"/>
    <p:sldId id="272" r:id="rId19"/>
    <p:sldId id="273" r:id="rId2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06EF17-7EBA-22DE-657C-94AD98E32FB3}" v="759" dt="2022-12-14T22:56:20.645"/>
    <p1510:client id="{746B6414-BBD8-04BE-DDCF-946F0C32C88E}" v="165" dt="2022-12-14T14:13:18.275"/>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5274" autoAdjust="0"/>
  </p:normalViewPr>
  <p:slideViewPr>
    <p:cSldViewPr>
      <p:cViewPr varScale="1">
        <p:scale>
          <a:sx n="84" d="100"/>
          <a:sy n="84" d="100"/>
        </p:scale>
        <p:origin x="114" y="618"/>
      </p:cViewPr>
      <p:guideLst>
        <p:guide pos="3839"/>
        <p:guide orient="horz" pos="2160"/>
      </p:guideLst>
    </p:cSldViewPr>
  </p:slideViewPr>
  <p:notesTextViewPr>
    <p:cViewPr>
      <p:scale>
        <a:sx n="1" d="1"/>
        <a:sy n="1" d="1"/>
      </p:scale>
      <p:origin x="0" y="0"/>
    </p:cViewPr>
  </p:notesTextViewPr>
  <p:notesViewPr>
    <p:cSldViewPr showGuides="1">
      <p:cViewPr varScale="1">
        <p:scale>
          <a:sx n="52" d="100"/>
          <a:sy n="52" d="100"/>
        </p:scale>
        <p:origin x="2664" y="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12/14/2022</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12/14/2022</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t>Click to edit Master title style</a:t>
            </a:r>
          </a:p>
        </p:txBody>
      </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edit Master subtitle style</a:t>
            </a:r>
          </a:p>
        </p:txBody>
      </p:sp>
      <p:grpSp>
        <p:nvGrpSpPr>
          <p:cNvPr id="256" name="line"/>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AFE8FB1-0A7A-443E-AAF7-31D4FA1AA312}" type="datetimeFigureOut">
              <a:rPr lang="en-US"/>
              <a:t>12/14/2022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Vertical Title 1"/>
          <p:cNvSpPr>
            <a:spLocks noGrp="1"/>
          </p:cNvSpPr>
          <p:nvPr>
            <p:ph type="title" orient="vert"/>
          </p:nvPr>
        </p:nvSpPr>
        <p:spPr>
          <a:xfrm>
            <a:off x="10361612" y="274639"/>
            <a:ext cx="1371600" cy="5901747"/>
          </a:xfrm>
        </p:spPr>
        <p:txBody>
          <a:bodyPr vert="eaVert"/>
          <a:lstStyle/>
          <a:p>
            <a:r>
              <a:t>Click to edit Master title style</a:t>
            </a:r>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AFE8FB1-0A7A-443E-AAF7-31D4FA1AA312}" type="datetimeFigureOut">
              <a:rPr lang="en-US"/>
              <a:t>12/14/2022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336" y="1769541"/>
            <a:ext cx="9437576" cy="1828801"/>
          </a:xfrm>
        </p:spPr>
        <p:txBody>
          <a:bodyPr anchor="b">
            <a:normAutofit/>
          </a:bodyPr>
          <a:lstStyle>
            <a:lvl1pPr algn="ctr">
              <a:defRPr sz="5398"/>
            </a:lvl1pPr>
          </a:lstStyle>
          <a:p>
            <a:r>
              <a:rPr lang="en-US"/>
              <a:t>Click to edit Master title style</a:t>
            </a:r>
          </a:p>
        </p:txBody>
      </p:sp>
      <p:sp>
        <p:nvSpPr>
          <p:cNvPr id="3" name="Subtitle 2"/>
          <p:cNvSpPr>
            <a:spLocks noGrp="1"/>
          </p:cNvSpPr>
          <p:nvPr>
            <p:ph type="subTitle" idx="1"/>
          </p:nvPr>
        </p:nvSpPr>
        <p:spPr>
          <a:xfrm>
            <a:off x="1370336" y="3773490"/>
            <a:ext cx="9437576" cy="1049867"/>
          </a:xfrm>
        </p:spPr>
        <p:txBody>
          <a:bodyPr anchor="t"/>
          <a:lstStyle>
            <a:lvl1pPr marL="0" indent="0" algn="ctr">
              <a:buNone/>
              <a:defRPr>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508280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A3C-5767-4844-A0A3-83778C2E5409}" type="datetime1">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65516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064" y="1761068"/>
            <a:ext cx="9588052" cy="1828813"/>
          </a:xfrm>
        </p:spPr>
        <p:txBody>
          <a:bodyPr anchor="b"/>
          <a:lstStyle>
            <a:lvl1pPr algn="ctr">
              <a:defRPr sz="3999" b="0" cap="none"/>
            </a:lvl1pPr>
          </a:lstStyle>
          <a:p>
            <a:r>
              <a:rPr lang="en-US"/>
              <a:t>Click to edit Master title style</a:t>
            </a:r>
          </a:p>
        </p:txBody>
      </p:sp>
      <p:sp>
        <p:nvSpPr>
          <p:cNvPr id="3" name="Text Placeholder 2"/>
          <p:cNvSpPr>
            <a:spLocks noGrp="1"/>
          </p:cNvSpPr>
          <p:nvPr>
            <p:ph type="body" idx="1"/>
          </p:nvPr>
        </p:nvSpPr>
        <p:spPr>
          <a:xfrm>
            <a:off x="1295064" y="3763439"/>
            <a:ext cx="9588052" cy="1333494"/>
          </a:xfrm>
        </p:spPr>
        <p:txBody>
          <a:bodyPr anchor="t"/>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266120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10351066" cy="1261872"/>
          </a:xfrm>
        </p:spPr>
        <p:txBody>
          <a:bodyPr/>
          <a:lstStyle/>
          <a:p>
            <a:r>
              <a:rPr lang="en-US"/>
              <a:t>Click to edit Master title style</a:t>
            </a:r>
          </a:p>
        </p:txBody>
      </p:sp>
      <p:sp>
        <p:nvSpPr>
          <p:cNvPr id="3" name="Content Placeholder 2"/>
          <p:cNvSpPr>
            <a:spLocks noGrp="1"/>
          </p:cNvSpPr>
          <p:nvPr>
            <p:ph sz="half" idx="1"/>
          </p:nvPr>
        </p:nvSpPr>
        <p:spPr>
          <a:xfrm>
            <a:off x="913558" y="2076450"/>
            <a:ext cx="4855576"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9047" y="2076451"/>
            <a:ext cx="4855576"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D27C-8599-43EF-BA1D-14DDC1946E06}" type="datetime1">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03605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557" y="1734507"/>
            <a:ext cx="502789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6733" y="1734507"/>
            <a:ext cx="5027890" cy="4099959"/>
          </a:xfrm>
          <a:prstGeom prst="rect">
            <a:avLst/>
          </a:prstGeom>
        </p:spPr>
      </p:pic>
      <p:sp>
        <p:nvSpPr>
          <p:cNvPr id="2" name="Title 1"/>
          <p:cNvSpPr>
            <a:spLocks noGrp="1"/>
          </p:cNvSpPr>
          <p:nvPr>
            <p:ph type="title"/>
          </p:nvPr>
        </p:nvSpPr>
        <p:spPr>
          <a:xfrm>
            <a:off x="913557" y="609600"/>
            <a:ext cx="10351066" cy="9704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5741" y="1855153"/>
            <a:ext cx="4763523" cy="692494"/>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45741" y="2702104"/>
            <a:ext cx="4763523"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1509" y="1855153"/>
            <a:ext cx="4778337" cy="692495"/>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1511" y="2702104"/>
            <a:ext cx="4778336"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43D99-809A-49C0-96E5-4250D0B498EE}" type="datetime1">
              <a:rPr lang="en-US" smtClean="0"/>
              <a:t>12/14/2022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49299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12/14/2022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29729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01489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3705924" cy="1821918"/>
          </a:xfrm>
        </p:spPr>
        <p:txBody>
          <a:bodyPr anchor="b">
            <a:normAutofit/>
          </a:bodyPr>
          <a:lstStyle>
            <a:lvl1pPr algn="ctr">
              <a:defRPr sz="2799" b="0"/>
            </a:lvl1pPr>
          </a:lstStyle>
          <a:p>
            <a:r>
              <a:rPr lang="en-US"/>
              <a:t>Click to edit Master title style</a:t>
            </a:r>
          </a:p>
        </p:txBody>
      </p:sp>
      <p:sp>
        <p:nvSpPr>
          <p:cNvPr id="3" name="Content Placeholder 2"/>
          <p:cNvSpPr>
            <a:spLocks noGrp="1"/>
          </p:cNvSpPr>
          <p:nvPr>
            <p:ph idx="1"/>
          </p:nvPr>
        </p:nvSpPr>
        <p:spPr>
          <a:xfrm>
            <a:off x="4854369" y="609601"/>
            <a:ext cx="641025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557" y="2673351"/>
            <a:ext cx="3705924" cy="3016250"/>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76911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t>Click to edit Master title style</a:t>
            </a: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AFE8FB1-0A7A-443E-AAF7-31D4FA1AA312}" type="datetimeFigureOut">
              <a:rPr lang="en-US"/>
              <a:t>12/14/2022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1765" y="609600"/>
            <a:ext cx="3583233" cy="5204832"/>
          </a:xfrm>
          <a:prstGeom prst="rect">
            <a:avLst/>
          </a:prstGeom>
        </p:spPr>
      </p:pic>
      <p:sp>
        <p:nvSpPr>
          <p:cNvPr id="2" name="Title 1"/>
          <p:cNvSpPr>
            <a:spLocks noGrp="1"/>
          </p:cNvSpPr>
          <p:nvPr>
            <p:ph type="title"/>
          </p:nvPr>
        </p:nvSpPr>
        <p:spPr>
          <a:xfrm>
            <a:off x="913557" y="763702"/>
            <a:ext cx="5706413" cy="1675559"/>
          </a:xfrm>
        </p:spPr>
        <p:txBody>
          <a:bodyPr anchor="b">
            <a:noAutofit/>
          </a:bodyPr>
          <a:lstStyle>
            <a:lvl1pPr algn="ctr">
              <a:defRPr sz="3199" b="0"/>
            </a:lvl1pPr>
          </a:lstStyle>
          <a:p>
            <a:r>
              <a:rPr lang="en-US"/>
              <a:t>Click to edit Master title style</a:t>
            </a:r>
          </a:p>
        </p:txBody>
      </p:sp>
      <p:sp>
        <p:nvSpPr>
          <p:cNvPr id="3" name="Picture Placeholder 2"/>
          <p:cNvSpPr>
            <a:spLocks noGrp="1" noChangeAspect="1"/>
          </p:cNvSpPr>
          <p:nvPr>
            <p:ph type="pic" idx="1"/>
          </p:nvPr>
        </p:nvSpPr>
        <p:spPr>
          <a:xfrm>
            <a:off x="7440613" y="763702"/>
            <a:ext cx="3274898" cy="4912822"/>
          </a:xfr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4" name="Text Placeholder 3"/>
          <p:cNvSpPr>
            <a:spLocks noGrp="1"/>
          </p:cNvSpPr>
          <p:nvPr>
            <p:ph type="body" sz="half" idx="2"/>
          </p:nvPr>
        </p:nvSpPr>
        <p:spPr>
          <a:xfrm>
            <a:off x="1473314" y="2679700"/>
            <a:ext cx="4586899" cy="3135695"/>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12/14/2022</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42305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619" y="547807"/>
            <a:ext cx="10139158" cy="3816806"/>
          </a:xfrm>
          <a:prstGeom prst="rect">
            <a:avLst/>
          </a:prstGeom>
        </p:spPr>
      </p:pic>
      <p:sp>
        <p:nvSpPr>
          <p:cNvPr id="2" name="Title 1"/>
          <p:cNvSpPr>
            <a:spLocks noGrp="1"/>
          </p:cNvSpPr>
          <p:nvPr>
            <p:ph type="title"/>
          </p:nvPr>
        </p:nvSpPr>
        <p:spPr>
          <a:xfrm>
            <a:off x="913568" y="4565255"/>
            <a:ext cx="10352629" cy="543472"/>
          </a:xfrm>
        </p:spPr>
        <p:txBody>
          <a:bodyPr anchor="b">
            <a:normAutofit/>
          </a:bodyPr>
          <a:lstStyle>
            <a:lvl1pPr algn="ctr">
              <a:defRPr sz="2799"/>
            </a:lvl1pPr>
          </a:lstStyle>
          <a:p>
            <a:r>
              <a:rPr lang="en-US"/>
              <a:t>Click to edit Master title style</a:t>
            </a:r>
          </a:p>
        </p:txBody>
      </p:sp>
      <p:sp>
        <p:nvSpPr>
          <p:cNvPr id="3" name="Picture Placeholder 2"/>
          <p:cNvSpPr>
            <a:spLocks noGrp="1" noChangeAspect="1"/>
          </p:cNvSpPr>
          <p:nvPr>
            <p:ph type="pic" idx="1"/>
          </p:nvPr>
        </p:nvSpPr>
        <p:spPr>
          <a:xfrm>
            <a:off x="1169045" y="695010"/>
            <a:ext cx="9842782" cy="3525671"/>
          </a:xfrm>
          <a:effectLst>
            <a:outerShdw blurRad="38100" dist="25400" dir="4440000">
              <a:srgbClr val="000000">
                <a:alpha val="36000"/>
              </a:srgbClr>
            </a:outerShdw>
          </a:effectLst>
        </p:spPr>
        <p:txBody>
          <a:bodyPr anchor="t">
            <a:normAutofit/>
          </a:bodyPr>
          <a:lstStyle>
            <a:lvl1pPr marL="0" indent="0" algn="ctr">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913557" y="5247728"/>
            <a:ext cx="10351066" cy="543472"/>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7392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8437"/>
            <a:ext cx="10351066" cy="3534344"/>
          </a:xfrm>
        </p:spPr>
        <p:txBody>
          <a:bodyPr anchor="ctr">
            <a:normAutofit/>
          </a:bodyPr>
          <a:lstStyle>
            <a:lvl1pPr>
              <a:defRPr sz="3999"/>
            </a:lvl1pPr>
          </a:lstStyle>
          <a:p>
            <a:r>
              <a:rPr lang="en-US"/>
              <a:t>Click to edit Master title style</a:t>
            </a:r>
          </a:p>
        </p:txBody>
      </p:sp>
      <p:sp>
        <p:nvSpPr>
          <p:cNvPr id="4" name="Text Placeholder 3"/>
          <p:cNvSpPr>
            <a:spLocks noGrp="1"/>
          </p:cNvSpPr>
          <p:nvPr>
            <p:ph type="body" sz="half" idx="2"/>
          </p:nvPr>
        </p:nvSpPr>
        <p:spPr>
          <a:xfrm>
            <a:off x="913556" y="4295180"/>
            <a:ext cx="10351067" cy="1501826"/>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77243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992904"/>
          </a:xfrm>
        </p:spPr>
        <p:txBody>
          <a:bodyPr anchor="ctr">
            <a:normAutofit/>
          </a:bodyPr>
          <a:lstStyle>
            <a:lvl1pPr>
              <a:defRPr sz="3599"/>
            </a:lvl1pPr>
          </a:lstStyle>
          <a:p>
            <a:r>
              <a:rPr lang="en-US"/>
              <a:t>Click to edit Master title style</a:t>
            </a:r>
          </a:p>
        </p:txBody>
      </p:sp>
      <p:sp>
        <p:nvSpPr>
          <p:cNvPr id="12" name="Text Placeholder 3"/>
          <p:cNvSpPr>
            <a:spLocks noGrp="1"/>
          </p:cNvSpPr>
          <p:nvPr>
            <p:ph type="body" sz="half" idx="13"/>
          </p:nvPr>
        </p:nvSpPr>
        <p:spPr>
          <a:xfrm>
            <a:off x="1720196" y="3610033"/>
            <a:ext cx="8750020" cy="532749"/>
          </a:xfrm>
        </p:spPr>
        <p:txBody>
          <a:bodyPr anchor="t">
            <a:normAutofit/>
          </a:bodyPr>
          <a:lstStyle>
            <a:lvl1pPr marL="0" indent="0" algn="r">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556" y="4304353"/>
            <a:ext cx="10351067" cy="1489496"/>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
        <p:nvSpPr>
          <p:cNvPr id="11" name="TextBox 10">
            <a:extLst>
              <a:ext uri="{FF2B5EF4-FFF2-40B4-BE49-F238E27FC236}">
                <a16:creationId xmlns:a16="http://schemas.microsoft.com/office/drawing/2014/main" id="{223F0D53-0705-41B7-8554-09D21E7807F9}"/>
              </a:ext>
            </a:extLst>
          </p:cNvPr>
          <p:cNvSpPr txBox="1"/>
          <p:nvPr/>
        </p:nvSpPr>
        <p:spPr>
          <a:xfrm>
            <a:off x="990342" y="884796"/>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1981" y="2928258"/>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556" y="2126943"/>
            <a:ext cx="10351067" cy="2511835"/>
          </a:xfrm>
        </p:spPr>
        <p:txBody>
          <a:bodyPr anchor="b"/>
          <a:lstStyle>
            <a:lvl1pPr>
              <a:defRPr sz="3199"/>
            </a:lvl1pPr>
          </a:lstStyle>
          <a:p>
            <a:r>
              <a:rPr lang="en-US"/>
              <a:t>Click to edit Master title style</a:t>
            </a:r>
          </a:p>
        </p:txBody>
      </p:sp>
      <p:sp>
        <p:nvSpPr>
          <p:cNvPr id="4" name="Text Placeholder 3"/>
          <p:cNvSpPr>
            <a:spLocks noGrp="1"/>
          </p:cNvSpPr>
          <p:nvPr>
            <p:ph type="body" sz="half" idx="2"/>
          </p:nvPr>
        </p:nvSpPr>
        <p:spPr>
          <a:xfrm>
            <a:off x="913547" y="4650556"/>
            <a:ext cx="10349503"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97252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557" y="609600"/>
            <a:ext cx="10351066" cy="970450"/>
          </a:xfrm>
        </p:spPr>
        <p:txBody>
          <a:bodyPr/>
          <a:lstStyle/>
          <a:p>
            <a:r>
              <a:rPr lang="en-US"/>
              <a:t>Click to edit Master title style</a:t>
            </a:r>
          </a:p>
        </p:txBody>
      </p:sp>
      <p:sp>
        <p:nvSpPr>
          <p:cNvPr id="7" name="Text Placeholder 2"/>
          <p:cNvSpPr>
            <a:spLocks noGrp="1"/>
          </p:cNvSpPr>
          <p:nvPr>
            <p:ph type="body" idx="1"/>
          </p:nvPr>
        </p:nvSpPr>
        <p:spPr>
          <a:xfrm>
            <a:off x="913557"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557"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5553" y="1885950"/>
            <a:ext cx="3300124" cy="764783"/>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0279"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4498"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4498" y="2768111"/>
            <a:ext cx="3300124" cy="3023089"/>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92141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28" y="1818215"/>
            <a:ext cx="333910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653" y="1818215"/>
            <a:ext cx="333910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984" y="1818215"/>
            <a:ext cx="3339102" cy="1847851"/>
          </a:xfrm>
          <a:prstGeom prst="rect">
            <a:avLst/>
          </a:prstGeom>
        </p:spPr>
      </p:pic>
      <p:sp>
        <p:nvSpPr>
          <p:cNvPr id="30" name="Title 1"/>
          <p:cNvSpPr>
            <a:spLocks noGrp="1"/>
          </p:cNvSpPr>
          <p:nvPr>
            <p:ph type="title"/>
          </p:nvPr>
        </p:nvSpPr>
        <p:spPr>
          <a:xfrm>
            <a:off x="913556" y="609600"/>
            <a:ext cx="10351067" cy="970450"/>
          </a:xfrm>
        </p:spPr>
        <p:txBody>
          <a:bodyPr/>
          <a:lstStyle/>
          <a:p>
            <a:r>
              <a:rPr lang="en-US"/>
              <a:t>Click to edit Master title style</a:t>
            </a:r>
          </a:p>
        </p:txBody>
      </p:sp>
      <p:sp>
        <p:nvSpPr>
          <p:cNvPr id="19" name="Text Placeholder 2"/>
          <p:cNvSpPr>
            <a:spLocks noGrp="1"/>
          </p:cNvSpPr>
          <p:nvPr>
            <p:ph type="body" idx="1"/>
          </p:nvPr>
        </p:nvSpPr>
        <p:spPr>
          <a:xfrm>
            <a:off x="913557"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7837" y="1938918"/>
            <a:ext cx="3091563"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21" name="Text Placeholder 3"/>
          <p:cNvSpPr>
            <a:spLocks noGrp="1"/>
          </p:cNvSpPr>
          <p:nvPr>
            <p:ph type="body" sz="half" idx="18"/>
          </p:nvPr>
        </p:nvSpPr>
        <p:spPr>
          <a:xfrm>
            <a:off x="913557" y="4572443"/>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1631"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4559" y="1939094"/>
            <a:ext cx="3091563"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24" name="Text Placeholder 3"/>
          <p:cNvSpPr>
            <a:spLocks noGrp="1"/>
          </p:cNvSpPr>
          <p:nvPr>
            <p:ph type="body" sz="half" idx="19"/>
          </p:nvPr>
        </p:nvSpPr>
        <p:spPr>
          <a:xfrm>
            <a:off x="4440279"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4623"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3595" y="1934432"/>
            <a:ext cx="3091563"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27" name="Text Placeholder 3"/>
          <p:cNvSpPr>
            <a:spLocks noGrp="1"/>
          </p:cNvSpPr>
          <p:nvPr>
            <p:ph type="body" sz="half" idx="20"/>
          </p:nvPr>
        </p:nvSpPr>
        <p:spPr>
          <a:xfrm>
            <a:off x="7964498"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3939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E833E-1B6D-415F-AD29-75AE8C43BD0D}" type="datetime1">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949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0729" y="609600"/>
            <a:ext cx="2283892"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558" y="609600"/>
            <a:ext cx="7914810"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52596F-08A7-4B70-989A-F2B1CF31E66B}" type="datetime1">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47370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02" name="Shape 102"/>
          <p:cNvSpPr>
            <a:spLocks noGrp="1"/>
          </p:cNvSpPr>
          <p:nvPr>
            <p:ph type="title"/>
          </p:nvPr>
        </p:nvSpPr>
        <p:spPr>
          <a:xfrm>
            <a:off x="2592249" y="624110"/>
            <a:ext cx="8909367" cy="1509492"/>
          </a:xfrm>
          <a:prstGeom prst="rect">
            <a:avLst/>
          </a:prstGeom>
        </p:spPr>
        <p:txBody>
          <a:bodyPr/>
          <a:lstStyle/>
          <a:p>
            <a:pPr lvl="0">
              <a:defRPr sz="1800">
                <a:solidFill>
                  <a:srgbClr val="000000"/>
                </a:solidFill>
              </a:defRPr>
            </a:pPr>
            <a:r>
              <a:rPr sz="3599">
                <a:solidFill>
                  <a:srgbClr val="262626"/>
                </a:solidFill>
              </a:rPr>
              <a:t>Title Text</a:t>
            </a:r>
          </a:p>
        </p:txBody>
      </p:sp>
      <p:sp>
        <p:nvSpPr>
          <p:cNvPr id="103" name="Shape 103"/>
          <p:cNvSpPr>
            <a:spLocks noGrp="1"/>
          </p:cNvSpPr>
          <p:nvPr>
            <p:ph type="body" idx="1"/>
          </p:nvPr>
        </p:nvSpPr>
        <p:spPr>
          <a:xfrm>
            <a:off x="2588535" y="2133600"/>
            <a:ext cx="4312746" cy="4724400"/>
          </a:xfrm>
          <a:prstGeom prst="rect">
            <a:avLst/>
          </a:prstGeom>
        </p:spPr>
        <p:txBody>
          <a:bodyPr/>
          <a:lstStyle/>
          <a:p>
            <a:pPr lvl="0">
              <a:defRPr>
                <a:solidFill>
                  <a:srgbClr val="000000"/>
                </a:solidFill>
              </a:defRPr>
            </a:pPr>
            <a:r>
              <a:rPr>
                <a:solidFill>
                  <a:srgbClr val="404040"/>
                </a:solidFill>
              </a:rPr>
              <a:t>Body Level One</a:t>
            </a:r>
          </a:p>
          <a:p>
            <a:pPr lvl="1">
              <a:defRPr>
                <a:solidFill>
                  <a:srgbClr val="000000"/>
                </a:solidFill>
              </a:defRPr>
            </a:pPr>
            <a:r>
              <a:rPr>
                <a:solidFill>
                  <a:srgbClr val="404040"/>
                </a:solidFill>
              </a:rPr>
              <a:t>Body Level Two</a:t>
            </a:r>
          </a:p>
          <a:p>
            <a:pPr lvl="2">
              <a:defRPr>
                <a:solidFill>
                  <a:srgbClr val="000000"/>
                </a:solidFill>
              </a:defRPr>
            </a:pPr>
            <a:r>
              <a:rPr>
                <a:solidFill>
                  <a:srgbClr val="404040"/>
                </a:solidFill>
              </a:rPr>
              <a:t>Body Level Three</a:t>
            </a:r>
          </a:p>
          <a:p>
            <a:pPr lvl="3">
              <a:defRPr>
                <a:solidFill>
                  <a:srgbClr val="000000"/>
                </a:solidFill>
              </a:defRPr>
            </a:pPr>
            <a:r>
              <a:rPr>
                <a:solidFill>
                  <a:srgbClr val="404040"/>
                </a:solidFill>
              </a:rPr>
              <a:t>Body Level Four</a:t>
            </a:r>
          </a:p>
          <a:p>
            <a:pPr lvl="4">
              <a:defRPr>
                <a:solidFill>
                  <a:srgbClr val="000000"/>
                </a:solidFill>
              </a:defRPr>
            </a:pPr>
            <a:r>
              <a:rPr>
                <a:solidFill>
                  <a:srgbClr val="404040"/>
                </a:solidFill>
              </a:rPr>
              <a:t>Body Level Five</a:t>
            </a:r>
          </a:p>
        </p:txBody>
      </p:sp>
      <p:sp>
        <p:nvSpPr>
          <p:cNvPr id="104" name="Shape 10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5313176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t>Click to edit Master title style</a:t>
            </a:r>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a:t>12/14/2022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t>Click to edit Master title style</a:t>
            </a: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9AFE8FB1-0A7A-443E-AAF7-31D4FA1AA312}" type="datetimeFigureOut">
              <a:rPr lang="en-US"/>
              <a:t>12/14/2022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lvl1pPr>
              <a:defRPr/>
            </a:lvl1pPr>
          </a:lstStyle>
          <a:p>
            <a:r>
              <a:t>Click to edit Master title style</a:t>
            </a: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9AFE8FB1-0A7A-443E-AAF7-31D4FA1AA312}" type="datetimeFigureOut">
              <a:rPr lang="en-US"/>
              <a:t>12/14/2022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9AFE8FB1-0A7A-443E-AAF7-31D4FA1AA312}" type="datetimeFigureOut">
              <a:rPr lang="en-US"/>
              <a:t>12/14/2022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a:t>12/14/2022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t>Click to edit Master title style</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12/14/2022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t>Click to edit Master title style</a:t>
            </a:r>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12/14/2022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t>Click to edit Master title style</a:t>
            </a: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en-US"/>
              <a:pPr/>
              <a:t>12/14/2022</a:t>
            </a:fld>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a:pPr/>
              <a:t>‹#›</a:t>
            </a:fld>
            <a:endParaRPr/>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57" y="609600"/>
            <a:ext cx="10351066"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557" y="2076450"/>
            <a:ext cx="10351066"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6736" y="6000750"/>
            <a:ext cx="2742486"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12/14/2022</a:t>
            </a:fld>
            <a:endParaRPr lang="en-US"/>
          </a:p>
        </p:txBody>
      </p:sp>
      <p:sp>
        <p:nvSpPr>
          <p:cNvPr id="5" name="Footer Placeholder 4"/>
          <p:cNvSpPr>
            <a:spLocks noGrp="1"/>
          </p:cNvSpPr>
          <p:nvPr>
            <p:ph type="ftr" sz="quarter" idx="3"/>
          </p:nvPr>
        </p:nvSpPr>
        <p:spPr>
          <a:xfrm>
            <a:off x="913558" y="6000750"/>
            <a:ext cx="6671127"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1273" y="6000750"/>
            <a:ext cx="753349"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ctr" defTabSz="457063" rtl="0" eaLnBrk="1" latinLnBrk="0" hangingPunct="1">
        <a:lnSpc>
          <a:spcPct val="90000"/>
        </a:lnSpc>
        <a:spcBef>
          <a:spcPct val="0"/>
        </a:spcBef>
        <a:buNone/>
        <a:defRPr sz="45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05908" algn="l" defTabSz="457063" rtl="0" eaLnBrk="1" latinLnBrk="0" hangingPunct="1">
        <a:lnSpc>
          <a:spcPct val="110000"/>
        </a:lnSpc>
        <a:spcBef>
          <a:spcPct val="20000"/>
        </a:spcBef>
        <a:spcAft>
          <a:spcPts val="600"/>
        </a:spcAft>
        <a:buClr>
          <a:schemeClr val="tx2"/>
        </a:buClr>
        <a:buSzPct val="70000"/>
        <a:buFont typeface="Wingdings 2" charset="2"/>
        <a:buChar char=""/>
        <a:defRPr sz="22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20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sacred-texts.com/bib/bap/bap34.htm#fn_8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Revelation </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t>Chapter 2</a:t>
            </a:r>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33340-7C3F-0934-D7C4-D6345369D53C}"/>
              </a:ext>
            </a:extLst>
          </p:cNvPr>
          <p:cNvSpPr>
            <a:spLocks noGrp="1"/>
          </p:cNvSpPr>
          <p:nvPr>
            <p:ph type="title"/>
          </p:nvPr>
        </p:nvSpPr>
        <p:spPr/>
        <p:txBody>
          <a:bodyPr/>
          <a:lstStyle/>
          <a:p>
            <a:r>
              <a:rPr lang="en-US" dirty="0"/>
              <a:t>Who were the Nicolaitans?</a:t>
            </a:r>
          </a:p>
        </p:txBody>
      </p:sp>
      <p:sp>
        <p:nvSpPr>
          <p:cNvPr id="3" name="Content Placeholder 2">
            <a:extLst>
              <a:ext uri="{FF2B5EF4-FFF2-40B4-BE49-F238E27FC236}">
                <a16:creationId xmlns:a16="http://schemas.microsoft.com/office/drawing/2014/main" id="{E1F53927-A8C3-ECC6-954B-6B6D1553A20D}"/>
              </a:ext>
            </a:extLst>
          </p:cNvPr>
          <p:cNvSpPr>
            <a:spLocks noGrp="1"/>
          </p:cNvSpPr>
          <p:nvPr>
            <p:ph sz="half" idx="1"/>
          </p:nvPr>
        </p:nvSpPr>
        <p:spPr/>
        <p:txBody>
          <a:bodyPr vert="horz" lIns="91440" tIns="45720" rIns="91440" bIns="45720" rtlCol="0" anchor="t">
            <a:normAutofit/>
          </a:bodyPr>
          <a:lstStyle/>
          <a:p>
            <a:r>
              <a:rPr lang="en-US" sz="3200" dirty="0"/>
              <a:t>2:15- eating meat sacrificed to idols and fornication</a:t>
            </a:r>
          </a:p>
          <a:p>
            <a:r>
              <a:rPr lang="en-US" sz="3200" dirty="0"/>
              <a:t>"Let us eat meat"</a:t>
            </a:r>
          </a:p>
          <a:p>
            <a:r>
              <a:rPr lang="en-US" sz="3200" dirty="0"/>
              <a:t>"Conqueror of people"</a:t>
            </a:r>
          </a:p>
          <a:p>
            <a:r>
              <a:rPr lang="en-US" sz="3200" dirty="0"/>
              <a:t>Highly speculative</a:t>
            </a:r>
          </a:p>
        </p:txBody>
      </p:sp>
      <p:sp>
        <p:nvSpPr>
          <p:cNvPr id="4" name="Content Placeholder 3">
            <a:extLst>
              <a:ext uri="{FF2B5EF4-FFF2-40B4-BE49-F238E27FC236}">
                <a16:creationId xmlns:a16="http://schemas.microsoft.com/office/drawing/2014/main" id="{6EB37EB0-2677-88CA-1E31-563080433FC5}"/>
              </a:ext>
            </a:extLst>
          </p:cNvPr>
          <p:cNvSpPr>
            <a:spLocks noGrp="1"/>
          </p:cNvSpPr>
          <p:nvPr>
            <p:ph sz="half" idx="2"/>
          </p:nvPr>
        </p:nvSpPr>
        <p:spPr/>
        <p:txBody>
          <a:bodyPr vert="horz" lIns="91440" tIns="45720" rIns="91440" bIns="45720" rtlCol="0" anchor="t">
            <a:normAutofit/>
          </a:bodyPr>
          <a:lstStyle/>
          <a:p>
            <a:r>
              <a:rPr lang="en-US" sz="2800" dirty="0">
                <a:solidFill>
                  <a:schemeClr val="accent2"/>
                </a:solidFill>
              </a:rPr>
              <a:t>Acts 6:5 </a:t>
            </a:r>
            <a:r>
              <a:rPr lang="en-US" sz="2800" dirty="0">
                <a:ea typeface="+mn-lt"/>
                <a:cs typeface="+mn-lt"/>
              </a:rPr>
              <a:t>What they said pleased the whole community, and they chose Stephen, a man full of faith and the Holy Spirit, together with Philip, Prochorus, Nicanor, Timon, Parmenas, and </a:t>
            </a:r>
            <a:r>
              <a:rPr lang="en-US" sz="2800" u="sng" dirty="0">
                <a:ea typeface="+mn-lt"/>
                <a:cs typeface="+mn-lt"/>
              </a:rPr>
              <a:t>Nicolaus, a proselyte of Antioch</a:t>
            </a:r>
            <a:endParaRPr lang="en-US" sz="2800" u="sng" dirty="0"/>
          </a:p>
        </p:txBody>
      </p:sp>
    </p:spTree>
    <p:extLst>
      <p:ext uri="{BB962C8B-B14F-4D97-AF65-F5344CB8AC3E}">
        <p14:creationId xmlns:p14="http://schemas.microsoft.com/office/powerpoint/2010/main" val="198504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54CA6-C306-90E8-9B2A-001C488981E0}"/>
              </a:ext>
            </a:extLst>
          </p:cNvPr>
          <p:cNvSpPr>
            <a:spLocks noGrp="1"/>
          </p:cNvSpPr>
          <p:nvPr>
            <p:ph type="title"/>
          </p:nvPr>
        </p:nvSpPr>
        <p:spPr/>
        <p:txBody>
          <a:bodyPr/>
          <a:lstStyle/>
          <a:p>
            <a:r>
              <a:rPr lang="en-US" dirty="0"/>
              <a:t>Ancient Smyrna</a:t>
            </a:r>
          </a:p>
        </p:txBody>
      </p:sp>
      <p:sp>
        <p:nvSpPr>
          <p:cNvPr id="3" name="Content Placeholder 2">
            <a:extLst>
              <a:ext uri="{FF2B5EF4-FFF2-40B4-BE49-F238E27FC236}">
                <a16:creationId xmlns:a16="http://schemas.microsoft.com/office/drawing/2014/main" id="{BF7B6807-3422-A5A8-E98D-9D0C391E1154}"/>
              </a:ext>
            </a:extLst>
          </p:cNvPr>
          <p:cNvSpPr>
            <a:spLocks noGrp="1"/>
          </p:cNvSpPr>
          <p:nvPr>
            <p:ph sz="half" idx="1"/>
          </p:nvPr>
        </p:nvSpPr>
        <p:spPr/>
        <p:txBody>
          <a:bodyPr vert="horz" lIns="91440" tIns="45720" rIns="91440" bIns="45720" rtlCol="0" anchor="t">
            <a:normAutofit/>
          </a:bodyPr>
          <a:lstStyle/>
          <a:p>
            <a:r>
              <a:rPr lang="en-US" sz="2800" dirty="0"/>
              <a:t>Important port city</a:t>
            </a:r>
          </a:p>
          <a:p>
            <a:pPr marL="0" indent="0">
              <a:buNone/>
            </a:pPr>
            <a:endParaRPr lang="en-US" sz="2800" dirty="0"/>
          </a:p>
          <a:p>
            <a:r>
              <a:rPr lang="en-US" sz="2800" dirty="0"/>
              <a:t>Renowned for its wealth</a:t>
            </a:r>
          </a:p>
          <a:p>
            <a:endParaRPr lang="en-US" sz="2800" dirty="0"/>
          </a:p>
          <a:p>
            <a:r>
              <a:rPr lang="en-US" sz="2800" dirty="0"/>
              <a:t>Homer is supposedly from here</a:t>
            </a:r>
          </a:p>
          <a:p>
            <a:endParaRPr lang="en-US" dirty="0"/>
          </a:p>
        </p:txBody>
      </p:sp>
      <p:pic>
        <p:nvPicPr>
          <p:cNvPr id="5" name="Picture 5" descr="A picture containing grass, outdoor, sky, rock&#10;&#10;Description automatically generated">
            <a:extLst>
              <a:ext uri="{FF2B5EF4-FFF2-40B4-BE49-F238E27FC236}">
                <a16:creationId xmlns:a16="http://schemas.microsoft.com/office/drawing/2014/main" id="{757B680C-7094-ACD8-AC23-1641AA4094B3}"/>
              </a:ext>
            </a:extLst>
          </p:cNvPr>
          <p:cNvPicPr>
            <a:picLocks noGrp="1" noChangeAspect="1"/>
          </p:cNvPicPr>
          <p:nvPr>
            <p:ph sz="half" idx="2"/>
          </p:nvPr>
        </p:nvPicPr>
        <p:blipFill>
          <a:blip r:embed="rId2"/>
          <a:stretch>
            <a:fillRect/>
          </a:stretch>
        </p:blipFill>
        <p:spPr>
          <a:xfrm>
            <a:off x="6246815" y="1999455"/>
            <a:ext cx="4408706" cy="4023862"/>
          </a:xfrm>
        </p:spPr>
      </p:pic>
    </p:spTree>
    <p:extLst>
      <p:ext uri="{BB962C8B-B14F-4D97-AF65-F5344CB8AC3E}">
        <p14:creationId xmlns:p14="http://schemas.microsoft.com/office/powerpoint/2010/main" val="339983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19870-8E32-910A-6532-4BE5440F4ABF}"/>
              </a:ext>
            </a:extLst>
          </p:cNvPr>
          <p:cNvSpPr>
            <a:spLocks noGrp="1"/>
          </p:cNvSpPr>
          <p:nvPr>
            <p:ph type="title"/>
          </p:nvPr>
        </p:nvSpPr>
        <p:spPr/>
        <p:txBody>
          <a:bodyPr/>
          <a:lstStyle/>
          <a:p>
            <a:r>
              <a:rPr lang="en-US" dirty="0"/>
              <a:t>Poor, but rich</a:t>
            </a:r>
          </a:p>
        </p:txBody>
      </p:sp>
      <p:sp>
        <p:nvSpPr>
          <p:cNvPr id="3" name="Content Placeholder 2">
            <a:extLst>
              <a:ext uri="{FF2B5EF4-FFF2-40B4-BE49-F238E27FC236}">
                <a16:creationId xmlns:a16="http://schemas.microsoft.com/office/drawing/2014/main" id="{59342C1E-093F-75F6-4491-A547C621DB54}"/>
              </a:ext>
            </a:extLst>
          </p:cNvPr>
          <p:cNvSpPr>
            <a:spLocks noGrp="1"/>
          </p:cNvSpPr>
          <p:nvPr>
            <p:ph idx="1"/>
          </p:nvPr>
        </p:nvSpPr>
        <p:spPr/>
        <p:txBody>
          <a:bodyPr vert="horz" lIns="91440" tIns="45720" rIns="91440" bIns="45720" rtlCol="0" anchor="t">
            <a:normAutofit/>
          </a:bodyPr>
          <a:lstStyle/>
          <a:p>
            <a:r>
              <a:rPr lang="en-US" sz="2800" dirty="0">
                <a:solidFill>
                  <a:schemeClr val="accent2"/>
                </a:solidFill>
                <a:ea typeface="+mn-lt"/>
                <a:cs typeface="+mn-lt"/>
              </a:rPr>
              <a:t>Revelation 2:9</a:t>
            </a:r>
            <a:r>
              <a:rPr lang="en-US" sz="2800" dirty="0">
                <a:ea typeface="+mn-lt"/>
                <a:cs typeface="+mn-lt"/>
              </a:rPr>
              <a:t> ‘I know your affliction and your poverty, even though you are rich. </a:t>
            </a:r>
            <a:r>
              <a:rPr lang="en-US" sz="2800" u="sng" dirty="0">
                <a:ea typeface="+mn-lt"/>
                <a:cs typeface="+mn-lt"/>
              </a:rPr>
              <a:t>I know the slander on the part of those who say that they are Jews and are not, but are a synagogue of Satan</a:t>
            </a:r>
            <a:r>
              <a:rPr lang="en-US" sz="2800" dirty="0">
                <a:ea typeface="+mn-lt"/>
                <a:cs typeface="+mn-lt"/>
              </a:rPr>
              <a:t>. </a:t>
            </a:r>
            <a:r>
              <a:rPr lang="en-US" sz="2800" b="1" baseline="30000" dirty="0">
                <a:ea typeface="+mn-lt"/>
                <a:cs typeface="+mn-lt"/>
              </a:rPr>
              <a:t>10 </a:t>
            </a:r>
            <a:r>
              <a:rPr lang="en-US" sz="2800" dirty="0">
                <a:ea typeface="+mn-lt"/>
                <a:cs typeface="+mn-lt"/>
              </a:rPr>
              <a:t>Do not fear what you are about to suffer. Beware, the devil is about to throw some of you into prison so that you may be tested, and for ten days you will have affliction. Be faithful until death, and I will give you the crown of life. </a:t>
            </a:r>
            <a:r>
              <a:rPr lang="en-US" sz="2800" b="1" baseline="30000" dirty="0">
                <a:ea typeface="+mn-lt"/>
                <a:cs typeface="+mn-lt"/>
              </a:rPr>
              <a:t>11 </a:t>
            </a:r>
            <a:r>
              <a:rPr lang="en-US" sz="2800" dirty="0">
                <a:ea typeface="+mn-lt"/>
                <a:cs typeface="+mn-lt"/>
              </a:rPr>
              <a:t>Let anyone who has an ear listen to what the Spirit is saying to the churches. Whoever conquers will not be harmed by the second death.</a:t>
            </a:r>
            <a:endParaRPr lang="en-US" sz="2800" dirty="0"/>
          </a:p>
        </p:txBody>
      </p:sp>
    </p:spTree>
    <p:extLst>
      <p:ext uri="{BB962C8B-B14F-4D97-AF65-F5344CB8AC3E}">
        <p14:creationId xmlns:p14="http://schemas.microsoft.com/office/powerpoint/2010/main" val="55269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EA5D-C1C9-C89C-31A8-4D50D25DAC93}"/>
              </a:ext>
            </a:extLst>
          </p:cNvPr>
          <p:cNvSpPr>
            <a:spLocks noGrp="1"/>
          </p:cNvSpPr>
          <p:nvPr>
            <p:ph type="title"/>
          </p:nvPr>
        </p:nvSpPr>
        <p:spPr/>
        <p:txBody>
          <a:bodyPr/>
          <a:lstStyle/>
          <a:p>
            <a:r>
              <a:rPr lang="en-US" dirty="0"/>
              <a:t>Poverty and slander</a:t>
            </a:r>
          </a:p>
        </p:txBody>
      </p:sp>
      <p:sp>
        <p:nvSpPr>
          <p:cNvPr id="3" name="Content Placeholder 2">
            <a:extLst>
              <a:ext uri="{FF2B5EF4-FFF2-40B4-BE49-F238E27FC236}">
                <a16:creationId xmlns:a16="http://schemas.microsoft.com/office/drawing/2014/main" id="{6EAFCE14-2CA9-95BF-94E3-CA8669354F23}"/>
              </a:ext>
            </a:extLst>
          </p:cNvPr>
          <p:cNvSpPr>
            <a:spLocks noGrp="1"/>
          </p:cNvSpPr>
          <p:nvPr>
            <p:ph sz="half" idx="1"/>
          </p:nvPr>
        </p:nvSpPr>
        <p:spPr/>
        <p:txBody>
          <a:bodyPr vert="horz" lIns="91440" tIns="45720" rIns="91440" bIns="45720" rtlCol="0" anchor="t">
            <a:normAutofit/>
          </a:bodyPr>
          <a:lstStyle/>
          <a:p>
            <a:r>
              <a:rPr lang="en-US" sz="3600" dirty="0"/>
              <a:t>Poor probably because of their staunch beliefs</a:t>
            </a:r>
          </a:p>
          <a:p>
            <a:r>
              <a:rPr lang="en-US" sz="3600" dirty="0"/>
              <a:t>False Jews were perhaps </a:t>
            </a:r>
            <a:r>
              <a:rPr lang="en-US" sz="3600" i="1" dirty="0" err="1"/>
              <a:t>delatores</a:t>
            </a:r>
            <a:r>
              <a:rPr lang="en-US" sz="3600" dirty="0"/>
              <a:t> and accused Christians of illegal actions</a:t>
            </a:r>
          </a:p>
          <a:p>
            <a:endParaRPr lang="en-US" dirty="0"/>
          </a:p>
        </p:txBody>
      </p:sp>
      <p:pic>
        <p:nvPicPr>
          <p:cNvPr id="5" name="Picture 5">
            <a:extLst>
              <a:ext uri="{FF2B5EF4-FFF2-40B4-BE49-F238E27FC236}">
                <a16:creationId xmlns:a16="http://schemas.microsoft.com/office/drawing/2014/main" id="{C5FA10C2-F117-32C6-1937-AA2537FFBF2F}"/>
              </a:ext>
            </a:extLst>
          </p:cNvPr>
          <p:cNvPicPr>
            <a:picLocks noGrp="1" noChangeAspect="1"/>
          </p:cNvPicPr>
          <p:nvPr>
            <p:ph sz="half" idx="2"/>
          </p:nvPr>
        </p:nvPicPr>
        <p:blipFill>
          <a:blip r:embed="rId2"/>
          <a:stretch>
            <a:fillRect/>
          </a:stretch>
        </p:blipFill>
        <p:spPr>
          <a:xfrm>
            <a:off x="6247390" y="2568997"/>
            <a:ext cx="4418447" cy="2939205"/>
          </a:xfrm>
        </p:spPr>
      </p:pic>
    </p:spTree>
    <p:extLst>
      <p:ext uri="{BB962C8B-B14F-4D97-AF65-F5344CB8AC3E}">
        <p14:creationId xmlns:p14="http://schemas.microsoft.com/office/powerpoint/2010/main" val="162818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CB626-C4BC-7DF2-84EC-C4A184623D41}"/>
              </a:ext>
            </a:extLst>
          </p:cNvPr>
          <p:cNvSpPr>
            <a:spLocks noGrp="1"/>
          </p:cNvSpPr>
          <p:nvPr>
            <p:ph type="title"/>
          </p:nvPr>
        </p:nvSpPr>
        <p:spPr/>
        <p:txBody>
          <a:bodyPr/>
          <a:lstStyle/>
          <a:p>
            <a:r>
              <a:rPr lang="en-US" dirty="0"/>
              <a:t>Ancient Pergamum</a:t>
            </a:r>
          </a:p>
        </p:txBody>
      </p:sp>
      <p:sp>
        <p:nvSpPr>
          <p:cNvPr id="3" name="Content Placeholder 2">
            <a:extLst>
              <a:ext uri="{FF2B5EF4-FFF2-40B4-BE49-F238E27FC236}">
                <a16:creationId xmlns:a16="http://schemas.microsoft.com/office/drawing/2014/main" id="{2E286D97-5EBD-CD86-7903-230CDBD85DAB}"/>
              </a:ext>
            </a:extLst>
          </p:cNvPr>
          <p:cNvSpPr>
            <a:spLocks noGrp="1"/>
          </p:cNvSpPr>
          <p:nvPr>
            <p:ph sz="half" idx="1"/>
          </p:nvPr>
        </p:nvSpPr>
        <p:spPr/>
        <p:txBody>
          <a:bodyPr vert="horz" lIns="91440" tIns="45720" rIns="91440" bIns="45720" rtlCol="0" anchor="t">
            <a:normAutofit/>
          </a:bodyPr>
          <a:lstStyle/>
          <a:p>
            <a:r>
              <a:rPr lang="en-US" sz="3200" dirty="0"/>
              <a:t>Had a great library</a:t>
            </a:r>
          </a:p>
          <a:p>
            <a:r>
              <a:rPr lang="en-US" sz="3200" dirty="0"/>
              <a:t>A temple to Octavian was there</a:t>
            </a:r>
          </a:p>
          <a:p>
            <a:r>
              <a:rPr lang="en-US" sz="3200" dirty="0"/>
              <a:t>There was a Jewish presence</a:t>
            </a:r>
          </a:p>
        </p:txBody>
      </p:sp>
      <p:pic>
        <p:nvPicPr>
          <p:cNvPr id="5" name="Picture 5" descr="A picture containing sky, outdoor, ground, ruin&#10;&#10;Description automatically generated">
            <a:extLst>
              <a:ext uri="{FF2B5EF4-FFF2-40B4-BE49-F238E27FC236}">
                <a16:creationId xmlns:a16="http://schemas.microsoft.com/office/drawing/2014/main" id="{B09F4007-426D-4975-A5EE-B4A97C15A7F8}"/>
              </a:ext>
            </a:extLst>
          </p:cNvPr>
          <p:cNvPicPr>
            <a:picLocks noGrp="1" noChangeAspect="1"/>
          </p:cNvPicPr>
          <p:nvPr>
            <p:ph sz="half" idx="2"/>
          </p:nvPr>
        </p:nvPicPr>
        <p:blipFill>
          <a:blip r:embed="rId2"/>
          <a:stretch>
            <a:fillRect/>
          </a:stretch>
        </p:blipFill>
        <p:spPr>
          <a:xfrm>
            <a:off x="6247390" y="2120308"/>
            <a:ext cx="4418447" cy="3577791"/>
          </a:xfrm>
        </p:spPr>
      </p:pic>
    </p:spTree>
    <p:extLst>
      <p:ext uri="{BB962C8B-B14F-4D97-AF65-F5344CB8AC3E}">
        <p14:creationId xmlns:p14="http://schemas.microsoft.com/office/powerpoint/2010/main" val="427680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0BC69-9665-B371-DC75-24E8FD4199EB}"/>
              </a:ext>
            </a:extLst>
          </p:cNvPr>
          <p:cNvSpPr>
            <a:spLocks noGrp="1"/>
          </p:cNvSpPr>
          <p:nvPr>
            <p:ph type="title"/>
          </p:nvPr>
        </p:nvSpPr>
        <p:spPr/>
        <p:txBody>
          <a:bodyPr/>
          <a:lstStyle/>
          <a:p>
            <a:r>
              <a:rPr lang="en-US" dirty="0"/>
              <a:t>Satan's throne</a:t>
            </a:r>
          </a:p>
        </p:txBody>
      </p:sp>
      <p:sp>
        <p:nvSpPr>
          <p:cNvPr id="3" name="Content Placeholder 2">
            <a:extLst>
              <a:ext uri="{FF2B5EF4-FFF2-40B4-BE49-F238E27FC236}">
                <a16:creationId xmlns:a16="http://schemas.microsoft.com/office/drawing/2014/main" id="{E6EBE3EE-0769-9E91-877B-802C4FA18085}"/>
              </a:ext>
            </a:extLst>
          </p:cNvPr>
          <p:cNvSpPr>
            <a:spLocks noGrp="1"/>
          </p:cNvSpPr>
          <p:nvPr>
            <p:ph idx="1"/>
          </p:nvPr>
        </p:nvSpPr>
        <p:spPr>
          <a:xfrm>
            <a:off x="1394563" y="1677650"/>
            <a:ext cx="9144000" cy="4267200"/>
          </a:xfrm>
        </p:spPr>
        <p:txBody>
          <a:bodyPr vert="horz" lIns="91440" tIns="45720" rIns="91440" bIns="45720" rtlCol="0" anchor="t">
            <a:normAutofit/>
          </a:bodyPr>
          <a:lstStyle/>
          <a:p>
            <a:r>
              <a:rPr lang="en-US" sz="2800" dirty="0">
                <a:solidFill>
                  <a:schemeClr val="accent2"/>
                </a:solidFill>
                <a:ea typeface="+mn-lt"/>
                <a:cs typeface="+mn-lt"/>
              </a:rPr>
              <a:t>Revelation 2:13 </a:t>
            </a:r>
            <a:r>
              <a:rPr lang="en-US" sz="2800" dirty="0">
                <a:ea typeface="+mn-lt"/>
                <a:cs typeface="+mn-lt"/>
              </a:rPr>
              <a:t>‘I know where you are living, </a:t>
            </a:r>
            <a:r>
              <a:rPr lang="en-US" sz="2800" u="sng" dirty="0">
                <a:ea typeface="+mn-lt"/>
                <a:cs typeface="+mn-lt"/>
              </a:rPr>
              <a:t>where Satan’s throne is.</a:t>
            </a:r>
            <a:r>
              <a:rPr lang="en-US" sz="2800" dirty="0">
                <a:ea typeface="+mn-lt"/>
                <a:cs typeface="+mn-lt"/>
              </a:rPr>
              <a:t> Yet you are holding fast to my name, and you did not deny your faith in me even in the days of Antipas my witness, my faithful one, who was killed among you, </a:t>
            </a:r>
            <a:r>
              <a:rPr lang="en-US" sz="2800" u="sng" dirty="0">
                <a:ea typeface="+mn-lt"/>
                <a:cs typeface="+mn-lt"/>
              </a:rPr>
              <a:t>where Satan lives.</a:t>
            </a:r>
            <a:r>
              <a:rPr lang="en-US" sz="2800" dirty="0">
                <a:ea typeface="+mn-lt"/>
                <a:cs typeface="+mn-lt"/>
              </a:rPr>
              <a:t> </a:t>
            </a:r>
            <a:r>
              <a:rPr lang="en-US" sz="2800" b="1" baseline="30000" dirty="0">
                <a:ea typeface="+mn-lt"/>
                <a:cs typeface="+mn-lt"/>
              </a:rPr>
              <a:t>14 </a:t>
            </a:r>
            <a:r>
              <a:rPr lang="en-US" sz="2800" dirty="0">
                <a:ea typeface="+mn-lt"/>
                <a:cs typeface="+mn-lt"/>
              </a:rPr>
              <a:t>But I have a few things against you: you have some there who hold to the teaching of Balaam, who taught Balak to put a stumbling-block before the people of Israel, so that they would eat food sacrificed to idols and practice fornication. </a:t>
            </a:r>
            <a:r>
              <a:rPr lang="en-US" sz="2800" b="1" baseline="30000" dirty="0">
                <a:ea typeface="+mn-lt"/>
                <a:cs typeface="+mn-lt"/>
              </a:rPr>
              <a:t>15 </a:t>
            </a:r>
            <a:r>
              <a:rPr lang="en-US" sz="2800" dirty="0">
                <a:ea typeface="+mn-lt"/>
                <a:cs typeface="+mn-lt"/>
              </a:rPr>
              <a:t>So you also have some who hold to the teaching of the Nicolaitans. </a:t>
            </a:r>
            <a:endParaRPr lang="en-US" sz="2800" b="1" baseline="30000" dirty="0"/>
          </a:p>
        </p:txBody>
      </p:sp>
    </p:spTree>
    <p:extLst>
      <p:ext uri="{BB962C8B-B14F-4D97-AF65-F5344CB8AC3E}">
        <p14:creationId xmlns:p14="http://schemas.microsoft.com/office/powerpoint/2010/main" val="253324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733AD-6196-B715-FE7F-A9B4F069EC25}"/>
              </a:ext>
            </a:extLst>
          </p:cNvPr>
          <p:cNvSpPr>
            <a:spLocks noGrp="1"/>
          </p:cNvSpPr>
          <p:nvPr>
            <p:ph type="title"/>
          </p:nvPr>
        </p:nvSpPr>
        <p:spPr>
          <a:xfrm>
            <a:off x="1522414" y="274638"/>
            <a:ext cx="9143998" cy="1020762"/>
          </a:xfrm>
        </p:spPr>
        <p:txBody>
          <a:bodyPr anchor="b">
            <a:normAutofit/>
          </a:bodyPr>
          <a:lstStyle/>
          <a:p>
            <a:r>
              <a:rPr lang="en-US" dirty="0"/>
              <a:t>Satan's throne</a:t>
            </a:r>
          </a:p>
        </p:txBody>
      </p:sp>
      <p:sp>
        <p:nvSpPr>
          <p:cNvPr id="12" name="Content Placeholder 2">
            <a:extLst>
              <a:ext uri="{FF2B5EF4-FFF2-40B4-BE49-F238E27FC236}">
                <a16:creationId xmlns:a16="http://schemas.microsoft.com/office/drawing/2014/main" id="{88C24DE4-6AC2-265E-38FF-AB1F201F094D}"/>
              </a:ext>
            </a:extLst>
          </p:cNvPr>
          <p:cNvSpPr>
            <a:spLocks noGrp="1"/>
          </p:cNvSpPr>
          <p:nvPr>
            <p:ph sz="half" idx="1"/>
          </p:nvPr>
        </p:nvSpPr>
        <p:spPr>
          <a:xfrm>
            <a:off x="1522413" y="1905000"/>
            <a:ext cx="4419599" cy="4267200"/>
          </a:xfrm>
        </p:spPr>
        <p:txBody>
          <a:bodyPr vert="horz" lIns="91440" tIns="45720" rIns="91440" bIns="45720" rtlCol="0" anchor="t">
            <a:normAutofit/>
          </a:bodyPr>
          <a:lstStyle/>
          <a:p>
            <a:r>
              <a:rPr lang="en-US" dirty="0"/>
              <a:t>Perhaps a temple or other architectural feature</a:t>
            </a:r>
          </a:p>
          <a:p>
            <a:endParaRPr lang="en-US" dirty="0"/>
          </a:p>
          <a:p>
            <a:r>
              <a:rPr lang="en-US" dirty="0"/>
              <a:t>Perhaps a metaphor for Greco/Roman religion or persecution </a:t>
            </a:r>
          </a:p>
        </p:txBody>
      </p:sp>
      <p:pic>
        <p:nvPicPr>
          <p:cNvPr id="5" name="Picture 5" descr="A picture containing building, colonnade, government building&#10;&#10;Description automatically generated">
            <a:extLst>
              <a:ext uri="{FF2B5EF4-FFF2-40B4-BE49-F238E27FC236}">
                <a16:creationId xmlns:a16="http://schemas.microsoft.com/office/drawing/2014/main" id="{EE8794CD-8313-E110-38A0-879A0D5818F1}"/>
              </a:ext>
            </a:extLst>
          </p:cNvPr>
          <p:cNvPicPr>
            <a:picLocks noGrp="1" noChangeAspect="1"/>
          </p:cNvPicPr>
          <p:nvPr>
            <p:ph sz="half" idx="2"/>
          </p:nvPr>
        </p:nvPicPr>
        <p:blipFill rotWithShape="1">
          <a:blip r:embed="rId2"/>
          <a:srcRect l="27898" r="13842" b="-2"/>
          <a:stretch/>
        </p:blipFill>
        <p:spPr>
          <a:xfrm>
            <a:off x="6246815" y="1905000"/>
            <a:ext cx="4419598" cy="4267200"/>
          </a:xfrm>
          <a:noFill/>
        </p:spPr>
      </p:pic>
    </p:spTree>
    <p:extLst>
      <p:ext uri="{BB962C8B-B14F-4D97-AF65-F5344CB8AC3E}">
        <p14:creationId xmlns:p14="http://schemas.microsoft.com/office/powerpoint/2010/main" val="341336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0BC69-9665-B371-DC75-24E8FD4199EB}"/>
              </a:ext>
            </a:extLst>
          </p:cNvPr>
          <p:cNvSpPr>
            <a:spLocks noGrp="1"/>
          </p:cNvSpPr>
          <p:nvPr>
            <p:ph type="title"/>
          </p:nvPr>
        </p:nvSpPr>
        <p:spPr/>
        <p:txBody>
          <a:bodyPr/>
          <a:lstStyle/>
          <a:p>
            <a:r>
              <a:rPr lang="en-US" dirty="0"/>
              <a:t>Satan's throne</a:t>
            </a:r>
          </a:p>
        </p:txBody>
      </p:sp>
      <p:sp>
        <p:nvSpPr>
          <p:cNvPr id="3" name="Content Placeholder 2">
            <a:extLst>
              <a:ext uri="{FF2B5EF4-FFF2-40B4-BE49-F238E27FC236}">
                <a16:creationId xmlns:a16="http://schemas.microsoft.com/office/drawing/2014/main" id="{E6EBE3EE-0769-9E91-877B-802C4FA18085}"/>
              </a:ext>
            </a:extLst>
          </p:cNvPr>
          <p:cNvSpPr>
            <a:spLocks noGrp="1"/>
          </p:cNvSpPr>
          <p:nvPr>
            <p:ph idx="1"/>
          </p:nvPr>
        </p:nvSpPr>
        <p:spPr>
          <a:xfrm>
            <a:off x="1394563" y="1677650"/>
            <a:ext cx="9144000" cy="4267200"/>
          </a:xfrm>
        </p:spPr>
        <p:txBody>
          <a:bodyPr vert="horz" lIns="91440" tIns="45720" rIns="91440" bIns="45720" rtlCol="0" anchor="t">
            <a:normAutofit/>
          </a:bodyPr>
          <a:lstStyle/>
          <a:p>
            <a:r>
              <a:rPr lang="en-US" sz="2800" dirty="0">
                <a:solidFill>
                  <a:schemeClr val="accent2"/>
                </a:solidFill>
                <a:ea typeface="+mn-lt"/>
                <a:cs typeface="+mn-lt"/>
              </a:rPr>
              <a:t>Revelation 2:13 </a:t>
            </a:r>
            <a:r>
              <a:rPr lang="en-US" sz="2800" dirty="0">
                <a:ea typeface="+mn-lt"/>
                <a:cs typeface="+mn-lt"/>
              </a:rPr>
              <a:t>‘I know where you are living, where Satan’s throne is. Yet you are holding fast to my name, and you did not deny your faith in me even in the days of Antipas my witness, my faithful one, who was killed among you, where Satan lives. </a:t>
            </a:r>
            <a:r>
              <a:rPr lang="en-US" sz="2800" b="1" baseline="30000" dirty="0">
                <a:ea typeface="+mn-lt"/>
                <a:cs typeface="+mn-lt"/>
              </a:rPr>
              <a:t>14 </a:t>
            </a:r>
            <a:r>
              <a:rPr lang="en-US" sz="2800" u="sng" dirty="0">
                <a:ea typeface="+mn-lt"/>
                <a:cs typeface="+mn-lt"/>
              </a:rPr>
              <a:t>But I have a few things against you: you have some there who hold to the teaching of Balaam, who taught Balak to put a stumbling-block before the people of Israel, so that they would eat food sacrificed to idols and practice fornication.</a:t>
            </a:r>
            <a:r>
              <a:rPr lang="en-US" sz="2800" dirty="0">
                <a:ea typeface="+mn-lt"/>
                <a:cs typeface="+mn-lt"/>
              </a:rPr>
              <a:t> </a:t>
            </a:r>
            <a:r>
              <a:rPr lang="en-US" sz="2800" b="1" baseline="30000" dirty="0">
                <a:ea typeface="+mn-lt"/>
                <a:cs typeface="+mn-lt"/>
              </a:rPr>
              <a:t>15 </a:t>
            </a:r>
            <a:r>
              <a:rPr lang="en-US" sz="2800" dirty="0">
                <a:ea typeface="+mn-lt"/>
                <a:cs typeface="+mn-lt"/>
              </a:rPr>
              <a:t>So you also have some who hold to the teaching of the Nicolaitans. </a:t>
            </a:r>
            <a:endParaRPr lang="en-US" sz="2800" b="1" baseline="30000" dirty="0"/>
          </a:p>
        </p:txBody>
      </p:sp>
    </p:spTree>
    <p:extLst>
      <p:ext uri="{BB962C8B-B14F-4D97-AF65-F5344CB8AC3E}">
        <p14:creationId xmlns:p14="http://schemas.microsoft.com/office/powerpoint/2010/main" val="85344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DC16-F885-687D-9C4B-F99761A27C87}"/>
              </a:ext>
            </a:extLst>
          </p:cNvPr>
          <p:cNvSpPr>
            <a:spLocks noGrp="1"/>
          </p:cNvSpPr>
          <p:nvPr>
            <p:ph type="title"/>
          </p:nvPr>
        </p:nvSpPr>
        <p:spPr/>
        <p:txBody>
          <a:bodyPr/>
          <a:lstStyle/>
          <a:p>
            <a:r>
              <a:rPr lang="en-US"/>
              <a:t>Balaam and Balak</a:t>
            </a:r>
          </a:p>
        </p:txBody>
      </p:sp>
      <p:graphicFrame>
        <p:nvGraphicFramePr>
          <p:cNvPr id="6" name="Content Placeholder 5">
            <a:extLst>
              <a:ext uri="{FF2B5EF4-FFF2-40B4-BE49-F238E27FC236}">
                <a16:creationId xmlns:a16="http://schemas.microsoft.com/office/drawing/2014/main" id="{02C5FEA6-8E3E-0F3B-1AE7-E037B6265368}"/>
              </a:ext>
            </a:extLst>
          </p:cNvPr>
          <p:cNvGraphicFramePr>
            <a:graphicFrameLocks noGrp="1"/>
          </p:cNvGraphicFramePr>
          <p:nvPr>
            <p:ph idx="1"/>
            <p:extLst>
              <p:ext uri="{D42A27DB-BD31-4B8C-83A1-F6EECF244321}">
                <p14:modId xmlns:p14="http://schemas.microsoft.com/office/powerpoint/2010/main" val="686703340"/>
              </p:ext>
            </p:extLst>
          </p:nvPr>
        </p:nvGraphicFramePr>
        <p:xfrm>
          <a:off x="1522413" y="1905000"/>
          <a:ext cx="9144000" cy="426720"/>
        </p:xfrm>
        <a:graphic>
          <a:graphicData uri="http://schemas.openxmlformats.org/drawingml/2006/table">
            <a:tbl>
              <a:tblPr firstRow="1" bandRow="1">
                <a:tableStyleId>{6E25E649-3F16-4E02-A733-19D2CDBF48F0}</a:tableStyleId>
              </a:tblPr>
              <a:tblGrid>
                <a:gridCol w="9144000">
                  <a:extLst>
                    <a:ext uri="{9D8B030D-6E8A-4147-A177-3AD203B41FA5}">
                      <a16:colId xmlns:a16="http://schemas.microsoft.com/office/drawing/2014/main" val="2196932589"/>
                    </a:ext>
                  </a:extLst>
                </a:gridCol>
              </a:tblGrid>
              <a:tr h="0">
                <a:tc>
                  <a:txBody>
                    <a:bodyPr/>
                    <a:lstStyle/>
                    <a:p>
                      <a:pPr algn="l"/>
                      <a:endParaRPr lang="en-US" dirty="0"/>
                    </a:p>
                  </a:txBody>
                  <a:tcPr marL="76200" marR="76200" marT="76200" marB="76200" anchor="ctr"/>
                </a:tc>
                <a:extLst>
                  <a:ext uri="{0D108BD9-81ED-4DB2-BD59-A6C34878D82A}">
                    <a16:rowId xmlns:a16="http://schemas.microsoft.com/office/drawing/2014/main" val="3888330755"/>
                  </a:ext>
                </a:extLst>
              </a:tr>
            </a:tbl>
          </a:graphicData>
        </a:graphic>
      </p:graphicFrame>
      <p:sp>
        <p:nvSpPr>
          <p:cNvPr id="7" name="TextBox 6">
            <a:extLst>
              <a:ext uri="{FF2B5EF4-FFF2-40B4-BE49-F238E27FC236}">
                <a16:creationId xmlns:a16="http://schemas.microsoft.com/office/drawing/2014/main" id="{4E624FC3-FCFA-97E3-8D92-36FCEB391FCC}"/>
              </a:ext>
            </a:extLst>
          </p:cNvPr>
          <p:cNvSpPr txBox="1"/>
          <p:nvPr/>
        </p:nvSpPr>
        <p:spPr>
          <a:xfrm>
            <a:off x="1455030" y="2209799"/>
            <a:ext cx="9071803" cy="36379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3200" dirty="0">
                <a:latin typeface="Times"/>
                <a:cs typeface="Times"/>
              </a:rPr>
              <a:t> "Then Balaam said to Balak: </a:t>
            </a:r>
            <a:r>
              <a:rPr lang="en-US" sz="1100" dirty="0">
                <a:latin typeface="Times"/>
                <a:cs typeface="Times"/>
                <a:hlinkClick r:id="rId2">
                  <a:extLst>
                    <a:ext uri="{A12FA001-AC4F-418D-AE19-62706E023703}">
                      <ahyp:hlinkClr xmlns:ahyp="http://schemas.microsoft.com/office/drawing/2018/hyperlinkcolor" val="tx"/>
                    </a:ext>
                  </a:extLst>
                </a:hlinkClick>
              </a:rPr>
              <a:t>2</a:t>
            </a:r>
            <a:r>
              <a:rPr lang="en-US" sz="3200" dirty="0">
                <a:latin typeface="Times"/>
                <a:cs typeface="Times"/>
              </a:rPr>
              <a:t> Come and let us advise what you will do to them. Choose out the most beautiful women that are among you and that are in Midian and set them before them naked, and adorned with gold and jewels, and it shall be when they shall see them and lie with them, they will sin against their Lord and fall into your</a:t>
            </a:r>
            <a:r>
              <a:rPr lang="en-US" sz="3200" dirty="0">
                <a:solidFill>
                  <a:srgbClr val="000000"/>
                </a:solidFill>
                <a:latin typeface="Times"/>
                <a:cs typeface="Times"/>
              </a:rPr>
              <a:t> </a:t>
            </a:r>
            <a:r>
              <a:rPr lang="en-US" sz="3200" dirty="0">
                <a:latin typeface="Times"/>
                <a:cs typeface="Times"/>
              </a:rPr>
              <a:t>hands, for otherwise you cannot subdue them," Ps.-Philo, </a:t>
            </a:r>
            <a:r>
              <a:rPr lang="en-US" sz="3200" i="1" dirty="0">
                <a:latin typeface="Times"/>
                <a:cs typeface="Times"/>
              </a:rPr>
              <a:t>Bib. Ant.</a:t>
            </a:r>
            <a:r>
              <a:rPr lang="en-US" sz="3200" dirty="0">
                <a:latin typeface="Times"/>
                <a:cs typeface="Times"/>
              </a:rPr>
              <a:t> 18.13.</a:t>
            </a:r>
            <a:endParaRPr lang="en-US" sz="2400" dirty="0"/>
          </a:p>
        </p:txBody>
      </p:sp>
    </p:spTree>
    <p:extLst>
      <p:ext uri="{BB962C8B-B14F-4D97-AF65-F5344CB8AC3E}">
        <p14:creationId xmlns:p14="http://schemas.microsoft.com/office/powerpoint/2010/main" val="195775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6B051A4-96A7-4A11-9DAD-063A9C577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Rectangle 9">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8825" cy="256525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DB1C62C4-E0A7-1260-FA89-ACA404AC7AC3}"/>
              </a:ext>
            </a:extLst>
          </p:cNvPr>
          <p:cNvSpPr>
            <a:spLocks noGrp="1"/>
          </p:cNvSpPr>
          <p:nvPr>
            <p:ph type="title"/>
          </p:nvPr>
        </p:nvSpPr>
        <p:spPr>
          <a:xfrm>
            <a:off x="913556" y="742215"/>
            <a:ext cx="10351065" cy="1632915"/>
          </a:xfrm>
        </p:spPr>
        <p:txBody>
          <a:bodyPr>
            <a:normAutofit/>
          </a:bodyPr>
          <a:lstStyle/>
          <a:p>
            <a:r>
              <a:rPr lang="en-US" sz="4799" dirty="0">
                <a:ln>
                  <a:solidFill>
                    <a:prstClr val="black">
                      <a:lumMod val="75000"/>
                      <a:lumOff val="25000"/>
                      <a:alpha val="10000"/>
                    </a:prstClr>
                  </a:solidFill>
                </a:ln>
                <a:solidFill>
                  <a:srgbClr val="FFFFFF"/>
                </a:solidFill>
                <a:effectLst>
                  <a:outerShdw blurRad="9525" dist="25400" dir="14640000" algn="tl" rotWithShape="0">
                    <a:prstClr val="black">
                      <a:alpha val="30000"/>
                    </a:prstClr>
                  </a:outerShdw>
                </a:effectLst>
              </a:rPr>
              <a:t>"Do not be afraid"</a:t>
            </a:r>
            <a:endParaRPr lang="en-US" sz="4799" dirty="0">
              <a:solidFill>
                <a:srgbClr val="FFFFFF"/>
              </a:solidFill>
            </a:endParaRPr>
          </a:p>
        </p:txBody>
      </p:sp>
      <p:sp>
        <p:nvSpPr>
          <p:cNvPr id="3" name="Content Placeholder 2">
            <a:extLst>
              <a:ext uri="{FF2B5EF4-FFF2-40B4-BE49-F238E27FC236}">
                <a16:creationId xmlns:a16="http://schemas.microsoft.com/office/drawing/2014/main" id="{52EE7171-5C59-D078-DEBA-5FF06AFE5527}"/>
              </a:ext>
            </a:extLst>
          </p:cNvPr>
          <p:cNvSpPr>
            <a:spLocks noGrp="1"/>
          </p:cNvSpPr>
          <p:nvPr>
            <p:ph idx="1"/>
          </p:nvPr>
        </p:nvSpPr>
        <p:spPr>
          <a:xfrm>
            <a:off x="525470" y="2553571"/>
            <a:ext cx="11227855" cy="4094038"/>
          </a:xfrm>
          <a:effectLst/>
        </p:spPr>
        <p:txBody>
          <a:bodyPr vert="horz" lIns="91416" tIns="45708" rIns="91416" bIns="45708" rtlCol="0" anchor="ctr">
            <a:normAutofit/>
          </a:bodyPr>
          <a:lstStyle/>
          <a:p>
            <a:pPr indent="-305343"/>
            <a:r>
              <a:rPr lang="en-US" b="1"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Revelation 1:17</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When I saw him, I fell at his feet as though dead. But he placed his right hand on me, saying, ‘Do not be afraid; </a:t>
            </a:r>
            <a:r>
              <a:rPr lang="en-US" u="sng"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I am the first and the last</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a:t>
            </a:r>
            <a:r>
              <a:rPr lang="en-US" b="1" baseline="300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18 </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and the living one. I was dead, and see, I am alive for ever and ever; and I have the keys of Death and of Hades. </a:t>
            </a:r>
            <a:r>
              <a:rPr lang="en-US" b="1" baseline="300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19 </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Now write what you have seen, what is, and what is to take place after this. </a:t>
            </a:r>
            <a:r>
              <a:rPr lang="en-US" b="1" baseline="300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20 </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As for the mystery of the seven stars that you saw in my right hand, and the seven golden lampstands: the seven stars are the angels of the seven churches, and the seven lampstands are the seven churches.</a:t>
            </a:r>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64976173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9BEA0-9AD7-B853-CA2E-01FF33135E7C}"/>
              </a:ext>
            </a:extLst>
          </p:cNvPr>
          <p:cNvSpPr>
            <a:spLocks noGrp="1"/>
          </p:cNvSpPr>
          <p:nvPr>
            <p:ph type="title"/>
          </p:nvPr>
        </p:nvSpPr>
        <p:spPr>
          <a:xfrm>
            <a:off x="856062" y="121632"/>
            <a:ext cx="10351066" cy="1261543"/>
          </a:xfrm>
        </p:spPr>
        <p:txBody>
          <a:bodyPr/>
          <a:lstStyle/>
          <a:p>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"I am"</a:t>
            </a:r>
            <a:endParaRPr lang="en-US" dirty="0"/>
          </a:p>
        </p:txBody>
      </p:sp>
      <p:sp>
        <p:nvSpPr>
          <p:cNvPr id="3" name="Content Placeholder 2">
            <a:extLst>
              <a:ext uri="{FF2B5EF4-FFF2-40B4-BE49-F238E27FC236}">
                <a16:creationId xmlns:a16="http://schemas.microsoft.com/office/drawing/2014/main" id="{02C50949-19BA-06C3-C406-97707CD0D3BD}"/>
              </a:ext>
            </a:extLst>
          </p:cNvPr>
          <p:cNvSpPr>
            <a:spLocks noGrp="1"/>
          </p:cNvSpPr>
          <p:nvPr>
            <p:ph sz="half" idx="1"/>
          </p:nvPr>
        </p:nvSpPr>
        <p:spPr>
          <a:xfrm>
            <a:off x="913557" y="1717463"/>
            <a:ext cx="4855576" cy="4671000"/>
          </a:xfrm>
        </p:spPr>
        <p:txBody>
          <a:bodyPr/>
          <a:lstStyle/>
          <a:p>
            <a:pPr indent="-305343"/>
            <a:r>
              <a:rPr lang="en-US" sz="2799" dirty="0">
                <a:ln>
                  <a:solidFill>
                    <a:prstClr val="black">
                      <a:lumMod val="75000"/>
                      <a:lumOff val="25000"/>
                      <a:alpha val="10000"/>
                    </a:prstClr>
                  </a:solidFill>
                </a:ln>
                <a:effectLst>
                  <a:outerShdw blurRad="9525" dist="25400" dir="14640000" algn="tl" rotWithShape="0">
                    <a:prstClr val="black">
                      <a:alpha val="30000"/>
                    </a:prstClr>
                  </a:outerShdw>
                </a:effectLst>
              </a:rPr>
              <a:t>Matthew (5x)</a:t>
            </a:r>
          </a:p>
          <a:p>
            <a:pPr indent="-305343"/>
            <a:r>
              <a:rPr lang="en-US" sz="2799" dirty="0">
                <a:ln>
                  <a:solidFill>
                    <a:prstClr val="black">
                      <a:lumMod val="75000"/>
                      <a:lumOff val="25000"/>
                      <a:alpha val="10000"/>
                    </a:prstClr>
                  </a:solidFill>
                </a:ln>
                <a:effectLst>
                  <a:outerShdw blurRad="9525" dist="25400" dir="14640000" algn="tl" rotWithShape="0">
                    <a:prstClr val="black">
                      <a:alpha val="30000"/>
                    </a:prstClr>
                  </a:outerShdw>
                </a:effectLst>
              </a:rPr>
              <a:t>Mark (3x)</a:t>
            </a:r>
          </a:p>
          <a:p>
            <a:pPr indent="-305343"/>
            <a:r>
              <a:rPr lang="en-US" sz="2799" dirty="0">
                <a:ln>
                  <a:solidFill>
                    <a:prstClr val="black">
                      <a:lumMod val="75000"/>
                      <a:lumOff val="25000"/>
                      <a:alpha val="10000"/>
                    </a:prstClr>
                  </a:solidFill>
                </a:ln>
                <a:effectLst>
                  <a:outerShdw blurRad="9525" dist="25400" dir="14640000" algn="tl" rotWithShape="0">
                    <a:prstClr val="black">
                      <a:alpha val="30000"/>
                    </a:prstClr>
                  </a:outerShdw>
                </a:effectLst>
              </a:rPr>
              <a:t>Luke (4x)</a:t>
            </a:r>
          </a:p>
          <a:p>
            <a:pPr indent="-305343"/>
            <a:r>
              <a:rPr lang="en-US" sz="2799" dirty="0">
                <a:ln>
                  <a:solidFill>
                    <a:prstClr val="black">
                      <a:lumMod val="75000"/>
                      <a:lumOff val="25000"/>
                      <a:alpha val="10000"/>
                    </a:prstClr>
                  </a:solidFill>
                </a:ln>
                <a:effectLst>
                  <a:outerShdw blurRad="9525" dist="25400" dir="14640000" algn="tl" rotWithShape="0">
                    <a:prstClr val="black">
                      <a:alpha val="30000"/>
                    </a:prstClr>
                  </a:outerShdw>
                </a:effectLst>
              </a:rPr>
              <a:t>John (24x)</a:t>
            </a:r>
          </a:p>
          <a:p>
            <a:pPr indent="-305343"/>
            <a:r>
              <a:rPr lang="en-US" sz="2799" dirty="0">
                <a:ln>
                  <a:solidFill>
                    <a:prstClr val="black">
                      <a:lumMod val="75000"/>
                      <a:lumOff val="25000"/>
                      <a:alpha val="10000"/>
                    </a:prstClr>
                  </a:solidFill>
                </a:ln>
                <a:effectLst>
                  <a:outerShdw blurRad="9525" dist="25400" dir="14640000" algn="tl" rotWithShape="0">
                    <a:prstClr val="black">
                      <a:alpha val="30000"/>
                    </a:prstClr>
                  </a:outerShdw>
                </a:effectLst>
              </a:rPr>
              <a:t>Acts (6x)</a:t>
            </a:r>
          </a:p>
          <a:p>
            <a:pPr indent="-305343"/>
            <a:r>
              <a:rPr lang="en-US" sz="2799" u="sng" dirty="0">
                <a:ln>
                  <a:solidFill>
                    <a:prstClr val="black">
                      <a:lumMod val="75000"/>
                      <a:lumOff val="25000"/>
                      <a:alpha val="10000"/>
                    </a:prstClr>
                  </a:solidFill>
                </a:ln>
                <a:effectLst>
                  <a:outerShdw blurRad="9525" dist="25400" dir="14640000" algn="tl" rotWithShape="0">
                    <a:prstClr val="black">
                      <a:alpha val="30000"/>
                    </a:prstClr>
                  </a:outerShdw>
                </a:effectLst>
              </a:rPr>
              <a:t>Revelation (5x)</a:t>
            </a:r>
          </a:p>
        </p:txBody>
      </p:sp>
      <p:sp>
        <p:nvSpPr>
          <p:cNvPr id="4" name="Content Placeholder 3">
            <a:extLst>
              <a:ext uri="{FF2B5EF4-FFF2-40B4-BE49-F238E27FC236}">
                <a16:creationId xmlns:a16="http://schemas.microsoft.com/office/drawing/2014/main" id="{DC14F3AD-C3AA-519E-54E2-A286DEBA076F}"/>
              </a:ext>
            </a:extLst>
          </p:cNvPr>
          <p:cNvSpPr>
            <a:spLocks noGrp="1"/>
          </p:cNvSpPr>
          <p:nvPr>
            <p:ph sz="half" idx="2"/>
          </p:nvPr>
        </p:nvSpPr>
        <p:spPr>
          <a:xfrm>
            <a:off x="6409047" y="1602475"/>
            <a:ext cx="4855576" cy="4541639"/>
          </a:xfrm>
        </p:spPr>
        <p:txBody>
          <a:bodyPr/>
          <a:lstStyle/>
          <a:p>
            <a:pPr indent="-305343"/>
            <a:r>
              <a:rPr lang="en-US" sz="3199" dirty="0">
                <a:ln>
                  <a:solidFill>
                    <a:prstClr val="black">
                      <a:lumMod val="75000"/>
                      <a:lumOff val="25000"/>
                      <a:alpha val="10000"/>
                    </a:prstClr>
                  </a:solidFill>
                </a:ln>
                <a:effectLst>
                  <a:outerShdw blurRad="9525" dist="25400" dir="14640000" algn="tl" rotWithShape="0">
                    <a:prstClr val="black">
                      <a:alpha val="30000"/>
                    </a:prstClr>
                  </a:outerShdw>
                </a:effectLst>
              </a:rPr>
              <a:t>1:8 (God)</a:t>
            </a:r>
          </a:p>
          <a:p>
            <a:pPr indent="-305343"/>
            <a:r>
              <a:rPr lang="en-US" sz="3199" dirty="0">
                <a:ln>
                  <a:solidFill>
                    <a:prstClr val="black">
                      <a:lumMod val="75000"/>
                      <a:lumOff val="25000"/>
                      <a:alpha val="10000"/>
                    </a:prstClr>
                  </a:solidFill>
                </a:ln>
                <a:effectLst>
                  <a:outerShdw blurRad="9525" dist="25400" dir="14640000" algn="tl" rotWithShape="0">
                    <a:prstClr val="black">
                      <a:alpha val="30000"/>
                    </a:prstClr>
                  </a:outerShdw>
                </a:effectLst>
              </a:rPr>
              <a:t>1:17 (Christ)</a:t>
            </a:r>
          </a:p>
          <a:p>
            <a:pPr indent="-305343"/>
            <a:r>
              <a:rPr lang="en-US" sz="3199" dirty="0">
                <a:ln>
                  <a:solidFill>
                    <a:prstClr val="black">
                      <a:lumMod val="75000"/>
                      <a:lumOff val="25000"/>
                      <a:alpha val="10000"/>
                    </a:prstClr>
                  </a:solidFill>
                </a:ln>
                <a:effectLst>
                  <a:outerShdw blurRad="9525" dist="25400" dir="14640000" algn="tl" rotWithShape="0">
                    <a:prstClr val="black">
                      <a:alpha val="30000"/>
                    </a:prstClr>
                  </a:outerShdw>
                </a:effectLst>
              </a:rPr>
              <a:t>2:23 (Christ)</a:t>
            </a:r>
          </a:p>
          <a:p>
            <a:pPr indent="-305343"/>
            <a:r>
              <a:rPr lang="en-US" sz="3199" dirty="0">
                <a:ln>
                  <a:solidFill>
                    <a:prstClr val="black">
                      <a:lumMod val="75000"/>
                      <a:lumOff val="25000"/>
                      <a:alpha val="10000"/>
                    </a:prstClr>
                  </a:solidFill>
                </a:ln>
                <a:effectLst>
                  <a:outerShdw blurRad="9525" dist="25400" dir="14640000" algn="tl" rotWithShape="0">
                    <a:prstClr val="black">
                      <a:alpha val="30000"/>
                    </a:prstClr>
                  </a:outerShdw>
                </a:effectLst>
              </a:rPr>
              <a:t>21:6 (God)</a:t>
            </a:r>
          </a:p>
          <a:p>
            <a:pPr indent="-305343"/>
            <a:r>
              <a:rPr lang="en-US" sz="3199" dirty="0">
                <a:ln>
                  <a:solidFill>
                    <a:prstClr val="black">
                      <a:lumMod val="75000"/>
                      <a:lumOff val="25000"/>
                      <a:alpha val="10000"/>
                    </a:prstClr>
                  </a:solidFill>
                </a:ln>
                <a:effectLst>
                  <a:outerShdw blurRad="9525" dist="25400" dir="14640000" algn="tl" rotWithShape="0">
                    <a:prstClr val="black">
                      <a:alpha val="30000"/>
                    </a:prstClr>
                  </a:outerShdw>
                </a:effectLst>
              </a:rPr>
              <a:t>22:16 (Christ)</a:t>
            </a:r>
          </a:p>
        </p:txBody>
      </p:sp>
    </p:spTree>
    <p:extLst>
      <p:ext uri="{BB962C8B-B14F-4D97-AF65-F5344CB8AC3E}">
        <p14:creationId xmlns:p14="http://schemas.microsoft.com/office/powerpoint/2010/main" val="1029323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The letters to the seven churches</a:t>
            </a:r>
          </a:p>
        </p:txBody>
      </p:sp>
      <p:sp>
        <p:nvSpPr>
          <p:cNvPr id="14" name="Content Placeholder 13"/>
          <p:cNvSpPr>
            <a:spLocks noGrp="1"/>
          </p:cNvSpPr>
          <p:nvPr>
            <p:ph sz="half" idx="1"/>
          </p:nvPr>
        </p:nvSpPr>
        <p:spPr>
          <a:xfrm>
            <a:off x="1039419" y="1905000"/>
            <a:ext cx="4419599" cy="4267200"/>
          </a:xfrm>
        </p:spPr>
        <p:txBody>
          <a:bodyPr vert="horz" lIns="91440" tIns="45720" rIns="91440" bIns="45720" rtlCol="0" anchor="t">
            <a:normAutofit/>
          </a:bodyPr>
          <a:lstStyle/>
          <a:p>
            <a:r>
              <a:rPr lang="en-US" sz="3600" dirty="0"/>
              <a:t>Each letter was read by all seven.</a:t>
            </a:r>
          </a:p>
          <a:p>
            <a:r>
              <a:rPr lang="en-US" sz="3600" dirty="0"/>
              <a:t>Why these seven?</a:t>
            </a:r>
          </a:p>
          <a:p>
            <a:r>
              <a:rPr lang="en-US" sz="3600" dirty="0"/>
              <a:t>Methodology?</a:t>
            </a:r>
          </a:p>
          <a:p>
            <a:endParaRPr lang="en-US" dirty="0"/>
          </a:p>
        </p:txBody>
      </p:sp>
      <p:pic>
        <p:nvPicPr>
          <p:cNvPr id="5" name="Picture 5" descr="Map&#10;&#10;Description automatically generated">
            <a:extLst>
              <a:ext uri="{FF2B5EF4-FFF2-40B4-BE49-F238E27FC236}">
                <a16:creationId xmlns:a16="http://schemas.microsoft.com/office/drawing/2014/main" id="{AFAA3B60-3B72-9FE4-3FA5-6E6E8D5552C7}"/>
              </a:ext>
            </a:extLst>
          </p:cNvPr>
          <p:cNvPicPr>
            <a:picLocks noGrp="1" noChangeAspect="1"/>
          </p:cNvPicPr>
          <p:nvPr>
            <p:ph sz="half" idx="2"/>
          </p:nvPr>
        </p:nvPicPr>
        <p:blipFill>
          <a:blip r:embed="rId2"/>
          <a:stretch>
            <a:fillRect/>
          </a:stretch>
        </p:blipFill>
        <p:spPr>
          <a:xfrm>
            <a:off x="5557457" y="1918419"/>
            <a:ext cx="5783939" cy="4197229"/>
          </a:xfrm>
        </p:spPr>
      </p:pic>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4B20-EAD4-BCAD-538C-F8CA36AE2A06}"/>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7DE27FC8-2AFD-231F-25C5-5FB2DB444756}"/>
              </a:ext>
            </a:extLst>
          </p:cNvPr>
          <p:cNvPicPr>
            <a:picLocks noGrp="1" noChangeAspect="1"/>
          </p:cNvPicPr>
          <p:nvPr>
            <p:ph idx="1"/>
          </p:nvPr>
        </p:nvPicPr>
        <p:blipFill>
          <a:blip r:embed="rId2"/>
          <a:stretch>
            <a:fillRect/>
          </a:stretch>
        </p:blipFill>
        <p:spPr>
          <a:xfrm>
            <a:off x="3653153" y="1143000"/>
            <a:ext cx="4293204" cy="5029200"/>
          </a:xfrm>
        </p:spPr>
      </p:pic>
    </p:spTree>
    <p:extLst>
      <p:ext uri="{BB962C8B-B14F-4D97-AF65-F5344CB8AC3E}">
        <p14:creationId xmlns:p14="http://schemas.microsoft.com/office/powerpoint/2010/main" val="327372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F9AF-1C80-B8DF-3274-177DB7C55AEE}"/>
              </a:ext>
            </a:extLst>
          </p:cNvPr>
          <p:cNvSpPr>
            <a:spLocks noGrp="1"/>
          </p:cNvSpPr>
          <p:nvPr>
            <p:ph type="title"/>
          </p:nvPr>
        </p:nvSpPr>
        <p:spPr/>
        <p:txBody>
          <a:bodyPr/>
          <a:lstStyle/>
          <a:p>
            <a:r>
              <a:rPr lang="en-US" dirty="0"/>
              <a:t>Structure of the Letters </a:t>
            </a:r>
          </a:p>
        </p:txBody>
      </p:sp>
      <p:sp>
        <p:nvSpPr>
          <p:cNvPr id="3" name="Content Placeholder 2">
            <a:extLst>
              <a:ext uri="{FF2B5EF4-FFF2-40B4-BE49-F238E27FC236}">
                <a16:creationId xmlns:a16="http://schemas.microsoft.com/office/drawing/2014/main" id="{B7919BF4-713E-8742-EFA3-AE1BEC1C47CE}"/>
              </a:ext>
            </a:extLst>
          </p:cNvPr>
          <p:cNvSpPr>
            <a:spLocks noGrp="1"/>
          </p:cNvSpPr>
          <p:nvPr>
            <p:ph idx="1"/>
          </p:nvPr>
        </p:nvSpPr>
        <p:spPr/>
        <p:txBody>
          <a:bodyPr vert="horz" lIns="91440" tIns="45720" rIns="91440" bIns="45720" rtlCol="0" anchor="t">
            <a:normAutofit/>
          </a:bodyPr>
          <a:lstStyle/>
          <a:p>
            <a:r>
              <a:rPr lang="en-US" i="1" dirty="0" err="1"/>
              <a:t>Adscriptio</a:t>
            </a:r>
            <a:r>
              <a:rPr lang="en-US" dirty="0"/>
              <a:t> (destination)</a:t>
            </a:r>
          </a:p>
          <a:p>
            <a:r>
              <a:rPr lang="en-US" dirty="0"/>
              <a:t>Command to write</a:t>
            </a:r>
          </a:p>
          <a:p>
            <a:r>
              <a:rPr lang="en-US" dirty="0"/>
              <a:t>"Thus says" formula</a:t>
            </a:r>
          </a:p>
          <a:p>
            <a:r>
              <a:rPr lang="en-US" dirty="0"/>
              <a:t>Christological proclamations</a:t>
            </a:r>
          </a:p>
          <a:p>
            <a:r>
              <a:rPr lang="en-US" i="1" dirty="0" err="1"/>
              <a:t>Narratio</a:t>
            </a:r>
            <a:endParaRPr lang="en-US" i="1"/>
          </a:p>
          <a:p>
            <a:r>
              <a:rPr lang="en-US" i="1" dirty="0" err="1"/>
              <a:t>Dispositio</a:t>
            </a:r>
            <a:endParaRPr lang="en-US" i="1"/>
          </a:p>
          <a:p>
            <a:r>
              <a:rPr lang="en-US" dirty="0"/>
              <a:t>Final proclamation</a:t>
            </a:r>
          </a:p>
        </p:txBody>
      </p:sp>
    </p:spTree>
    <p:extLst>
      <p:ext uri="{BB962C8B-B14F-4D97-AF65-F5344CB8AC3E}">
        <p14:creationId xmlns:p14="http://schemas.microsoft.com/office/powerpoint/2010/main" val="16849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6E2C-2067-1AEA-D698-C78425803FB2}"/>
              </a:ext>
            </a:extLst>
          </p:cNvPr>
          <p:cNvSpPr>
            <a:spLocks noGrp="1"/>
          </p:cNvSpPr>
          <p:nvPr>
            <p:ph type="title"/>
          </p:nvPr>
        </p:nvSpPr>
        <p:spPr>
          <a:xfrm>
            <a:off x="1522414" y="274638"/>
            <a:ext cx="9143998" cy="1020762"/>
          </a:xfrm>
        </p:spPr>
        <p:txBody>
          <a:bodyPr anchor="b">
            <a:normAutofit/>
          </a:bodyPr>
          <a:lstStyle/>
          <a:p>
            <a:r>
              <a:rPr lang="en-US" dirty="0"/>
              <a:t>The city of Ephesus</a:t>
            </a:r>
          </a:p>
        </p:txBody>
      </p:sp>
      <p:pic>
        <p:nvPicPr>
          <p:cNvPr id="5" name="Picture 5" descr="A picture containing outdoor, ground, mountain, rock&#10;&#10;Description automatically generated">
            <a:extLst>
              <a:ext uri="{FF2B5EF4-FFF2-40B4-BE49-F238E27FC236}">
                <a16:creationId xmlns:a16="http://schemas.microsoft.com/office/drawing/2014/main" id="{FCFFC1C9-A4CE-BDB2-39D5-2DBEAB129B83}"/>
              </a:ext>
            </a:extLst>
          </p:cNvPr>
          <p:cNvPicPr>
            <a:picLocks noGrp="1" noChangeAspect="1"/>
          </p:cNvPicPr>
          <p:nvPr>
            <p:ph sz="half" idx="1"/>
          </p:nvPr>
        </p:nvPicPr>
        <p:blipFill rotWithShape="1">
          <a:blip r:embed="rId2"/>
          <a:srcRect l="26550" r="19075"/>
          <a:stretch/>
        </p:blipFill>
        <p:spPr>
          <a:xfrm>
            <a:off x="1522413" y="1905000"/>
            <a:ext cx="4419599" cy="4267200"/>
          </a:xfrm>
          <a:noFill/>
        </p:spPr>
      </p:pic>
      <p:sp>
        <p:nvSpPr>
          <p:cNvPr id="10" name="Content Placeholder 3">
            <a:extLst>
              <a:ext uri="{FF2B5EF4-FFF2-40B4-BE49-F238E27FC236}">
                <a16:creationId xmlns:a16="http://schemas.microsoft.com/office/drawing/2014/main" id="{6717B784-DF99-2B4A-A823-81486075E7C6}"/>
              </a:ext>
            </a:extLst>
          </p:cNvPr>
          <p:cNvSpPr>
            <a:spLocks noGrp="1"/>
          </p:cNvSpPr>
          <p:nvPr>
            <p:ph sz="half" idx="2"/>
          </p:nvPr>
        </p:nvSpPr>
        <p:spPr>
          <a:xfrm>
            <a:off x="6246815" y="1905000"/>
            <a:ext cx="4419598" cy="4267200"/>
          </a:xfrm>
        </p:spPr>
        <p:txBody>
          <a:bodyPr vert="horz" lIns="91440" tIns="45720" rIns="91440" bIns="45720" rtlCol="0" anchor="t">
            <a:normAutofit/>
          </a:bodyPr>
          <a:lstStyle/>
          <a:p>
            <a:r>
              <a:rPr lang="en-US" sz="3200" dirty="0"/>
              <a:t>One of the greatest cities in Roman Asia</a:t>
            </a:r>
          </a:p>
          <a:p>
            <a:r>
              <a:rPr lang="en-US" sz="3200" dirty="0"/>
              <a:t>Had several temples built (including one for Domitian)</a:t>
            </a:r>
          </a:p>
          <a:p>
            <a:r>
              <a:rPr lang="en-US" sz="3200" dirty="0"/>
              <a:t>Was an important center for Christianity</a:t>
            </a:r>
            <a:endParaRPr lang="en-US" dirty="0"/>
          </a:p>
        </p:txBody>
      </p:sp>
    </p:spTree>
    <p:extLst>
      <p:ext uri="{BB962C8B-B14F-4D97-AF65-F5344CB8AC3E}">
        <p14:creationId xmlns:p14="http://schemas.microsoft.com/office/powerpoint/2010/main" val="52832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8060E-9F2F-A033-D6D0-99856E5FFD04}"/>
              </a:ext>
            </a:extLst>
          </p:cNvPr>
          <p:cNvSpPr>
            <a:spLocks noGrp="1"/>
          </p:cNvSpPr>
          <p:nvPr>
            <p:ph type="title"/>
          </p:nvPr>
        </p:nvSpPr>
        <p:spPr/>
        <p:txBody>
          <a:bodyPr/>
          <a:lstStyle/>
          <a:p>
            <a:r>
              <a:rPr lang="en-US" dirty="0"/>
              <a:t>Positive remarks</a:t>
            </a:r>
          </a:p>
        </p:txBody>
      </p:sp>
      <p:sp>
        <p:nvSpPr>
          <p:cNvPr id="3" name="Content Placeholder 2">
            <a:extLst>
              <a:ext uri="{FF2B5EF4-FFF2-40B4-BE49-F238E27FC236}">
                <a16:creationId xmlns:a16="http://schemas.microsoft.com/office/drawing/2014/main" id="{56DCC7CE-A7CA-C95A-06FE-29E8A1AC0294}"/>
              </a:ext>
            </a:extLst>
          </p:cNvPr>
          <p:cNvSpPr>
            <a:spLocks noGrp="1"/>
          </p:cNvSpPr>
          <p:nvPr>
            <p:ph idx="1"/>
          </p:nvPr>
        </p:nvSpPr>
        <p:spPr>
          <a:xfrm>
            <a:off x="904349" y="1905000"/>
            <a:ext cx="10394504" cy="4267200"/>
          </a:xfrm>
        </p:spPr>
        <p:txBody>
          <a:bodyPr vert="horz" lIns="91440" tIns="45720" rIns="91440" bIns="45720" rtlCol="0" anchor="t">
            <a:normAutofit/>
          </a:bodyPr>
          <a:lstStyle/>
          <a:p>
            <a:r>
              <a:rPr lang="en-US" sz="3200" b="1" dirty="0">
                <a:solidFill>
                  <a:schemeClr val="accent2"/>
                </a:solidFill>
                <a:ea typeface="+mn-lt"/>
                <a:cs typeface="+mn-lt"/>
              </a:rPr>
              <a:t>Revelation 2:2 </a:t>
            </a:r>
            <a:r>
              <a:rPr lang="en-US" sz="3200" dirty="0">
                <a:ea typeface="+mn-lt"/>
                <a:cs typeface="+mn-lt"/>
              </a:rPr>
              <a:t>I know your works, your toil and your patient endurance. I know that you cannot tolerate evildoers; </a:t>
            </a:r>
            <a:r>
              <a:rPr lang="en-US" sz="3200" u="sng" dirty="0">
                <a:ea typeface="+mn-lt"/>
                <a:cs typeface="+mn-lt"/>
              </a:rPr>
              <a:t>you have tested those who claim to be apostles but are not, and have found them to be false</a:t>
            </a:r>
            <a:r>
              <a:rPr lang="en-US" sz="3200" dirty="0">
                <a:ea typeface="+mn-lt"/>
                <a:cs typeface="+mn-lt"/>
              </a:rPr>
              <a:t>. </a:t>
            </a:r>
            <a:r>
              <a:rPr lang="en-US" sz="3200" b="1" baseline="30000" dirty="0">
                <a:ea typeface="+mn-lt"/>
                <a:cs typeface="+mn-lt"/>
              </a:rPr>
              <a:t>3 </a:t>
            </a:r>
            <a:r>
              <a:rPr lang="en-US" sz="3200" dirty="0">
                <a:ea typeface="+mn-lt"/>
                <a:cs typeface="+mn-lt"/>
              </a:rPr>
              <a:t>I also know that you are enduring patiently and bearing up for the sake of my name, and that you have not grown weary. </a:t>
            </a:r>
            <a:endParaRPr lang="en-US" sz="3200" b="1" baseline="30000" dirty="0"/>
          </a:p>
        </p:txBody>
      </p:sp>
    </p:spTree>
    <p:extLst>
      <p:ext uri="{BB962C8B-B14F-4D97-AF65-F5344CB8AC3E}">
        <p14:creationId xmlns:p14="http://schemas.microsoft.com/office/powerpoint/2010/main" val="26078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A9CA-2DCE-594B-0FEF-BD1DF103F361}"/>
              </a:ext>
            </a:extLst>
          </p:cNvPr>
          <p:cNvSpPr>
            <a:spLocks noGrp="1"/>
          </p:cNvSpPr>
          <p:nvPr>
            <p:ph type="title"/>
          </p:nvPr>
        </p:nvSpPr>
        <p:spPr/>
        <p:txBody>
          <a:bodyPr/>
          <a:lstStyle/>
          <a:p>
            <a:r>
              <a:rPr lang="en-US" dirty="0"/>
              <a:t>Negative remarks</a:t>
            </a:r>
          </a:p>
        </p:txBody>
      </p:sp>
      <p:sp>
        <p:nvSpPr>
          <p:cNvPr id="3" name="Content Placeholder 2">
            <a:extLst>
              <a:ext uri="{FF2B5EF4-FFF2-40B4-BE49-F238E27FC236}">
                <a16:creationId xmlns:a16="http://schemas.microsoft.com/office/drawing/2014/main" id="{5C7861A5-4990-BCAD-8EC6-E6BEFE5E5E53}"/>
              </a:ext>
            </a:extLst>
          </p:cNvPr>
          <p:cNvSpPr>
            <a:spLocks noGrp="1"/>
          </p:cNvSpPr>
          <p:nvPr>
            <p:ph idx="1"/>
          </p:nvPr>
        </p:nvSpPr>
        <p:spPr/>
        <p:txBody>
          <a:bodyPr vert="horz" lIns="91440" tIns="45720" rIns="91440" bIns="45720" rtlCol="0" anchor="t">
            <a:noAutofit/>
          </a:bodyPr>
          <a:lstStyle/>
          <a:p>
            <a:r>
              <a:rPr lang="en-US" sz="2800" b="1" dirty="0">
                <a:solidFill>
                  <a:schemeClr val="accent2"/>
                </a:solidFill>
                <a:ea typeface="+mn-lt"/>
                <a:cs typeface="+mn-lt"/>
              </a:rPr>
              <a:t>Revelation 2:4</a:t>
            </a:r>
            <a:r>
              <a:rPr lang="en-US" sz="2800" dirty="0">
                <a:ea typeface="+mn-lt"/>
                <a:cs typeface="+mn-lt"/>
              </a:rPr>
              <a:t> But I have this against you,</a:t>
            </a:r>
            <a:r>
              <a:rPr lang="en-US" sz="2800" u="sng" dirty="0">
                <a:ea typeface="+mn-lt"/>
                <a:cs typeface="+mn-lt"/>
              </a:rPr>
              <a:t> that you have abandoned the love you had at first</a:t>
            </a:r>
            <a:r>
              <a:rPr lang="en-US" sz="2800" dirty="0">
                <a:ea typeface="+mn-lt"/>
                <a:cs typeface="+mn-lt"/>
              </a:rPr>
              <a:t>. </a:t>
            </a:r>
            <a:r>
              <a:rPr lang="en-US" sz="2800" b="1" dirty="0">
                <a:ea typeface="+mn-lt"/>
                <a:cs typeface="+mn-lt"/>
              </a:rPr>
              <a:t>5 </a:t>
            </a:r>
            <a:r>
              <a:rPr lang="en-US" sz="2800" dirty="0">
                <a:ea typeface="+mn-lt"/>
                <a:cs typeface="+mn-lt"/>
              </a:rPr>
              <a:t>Remember then from what you have fallen; repent, and do the works you did at first. If not, I will come to you and remove your lampstand from its place, unless you repent. </a:t>
            </a:r>
            <a:r>
              <a:rPr lang="en-US" sz="2800" b="1" dirty="0">
                <a:ea typeface="+mn-lt"/>
                <a:cs typeface="+mn-lt"/>
              </a:rPr>
              <a:t>6 </a:t>
            </a:r>
            <a:r>
              <a:rPr lang="en-US" sz="2800" dirty="0">
                <a:ea typeface="+mn-lt"/>
                <a:cs typeface="+mn-lt"/>
              </a:rPr>
              <a:t>Yet this is to your credit: you hate the works of the Nicolaitans, which I also hate. </a:t>
            </a:r>
            <a:r>
              <a:rPr lang="en-US" sz="2800" b="1" dirty="0">
                <a:ea typeface="+mn-lt"/>
                <a:cs typeface="+mn-lt"/>
              </a:rPr>
              <a:t>7 </a:t>
            </a:r>
            <a:r>
              <a:rPr lang="en-US" sz="2800" dirty="0">
                <a:ea typeface="+mn-lt"/>
                <a:cs typeface="+mn-lt"/>
              </a:rPr>
              <a:t>Let anyone who has an ear listen to what the Spirit is saying to the churches. To everyone who conquers, I will give permission to eat from the tree of life that is in the paradise of God.</a:t>
            </a:r>
            <a:endParaRPr lang="en-US" sz="2800" dirty="0"/>
          </a:p>
        </p:txBody>
      </p:sp>
    </p:spTree>
    <p:extLst>
      <p:ext uri="{BB962C8B-B14F-4D97-AF65-F5344CB8AC3E}">
        <p14:creationId xmlns:p14="http://schemas.microsoft.com/office/powerpoint/2010/main" val="328032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101</Words>
  <Application>Microsoft Office PowerPoint</Application>
  <PresentationFormat>Custom</PresentationFormat>
  <Paragraphs>35</Paragraphs>
  <Slides>18</Slides>
  <Notes>0</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Chalkboard 16x9</vt:lpstr>
      <vt:lpstr>SlateVTI</vt:lpstr>
      <vt:lpstr>Revelation </vt:lpstr>
      <vt:lpstr>"Do not be afraid"</vt:lpstr>
      <vt:lpstr>"I am"</vt:lpstr>
      <vt:lpstr>The letters to the seven churches</vt:lpstr>
      <vt:lpstr>PowerPoint Presentation</vt:lpstr>
      <vt:lpstr>Structure of the Letters </vt:lpstr>
      <vt:lpstr>The city of Ephesus</vt:lpstr>
      <vt:lpstr>Positive remarks</vt:lpstr>
      <vt:lpstr>Negative remarks</vt:lpstr>
      <vt:lpstr>Who were the Nicolaitans?</vt:lpstr>
      <vt:lpstr>Ancient Smyrna</vt:lpstr>
      <vt:lpstr>Poor, but rich</vt:lpstr>
      <vt:lpstr>Poverty and slander</vt:lpstr>
      <vt:lpstr>Ancient Pergamum</vt:lpstr>
      <vt:lpstr>Satan's throne</vt:lpstr>
      <vt:lpstr>Satan's throne</vt:lpstr>
      <vt:lpstr>Satan's throne</vt:lpstr>
      <vt:lpstr>Balaam and Balak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
  <cp:lastModifiedBy/>
  <cp:revision>238</cp:revision>
  <dcterms:created xsi:type="dcterms:W3CDTF">2022-12-14T14:05:07Z</dcterms:created>
  <dcterms:modified xsi:type="dcterms:W3CDTF">2022-12-14T22:57:47Z</dcterms:modified>
</cp:coreProperties>
</file>