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270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1pPr>
    <a:lvl2pPr indent="2286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2pPr>
    <a:lvl3pPr indent="4572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3pPr>
    <a:lvl4pPr indent="6858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4pPr>
    <a:lvl5pPr indent="9144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5pPr>
    <a:lvl6pPr indent="11430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6pPr>
    <a:lvl7pPr indent="13716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7pPr>
    <a:lvl8pPr indent="16002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8pPr>
    <a:lvl9pPr indent="1828800" defTabSz="2438400" latinLnBrk="0">
      <a:defRPr sz="3200">
        <a:solidFill>
          <a:srgbClr val="FFFFFF"/>
        </a:solidFill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 hasCustomPrompt="1"/>
          </p:nvPr>
        </p:nvSpPr>
        <p:spPr>
          <a:xfrm>
            <a:off x="10646834" y="7715541"/>
            <a:ext cx="3069169" cy="775316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800"/>
              </a:spcBef>
              <a:defRPr sz="3600"/>
            </a:lvl1pPr>
            <a:lvl2pPr marL="1005839" indent="-548639">
              <a:spcBef>
                <a:spcPts val="800"/>
              </a:spcBef>
              <a:defRPr sz="3600"/>
            </a:lvl2pPr>
            <a:lvl3pPr>
              <a:spcBef>
                <a:spcPts val="800"/>
              </a:spcBef>
              <a:defRPr sz="3600"/>
            </a:lvl3pPr>
            <a:lvl4pPr>
              <a:spcBef>
                <a:spcPts val="800"/>
              </a:spcBef>
              <a:defRPr sz="3600"/>
            </a:lvl4pPr>
            <a:lvl5pPr>
              <a:spcBef>
                <a:spcPts val="800"/>
              </a:spcBef>
              <a:defRPr sz="3600"/>
            </a:lvl5pPr>
          </a:lstStyle>
          <a:p>
            <a:pPr/>
            <a:r>
              <a:t>Add Your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/>
          <p:nvPr>
            <p:ph type="body" sz="quarter" idx="1" hasCustomPrompt="1"/>
          </p:nvPr>
        </p:nvSpPr>
        <p:spPr>
          <a:xfrm>
            <a:off x="10646834" y="7715541"/>
            <a:ext cx="3069169" cy="775316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800"/>
              </a:spcBef>
              <a:defRPr sz="3600"/>
            </a:lvl1pPr>
            <a:lvl2pPr marL="1005839" indent="-548639">
              <a:spcBef>
                <a:spcPts val="800"/>
              </a:spcBef>
              <a:defRPr sz="3600"/>
            </a:lvl2pPr>
            <a:lvl3pPr>
              <a:spcBef>
                <a:spcPts val="800"/>
              </a:spcBef>
              <a:defRPr sz="3600"/>
            </a:lvl3pPr>
            <a:lvl4pPr>
              <a:spcBef>
                <a:spcPts val="800"/>
              </a:spcBef>
              <a:defRPr sz="3600"/>
            </a:lvl4pPr>
            <a:lvl5pPr>
              <a:spcBef>
                <a:spcPts val="800"/>
              </a:spcBef>
              <a:defRPr sz="3600"/>
            </a:lvl5pPr>
          </a:lstStyle>
          <a:p>
            <a:pPr/>
            <a:r>
              <a:t>Add Your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7" name="Add Your Title"/>
          <p:cNvSpPr txBox="1"/>
          <p:nvPr>
            <p:ph type="title" hasCustomPrompt="1"/>
          </p:nvPr>
        </p:nvSpPr>
        <p:spPr>
          <a:xfrm>
            <a:off x="9724569" y="5733141"/>
            <a:ext cx="4983242" cy="1790094"/>
          </a:xfrm>
          <a:prstGeom prst="rect">
            <a:avLst/>
          </a:prstGeom>
        </p:spPr>
        <p:txBody>
          <a:bodyPr/>
          <a:lstStyle>
            <a:lvl1pPr>
              <a:defRPr sz="7400"/>
            </a:lvl1pPr>
          </a:lstStyle>
          <a:p>
            <a:pPr/>
            <a:r>
              <a:t>Add Your Title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/>
          <p:nvPr>
            <p:ph type="body" idx="1" hasCustomPrompt="1"/>
          </p:nvPr>
        </p:nvSpPr>
        <p:spPr>
          <a:xfrm>
            <a:off x="6071810" y="967618"/>
            <a:ext cx="17075223" cy="11783185"/>
          </a:xfrm>
          <a:prstGeom prst="rect">
            <a:avLst/>
          </a:prstGeom>
        </p:spPr>
        <p:txBody>
          <a:bodyPr anchor="ctr"/>
          <a:lstStyle/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 hasCustomPrompt="1"/>
          </p:nvPr>
        </p:nvSpPr>
        <p:spPr>
          <a:xfrm>
            <a:off x="6071810" y="967618"/>
            <a:ext cx="17075223" cy="11783185"/>
          </a:xfrm>
          <a:prstGeom prst="rect">
            <a:avLst/>
          </a:prstGeom>
        </p:spPr>
        <p:txBody>
          <a:bodyPr anchor="ctr"/>
          <a:lstStyle/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/>
          <p:nvPr>
            <p:ph type="body" idx="1" hasCustomPrompt="1"/>
          </p:nvPr>
        </p:nvSpPr>
        <p:spPr>
          <a:xfrm>
            <a:off x="6071810" y="967618"/>
            <a:ext cx="17075223" cy="11783185"/>
          </a:xfrm>
          <a:prstGeom prst="rect">
            <a:avLst/>
          </a:prstGeom>
        </p:spPr>
        <p:txBody>
          <a:bodyPr anchor="ctr"/>
          <a:lstStyle/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2" name="Add Your Title"/>
          <p:cNvSpPr txBox="1"/>
          <p:nvPr>
            <p:ph type="title" hasCustomPrompt="1"/>
          </p:nvPr>
        </p:nvSpPr>
        <p:spPr>
          <a:xfrm>
            <a:off x="798284" y="12095235"/>
            <a:ext cx="4596193" cy="631374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Add Your Title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criptu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idx="1" hasCustomPrompt="1"/>
          </p:nvPr>
        </p:nvSpPr>
        <p:spPr>
          <a:xfrm>
            <a:off x="1404629" y="1123658"/>
            <a:ext cx="21760170" cy="8973628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pPr/>
            <a:r>
              <a:t>Add Your Scripture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Text Placeholder 9"/>
          <p:cNvSpPr/>
          <p:nvPr>
            <p:ph type="body" sz="quarter" idx="21" hasCustomPrompt="1"/>
          </p:nvPr>
        </p:nvSpPr>
        <p:spPr>
          <a:xfrm>
            <a:off x="1405466" y="10723034"/>
            <a:ext cx="21759335" cy="1980508"/>
          </a:xfrm>
          <a:prstGeom prst="rect">
            <a:avLst/>
          </a:prstGeom>
          <a:ln w="12700"/>
        </p:spPr>
        <p:txBody>
          <a:bodyPr/>
          <a:lstStyle>
            <a:lvl1pPr>
              <a:spcBef>
                <a:spcPts val="800"/>
              </a:spcBef>
              <a:defRPr sz="3600"/>
            </a:lvl1pPr>
          </a:lstStyle>
          <a:p>
            <a:pPr/>
            <a:r>
              <a:t>Add Verse Here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/>
          <p:nvPr>
            <p:ph type="body" idx="1" hasCustomPrompt="1"/>
          </p:nvPr>
        </p:nvSpPr>
        <p:spPr>
          <a:xfrm>
            <a:off x="1404629" y="1123658"/>
            <a:ext cx="21760170" cy="11611094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ct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600" u="none">
          <a:solidFill>
            <a:srgbClr val="E35267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0" marR="0" indent="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1pPr>
      <a:lvl2pPr marL="1676400" marR="0" indent="-12192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9144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13716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18288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5pPr>
      <a:lvl6pPr marL="3200400" marR="0" indent="-9144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6pPr>
      <a:lvl7pPr marL="3657600" marR="0" indent="-9144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7pPr>
      <a:lvl8pPr marL="4114800" marR="0" indent="-9144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8pPr>
      <a:lvl9pPr marL="4572000" marR="0" indent="-914400" algn="ctr" defTabSz="2438400" rtl="0" latinLnBrk="0">
        <a:lnSpc>
          <a:spcPct val="100000"/>
        </a:lnSpc>
        <a:spcBef>
          <a:spcPts val="1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8000" u="none">
          <a:solidFill>
            <a:srgbClr val="54A3A6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Placeholder 3"/>
          <p:cNvSpPr txBox="1"/>
          <p:nvPr>
            <p:ph type="body" sz="quarter" idx="1"/>
          </p:nvPr>
        </p:nvSpPr>
        <p:spPr>
          <a:xfrm>
            <a:off x="10049300" y="7737838"/>
            <a:ext cx="3802548" cy="910713"/>
          </a:xfrm>
          <a:prstGeom prst="rect">
            <a:avLst/>
          </a:prstGeom>
        </p:spPr>
        <p:txBody>
          <a:bodyPr/>
          <a:lstStyle>
            <a:lvl1pPr defTabSz="1267967">
              <a:spcBef>
                <a:spcPts val="400"/>
              </a:spcBef>
              <a:defRPr sz="3848">
                <a:solidFill>
                  <a:srgbClr val="E35267"/>
                </a:solidFill>
              </a:defRPr>
            </a:lvl1pPr>
          </a:lstStyle>
          <a:p>
            <a:pPr/>
            <a:r>
              <a:t>1 Corinthians 13</a:t>
            </a:r>
          </a:p>
        </p:txBody>
      </p:sp>
      <p:sp>
        <p:nvSpPr>
          <p:cNvPr id="80" name="Title 1"/>
          <p:cNvSpPr txBox="1"/>
          <p:nvPr>
            <p:ph type="title"/>
          </p:nvPr>
        </p:nvSpPr>
        <p:spPr>
          <a:xfrm>
            <a:off x="8307261" y="4693757"/>
            <a:ext cx="7769478" cy="3597129"/>
          </a:xfrm>
          <a:prstGeom prst="rect">
            <a:avLst/>
          </a:prstGeom>
        </p:spPr>
        <p:txBody>
          <a:bodyPr/>
          <a:lstStyle>
            <a:lvl1pPr defTabSz="2243327">
              <a:defRPr b="1" sz="8832"/>
            </a:lvl1pPr>
          </a:lstStyle>
          <a:p>
            <a:pPr/>
            <a:r>
              <a:t>Love Does Not Seek it’s own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Placeholder 2"/>
          <p:cNvSpPr txBox="1"/>
          <p:nvPr>
            <p:ph type="body" idx="1"/>
          </p:nvPr>
        </p:nvSpPr>
        <p:spPr>
          <a:xfrm>
            <a:off x="353161" y="2323543"/>
            <a:ext cx="23677678" cy="10912420"/>
          </a:xfrm>
          <a:prstGeom prst="rect">
            <a:avLst/>
          </a:prstGeom>
        </p:spPr>
        <p:txBody>
          <a:bodyPr/>
          <a:lstStyle/>
          <a:p>
            <a:pPr algn="l">
              <a:defRPr b="1">
                <a:solidFill>
                  <a:srgbClr val="000000"/>
                </a:solidFill>
              </a:defRPr>
            </a:pPr>
            <a:r>
              <a:t>Romans 15:1-8 NASB95- [6] so that with one accord you may with one voice glorify the God and Father of our Lord Jesus Christ. [7] Therefore, accept one another, just as Christ also accepted us to the glory of God. [8] </a:t>
            </a:r>
            <a:r>
              <a:rPr u="sng"/>
              <a:t>For I say that Christ has become a servant</a:t>
            </a:r>
            <a:r>
              <a:t> to the circumcision on behalf of the truth of God to confirm the promises given to the fathers</a:t>
            </a:r>
          </a:p>
        </p:txBody>
      </p:sp>
      <p:sp>
        <p:nvSpPr>
          <p:cNvPr id="105" name="Text Placeholder 2"/>
          <p:cNvSpPr txBox="1"/>
          <p:nvPr/>
        </p:nvSpPr>
        <p:spPr>
          <a:xfrm>
            <a:off x="139397" y="226204"/>
            <a:ext cx="24105206" cy="20953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>
            <a:lvl1pPr defTabSz="2048255">
              <a:spcBef>
                <a:spcPts val="1600"/>
              </a:spcBef>
              <a:defRPr b="1" sz="6719"/>
            </a:lvl1pPr>
          </a:lstStyle>
          <a:p>
            <a:pPr/>
            <a:r>
              <a:t>Seeking the Good of Others/ Buscando el bien de los demás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Placeholder 2"/>
          <p:cNvSpPr txBox="1"/>
          <p:nvPr>
            <p:ph type="body" idx="1"/>
          </p:nvPr>
        </p:nvSpPr>
        <p:spPr>
          <a:xfrm>
            <a:off x="353161" y="2323543"/>
            <a:ext cx="23677678" cy="10912420"/>
          </a:xfrm>
          <a:prstGeom prst="rect">
            <a:avLst/>
          </a:prstGeom>
        </p:spPr>
        <p:txBody>
          <a:bodyPr/>
          <a:lstStyle/>
          <a:p>
            <a:pPr algn="l">
              <a:defRPr b="1">
                <a:solidFill>
                  <a:srgbClr val="000000"/>
                </a:solidFill>
              </a:defRPr>
            </a:pPr>
            <a:r>
              <a:t>Philippians 2:19-21 NASB95- But I hope in the Lord Jesus to send Timothy to you shortly, so that I also may be encouraged when I learn of your condition. [20] For I have no one else of kindred spirit who will genuinely be concerned for your welfare. [21] </a:t>
            </a:r>
            <a:r>
              <a:rPr u="sng"/>
              <a:t>For they all seek after their own interests, not those of Christ Jesus.</a:t>
            </a:r>
          </a:p>
        </p:txBody>
      </p:sp>
      <p:sp>
        <p:nvSpPr>
          <p:cNvPr id="108" name="Text Placeholder 2"/>
          <p:cNvSpPr txBox="1"/>
          <p:nvPr/>
        </p:nvSpPr>
        <p:spPr>
          <a:xfrm>
            <a:off x="139397" y="226204"/>
            <a:ext cx="24105206" cy="20953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>
            <a:lvl1pPr defTabSz="2048255">
              <a:spcBef>
                <a:spcPts val="1600"/>
              </a:spcBef>
              <a:defRPr b="1" sz="6719"/>
            </a:lvl1pPr>
          </a:lstStyle>
          <a:p>
            <a:pPr/>
            <a:r>
              <a:t>Seeking the Good of Others/ Buscando el bien de los demás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r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G_0097.jpeg" descr="IMG_009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2" y="-75453"/>
            <a:ext cx="24372636" cy="14815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r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 Placeholder 2"/>
          <p:cNvSpPr txBox="1"/>
          <p:nvPr>
            <p:ph type="body" idx="1"/>
          </p:nvPr>
        </p:nvSpPr>
        <p:spPr>
          <a:xfrm>
            <a:off x="353161" y="2535080"/>
            <a:ext cx="23677678" cy="10700883"/>
          </a:xfrm>
          <a:prstGeom prst="rect">
            <a:avLst/>
          </a:prstGeom>
        </p:spPr>
        <p:txBody>
          <a:bodyPr/>
          <a:lstStyle/>
          <a:p>
            <a:pPr marL="802105" indent="-802105" algn="l">
              <a:buSzPct val="100000"/>
              <a:buChar char="•"/>
              <a:defRPr b="1">
                <a:solidFill>
                  <a:srgbClr val="000000"/>
                </a:solidFill>
              </a:defRPr>
            </a:pPr>
            <a:r>
              <a:t>Philippians 2:3-8 NASB95- </a:t>
            </a:r>
            <a:r>
              <a:rPr u="sng"/>
              <a:t>Do nothing from selfishness or empty conceit, but with humility of mind regard one another as more important than yourselves</a:t>
            </a:r>
            <a:r>
              <a:t>; </a:t>
            </a:r>
          </a:p>
        </p:txBody>
      </p:sp>
      <p:sp>
        <p:nvSpPr>
          <p:cNvPr id="113" name="Text Placeholder 2"/>
          <p:cNvSpPr txBox="1"/>
          <p:nvPr/>
        </p:nvSpPr>
        <p:spPr>
          <a:xfrm>
            <a:off x="139397" y="226204"/>
            <a:ext cx="24105206" cy="20953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>
            <a:lvl1pPr defTabSz="2048255">
              <a:spcBef>
                <a:spcPts val="1600"/>
              </a:spcBef>
              <a:defRPr b="1" sz="6719"/>
            </a:lvl1pPr>
          </a:lstStyle>
          <a:p>
            <a:pPr/>
            <a:r>
              <a:t>Seeking the Good of Others/ Buscando el bien de los demás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Placeholder 2"/>
          <p:cNvSpPr txBox="1"/>
          <p:nvPr>
            <p:ph type="body" idx="1"/>
          </p:nvPr>
        </p:nvSpPr>
        <p:spPr>
          <a:xfrm>
            <a:off x="353161" y="2535080"/>
            <a:ext cx="23677678" cy="10700883"/>
          </a:xfrm>
          <a:prstGeom prst="rect">
            <a:avLst/>
          </a:prstGeom>
        </p:spPr>
        <p:txBody>
          <a:bodyPr/>
          <a:lstStyle>
            <a:lvl1pPr marL="802105" indent="-802105" algn="l">
              <a:buSzPct val="100000"/>
              <a:buChar char="•"/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Philippians 2:3-8 NASB95- Do nothing from selfishness or empty conceit, but with humility of mind regard one another as more important than yourselves; [4] do not merely look out for your own personal interests, but also for the interests of others. [5] Have this attitude in yourselves which was also in Christ Jesus, </a:t>
            </a:r>
          </a:p>
        </p:txBody>
      </p:sp>
      <p:sp>
        <p:nvSpPr>
          <p:cNvPr id="116" name="Text Placeholder 2"/>
          <p:cNvSpPr txBox="1"/>
          <p:nvPr/>
        </p:nvSpPr>
        <p:spPr>
          <a:xfrm>
            <a:off x="139397" y="226204"/>
            <a:ext cx="24105206" cy="20953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>
            <a:lvl1pPr defTabSz="2048255">
              <a:spcBef>
                <a:spcPts val="1600"/>
              </a:spcBef>
              <a:defRPr b="1" sz="6719"/>
            </a:lvl1pPr>
          </a:lstStyle>
          <a:p>
            <a:pPr/>
            <a:r>
              <a:t>Seeking the Good of Others/ Buscando el bien de los demás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r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Placeholder 2"/>
          <p:cNvSpPr txBox="1"/>
          <p:nvPr>
            <p:ph type="body" idx="1"/>
          </p:nvPr>
        </p:nvSpPr>
        <p:spPr>
          <a:xfrm>
            <a:off x="353161" y="2535080"/>
            <a:ext cx="23677678" cy="10700883"/>
          </a:xfrm>
          <a:prstGeom prst="rect">
            <a:avLst/>
          </a:prstGeom>
        </p:spPr>
        <p:txBody>
          <a:bodyPr/>
          <a:lstStyle>
            <a:lvl1pPr marL="794084" indent="-794084" algn="l" defTabSz="2414016">
              <a:buSzPct val="100000"/>
              <a:buChar char="•"/>
              <a:defRPr b="1" sz="7919">
                <a:solidFill>
                  <a:srgbClr val="000000"/>
                </a:solidFill>
              </a:defRPr>
            </a:lvl1pPr>
          </a:lstStyle>
          <a:p>
            <a:pPr/>
            <a:r>
              <a:t>Philippians 2:3-8 NASB95- [6] who, although He existed in the form of God, did not regard equality with God a thing to be grasped, [7] but emptied Himself, taking the form of a bond-servant, and being made in the likeness of men. [8] Being found in appearance as a man, He humbled Himself by becoming obedient to the point of death, even death on a cross.</a:t>
            </a:r>
          </a:p>
        </p:txBody>
      </p:sp>
      <p:sp>
        <p:nvSpPr>
          <p:cNvPr id="119" name="Text Placeholder 2"/>
          <p:cNvSpPr txBox="1"/>
          <p:nvPr/>
        </p:nvSpPr>
        <p:spPr>
          <a:xfrm>
            <a:off x="139397" y="226204"/>
            <a:ext cx="24105206" cy="20953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>
            <a:lvl1pPr defTabSz="2048255">
              <a:spcBef>
                <a:spcPts val="1600"/>
              </a:spcBef>
              <a:defRPr b="1" sz="6719"/>
            </a:lvl1pPr>
          </a:lstStyle>
          <a:p>
            <a:pPr/>
            <a:r>
              <a:t>Seeking the Good of Others/ Buscando el bien de los demás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r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Placeholder 2"/>
          <p:cNvSpPr txBox="1"/>
          <p:nvPr>
            <p:ph type="body" idx="1"/>
          </p:nvPr>
        </p:nvSpPr>
        <p:spPr>
          <a:xfrm>
            <a:off x="353161" y="2964242"/>
            <a:ext cx="23677678" cy="10843937"/>
          </a:xfrm>
          <a:prstGeom prst="rect">
            <a:avLst/>
          </a:prstGeom>
        </p:spPr>
        <p:txBody>
          <a:bodyPr/>
          <a:lstStyle/>
          <a:p>
            <a:pPr marL="802105" indent="-802105" algn="l">
              <a:buSzPct val="100000"/>
              <a:buChar char="•"/>
              <a:defRPr b="1">
                <a:solidFill>
                  <a:srgbClr val="000000"/>
                </a:solidFill>
              </a:defRPr>
            </a:pPr>
            <a:r>
              <a:t>True love is demonstrated in selfless giving. </a:t>
            </a:r>
          </a:p>
          <a:p>
            <a:pPr lvl="1" marL="1183105" indent="-802105" algn="l">
              <a:buSzPct val="100000"/>
              <a:buChar char="•"/>
              <a:defRPr b="1">
                <a:solidFill>
                  <a:srgbClr val="000000"/>
                </a:solidFill>
              </a:defRPr>
            </a:pPr>
            <a:r>
              <a:t>El amor verdadero  se demuestra en actos de servicio.</a:t>
            </a:r>
          </a:p>
          <a:p>
            <a:pPr marL="802105" indent="-802105" algn="l">
              <a:buSzPct val="100000"/>
              <a:buChar char="•"/>
              <a:defRPr b="1">
                <a:solidFill>
                  <a:srgbClr val="000000"/>
                </a:solidFill>
              </a:defRPr>
            </a:pPr>
            <a:r>
              <a:t>Proverbs 15:1 NASB95- A gentle answer turns away wrath, But a harsh word stirs up anger.</a:t>
            </a:r>
          </a:p>
          <a:p>
            <a:pPr lvl="1" marL="1183105" indent="-802105" algn="l">
              <a:buSzPct val="100000"/>
              <a:buChar char="•"/>
              <a:defRPr b="1">
                <a:solidFill>
                  <a:srgbClr val="000000"/>
                </a:solidFill>
              </a:defRPr>
            </a:pPr>
            <a:r>
              <a:t>Proverbios 15:1 RV60- La blanda respuesta quita la ira; Mas la palabra áspera hace subir el furor.</a:t>
            </a:r>
          </a:p>
        </p:txBody>
      </p:sp>
      <p:sp>
        <p:nvSpPr>
          <p:cNvPr id="122" name="Text Placeholder 2"/>
          <p:cNvSpPr txBox="1"/>
          <p:nvPr/>
        </p:nvSpPr>
        <p:spPr>
          <a:xfrm>
            <a:off x="139397" y="226204"/>
            <a:ext cx="24105206" cy="269140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>
            <a:lvl1pPr>
              <a:spcBef>
                <a:spcPts val="1900"/>
              </a:spcBef>
              <a:defRPr b="1" sz="8000"/>
            </a:lvl1pPr>
          </a:lstStyle>
          <a:p>
            <a:pPr/>
            <a:r>
              <a:t>Attitude determines our love/ La actitud determina nuestro amor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 Placeholder 3"/>
          <p:cNvSpPr txBox="1"/>
          <p:nvPr>
            <p:ph type="body" sz="quarter" idx="1"/>
          </p:nvPr>
        </p:nvSpPr>
        <p:spPr>
          <a:xfrm>
            <a:off x="10049300" y="7737838"/>
            <a:ext cx="3802548" cy="910713"/>
          </a:xfrm>
          <a:prstGeom prst="rect">
            <a:avLst/>
          </a:prstGeom>
        </p:spPr>
        <p:txBody>
          <a:bodyPr/>
          <a:lstStyle>
            <a:lvl1pPr defTabSz="1267967">
              <a:spcBef>
                <a:spcPts val="400"/>
              </a:spcBef>
              <a:defRPr sz="3848">
                <a:solidFill>
                  <a:srgbClr val="E35267"/>
                </a:solidFill>
              </a:defRPr>
            </a:lvl1pPr>
          </a:lstStyle>
          <a:p>
            <a:pPr/>
            <a:r>
              <a:t>1 Corinthians 13</a:t>
            </a:r>
          </a:p>
        </p:txBody>
      </p:sp>
      <p:sp>
        <p:nvSpPr>
          <p:cNvPr id="125" name="Title 1"/>
          <p:cNvSpPr txBox="1"/>
          <p:nvPr>
            <p:ph type="title"/>
          </p:nvPr>
        </p:nvSpPr>
        <p:spPr>
          <a:xfrm>
            <a:off x="8307261" y="4693757"/>
            <a:ext cx="7769478" cy="3597129"/>
          </a:xfrm>
          <a:prstGeom prst="rect">
            <a:avLst/>
          </a:prstGeom>
        </p:spPr>
        <p:txBody>
          <a:bodyPr/>
          <a:lstStyle>
            <a:lvl1pPr defTabSz="2243327">
              <a:defRPr b="1" sz="8832"/>
            </a:lvl1pPr>
          </a:lstStyle>
          <a:p>
            <a:pPr/>
            <a:r>
              <a:t>Love Does Not Seek it’s own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3"/>
          <p:cNvSpPr txBox="1"/>
          <p:nvPr>
            <p:ph type="body" sz="quarter" idx="1"/>
          </p:nvPr>
        </p:nvSpPr>
        <p:spPr>
          <a:xfrm>
            <a:off x="10049300" y="7737838"/>
            <a:ext cx="3802548" cy="910713"/>
          </a:xfrm>
          <a:prstGeom prst="rect">
            <a:avLst/>
          </a:prstGeom>
        </p:spPr>
        <p:txBody>
          <a:bodyPr/>
          <a:lstStyle>
            <a:lvl1pPr defTabSz="1487424">
              <a:spcBef>
                <a:spcPts val="500"/>
              </a:spcBef>
              <a:defRPr sz="4514">
                <a:solidFill>
                  <a:srgbClr val="E35267"/>
                </a:solidFill>
              </a:defRPr>
            </a:lvl1pPr>
          </a:lstStyle>
          <a:p>
            <a:pPr/>
            <a:r>
              <a:t>1 Corintios 13</a:t>
            </a:r>
          </a:p>
        </p:txBody>
      </p:sp>
      <p:sp>
        <p:nvSpPr>
          <p:cNvPr id="83" name="Title 1"/>
          <p:cNvSpPr txBox="1"/>
          <p:nvPr>
            <p:ph type="title"/>
          </p:nvPr>
        </p:nvSpPr>
        <p:spPr>
          <a:xfrm>
            <a:off x="8307261" y="4693757"/>
            <a:ext cx="7769478" cy="3597129"/>
          </a:xfrm>
          <a:prstGeom prst="rect">
            <a:avLst/>
          </a:prstGeom>
        </p:spPr>
        <p:txBody>
          <a:bodyPr/>
          <a:lstStyle>
            <a:lvl1pPr defTabSz="2267711">
              <a:defRPr b="1" sz="8928"/>
            </a:lvl1pPr>
          </a:lstStyle>
          <a:p>
            <a:pPr/>
            <a:r>
              <a:t>El Amor No Busca Lo Suyo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Placeholder 2"/>
          <p:cNvSpPr txBox="1"/>
          <p:nvPr>
            <p:ph type="body" idx="1"/>
          </p:nvPr>
        </p:nvSpPr>
        <p:spPr>
          <a:xfrm>
            <a:off x="19369" y="576748"/>
            <a:ext cx="12257215" cy="13364536"/>
          </a:xfrm>
          <a:prstGeom prst="rect">
            <a:avLst/>
          </a:prstGeom>
        </p:spPr>
        <p:txBody>
          <a:bodyPr/>
          <a:lstStyle/>
          <a:p>
            <a:pPr algn="l">
              <a:defRPr b="1">
                <a:solidFill>
                  <a:srgbClr val="000000"/>
                </a:solidFill>
              </a:defRPr>
            </a:pPr>
            <a:r>
              <a:t>1 Corinthians 13:4-5 NASB95- Love is patient, love is kind and is not jealous; love does not brag and is not arrogant, [5] does not act unbecomingly; </a:t>
            </a:r>
            <a:r>
              <a:rPr u="sng"/>
              <a:t>it does not seek its own</a:t>
            </a:r>
            <a:r>
              <a:t>…</a:t>
            </a:r>
          </a:p>
        </p:txBody>
      </p:sp>
      <p:sp>
        <p:nvSpPr>
          <p:cNvPr id="86" name="Text Placeholder 2"/>
          <p:cNvSpPr txBox="1"/>
          <p:nvPr/>
        </p:nvSpPr>
        <p:spPr>
          <a:xfrm>
            <a:off x="12305943" y="131533"/>
            <a:ext cx="12352584" cy="131191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/>
          <a:p>
            <a:pPr>
              <a:spcBef>
                <a:spcPts val="1900"/>
              </a:spcBef>
              <a:defRPr b="1" sz="8000"/>
            </a:pPr>
            <a:r>
              <a:t>1 Corintios 13:4-5 RV60</a:t>
            </a:r>
          </a:p>
          <a:p>
            <a:pPr>
              <a:spcBef>
                <a:spcPts val="1900"/>
              </a:spcBef>
              <a:defRPr b="1" sz="8000"/>
            </a:pPr>
            <a:r>
              <a:t>El amor es sufrido, es benigno; el amor no tiene envidia, el amor no es jactancioso, no se envanece; [5] no hace nada indebido, </a:t>
            </a:r>
            <a:r>
              <a:rPr u="sng"/>
              <a:t>no busca lo suyo</a:t>
            </a:r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2"/>
          <p:cNvSpPr txBox="1"/>
          <p:nvPr>
            <p:ph type="body" idx="1"/>
          </p:nvPr>
        </p:nvSpPr>
        <p:spPr>
          <a:xfrm>
            <a:off x="353161" y="480037"/>
            <a:ext cx="23677678" cy="1275592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/>
            <a:r>
              <a:t>“The greatest of love is to learn to love yourself.”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warp dir="in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G_0096.jpeg" descr="IMG_009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62460" y="-4679836"/>
            <a:ext cx="26908852" cy="186549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r" isContent="0" isInverted="1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2"/>
          <p:cNvSpPr txBox="1"/>
          <p:nvPr>
            <p:ph type="body" idx="1"/>
          </p:nvPr>
        </p:nvSpPr>
        <p:spPr>
          <a:xfrm>
            <a:off x="353161" y="2323543"/>
            <a:ext cx="23677678" cy="10912420"/>
          </a:xfrm>
          <a:prstGeom prst="rect">
            <a:avLst/>
          </a:prstGeom>
        </p:spPr>
        <p:txBody>
          <a:bodyPr/>
          <a:lstStyle/>
          <a:p>
            <a:pPr algn="l" defTabSz="2414016">
              <a:defRPr b="1" sz="7919">
                <a:solidFill>
                  <a:srgbClr val="000000"/>
                </a:solidFill>
              </a:defRPr>
            </a:pPr>
            <a:r>
              <a:t>1 Corinthians 10:23-24 NASB95- All things are lawful, but not all things are profitable. All things are lawful, but not all things edify. [24] </a:t>
            </a:r>
            <a:r>
              <a:rPr u="sng"/>
              <a:t>Let no one seek his own good, but that of his neighbor</a:t>
            </a:r>
            <a:r>
              <a:t>. </a:t>
            </a:r>
          </a:p>
          <a:p>
            <a:pPr algn="l" defTabSz="2414016">
              <a:defRPr b="1" sz="7919">
                <a:solidFill>
                  <a:srgbClr val="000000"/>
                </a:solidFill>
              </a:defRPr>
            </a:pPr>
            <a:r>
              <a:t>1 Corintios 10:23-24 RV60- Todo me es lícito, pero no todo conviene; todo me es lícito, pero no todo edifica. [24] </a:t>
            </a:r>
            <a:r>
              <a:rPr u="sng"/>
              <a:t>Ninguno busque su propio bien, sino el del otro.</a:t>
            </a:r>
          </a:p>
        </p:txBody>
      </p:sp>
      <p:sp>
        <p:nvSpPr>
          <p:cNvPr id="93" name="Text Placeholder 2"/>
          <p:cNvSpPr txBox="1"/>
          <p:nvPr/>
        </p:nvSpPr>
        <p:spPr>
          <a:xfrm>
            <a:off x="139397" y="226204"/>
            <a:ext cx="24105206" cy="20953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>
            <a:lvl1pPr defTabSz="2048255">
              <a:spcBef>
                <a:spcPts val="1600"/>
              </a:spcBef>
              <a:defRPr b="1" sz="6719"/>
            </a:lvl1pPr>
          </a:lstStyle>
          <a:p>
            <a:pPr/>
            <a:r>
              <a:t>Seeking the Good of Others/ Buscando el bien de los demás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2"/>
          <p:cNvSpPr txBox="1"/>
          <p:nvPr>
            <p:ph type="body" idx="1"/>
          </p:nvPr>
        </p:nvSpPr>
        <p:spPr>
          <a:xfrm>
            <a:off x="353161" y="2323543"/>
            <a:ext cx="23677678" cy="10912420"/>
          </a:xfrm>
          <a:prstGeom prst="rect">
            <a:avLst/>
          </a:prstGeom>
        </p:spPr>
        <p:txBody>
          <a:bodyPr/>
          <a:lstStyle/>
          <a:p>
            <a:pPr algn="l" defTabSz="2340863">
              <a:spcBef>
                <a:spcPts val="1800"/>
              </a:spcBef>
              <a:defRPr b="1" sz="7679">
                <a:solidFill>
                  <a:srgbClr val="000000"/>
                </a:solidFill>
              </a:defRPr>
            </a:pPr>
            <a:r>
              <a:t>1 Corinthians 10:33 NASB95- just as I also </a:t>
            </a:r>
            <a:r>
              <a:rPr u="sng"/>
              <a:t>please</a:t>
            </a:r>
            <a:r>
              <a:t> all men in all things, not seeking my own </a:t>
            </a:r>
            <a:r>
              <a:rPr u="sng"/>
              <a:t>profit</a:t>
            </a:r>
            <a:r>
              <a:t> but the </a:t>
            </a:r>
            <a:r>
              <a:rPr u="sng"/>
              <a:t>profit</a:t>
            </a:r>
            <a:r>
              <a:t> of the many, so that they may be saved.</a:t>
            </a:r>
          </a:p>
          <a:p>
            <a:pPr algn="l" defTabSz="2340863">
              <a:spcBef>
                <a:spcPts val="1800"/>
              </a:spcBef>
              <a:defRPr b="1" sz="7679">
                <a:solidFill>
                  <a:srgbClr val="000000"/>
                </a:solidFill>
              </a:defRPr>
            </a:pPr>
            <a:r>
              <a:t>1 Corintios 10:33 RV60- como también yo en todas las cosas </a:t>
            </a:r>
            <a:r>
              <a:rPr u="sng"/>
              <a:t>agrado</a:t>
            </a:r>
            <a:r>
              <a:t> a todos, no procurando mi propio </a:t>
            </a:r>
            <a:r>
              <a:rPr u="sng"/>
              <a:t>beneficio</a:t>
            </a:r>
            <a:r>
              <a:t>, sino el de muchos, para que sean salvos.</a:t>
            </a:r>
          </a:p>
        </p:txBody>
      </p:sp>
      <p:sp>
        <p:nvSpPr>
          <p:cNvPr id="96" name="Text Placeholder 2"/>
          <p:cNvSpPr txBox="1"/>
          <p:nvPr/>
        </p:nvSpPr>
        <p:spPr>
          <a:xfrm>
            <a:off x="139397" y="226204"/>
            <a:ext cx="24105206" cy="20953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>
            <a:lvl1pPr defTabSz="2048255">
              <a:spcBef>
                <a:spcPts val="1600"/>
              </a:spcBef>
              <a:defRPr b="1" sz="6719"/>
            </a:lvl1pPr>
          </a:lstStyle>
          <a:p>
            <a:pPr/>
            <a:r>
              <a:t>Seeking the Good of Others/ Buscando el bien de los demás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Placeholder 2"/>
          <p:cNvSpPr txBox="1"/>
          <p:nvPr>
            <p:ph type="body" idx="1"/>
          </p:nvPr>
        </p:nvSpPr>
        <p:spPr>
          <a:xfrm>
            <a:off x="353161" y="2323543"/>
            <a:ext cx="23677678" cy="10912420"/>
          </a:xfrm>
          <a:prstGeom prst="rect">
            <a:avLst/>
          </a:prstGeom>
        </p:spPr>
        <p:txBody>
          <a:bodyPr/>
          <a:lstStyle/>
          <a:p>
            <a:pPr algn="l">
              <a:defRPr b="1">
                <a:solidFill>
                  <a:srgbClr val="000000"/>
                </a:solidFill>
              </a:defRPr>
            </a:pPr>
            <a:r>
              <a:t>Romans 15:1-8 NASB95- Now we who are strong ought to bear the weaknesses of those without strength and not just please ourselves. [2] Each of us is to please his neighbor for his good, to his edification. [3] </a:t>
            </a:r>
            <a:r>
              <a:rPr u="sng"/>
              <a:t>For even Christ did not please Himself</a:t>
            </a:r>
            <a:r>
              <a:t>; but as it is written, “THE REPROACHES OF THOSE WHO REPROACHED YOU FELL ON ME.”</a:t>
            </a:r>
          </a:p>
        </p:txBody>
      </p:sp>
      <p:sp>
        <p:nvSpPr>
          <p:cNvPr id="99" name="Text Placeholder 2"/>
          <p:cNvSpPr txBox="1"/>
          <p:nvPr/>
        </p:nvSpPr>
        <p:spPr>
          <a:xfrm>
            <a:off x="139397" y="226204"/>
            <a:ext cx="24105206" cy="20953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>
            <a:lvl1pPr defTabSz="2048255">
              <a:spcBef>
                <a:spcPts val="1600"/>
              </a:spcBef>
              <a:defRPr b="1" sz="6719"/>
            </a:lvl1pPr>
          </a:lstStyle>
          <a:p>
            <a:pPr/>
            <a:r>
              <a:t>Seeking the Good of Others/ Buscando el bien de los demás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u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2"/>
          <p:cNvSpPr txBox="1"/>
          <p:nvPr>
            <p:ph type="body" idx="1"/>
          </p:nvPr>
        </p:nvSpPr>
        <p:spPr>
          <a:xfrm>
            <a:off x="353161" y="2323543"/>
            <a:ext cx="23677678" cy="10912420"/>
          </a:xfrm>
          <a:prstGeom prst="rect">
            <a:avLst/>
          </a:prstGeom>
        </p:spPr>
        <p:txBody>
          <a:bodyPr/>
          <a:lstStyle/>
          <a:p>
            <a:pPr algn="l">
              <a:defRPr b="1">
                <a:solidFill>
                  <a:srgbClr val="000000"/>
                </a:solidFill>
              </a:defRPr>
            </a:pPr>
            <a:r>
              <a:t>Romans 15:1-8 NASB95-  [4] For whatever was written in earlier times was written for our instruction, so that through </a:t>
            </a:r>
            <a:r>
              <a:rPr u="sng"/>
              <a:t>perseverance</a:t>
            </a:r>
            <a:r>
              <a:t> and the </a:t>
            </a:r>
            <a:r>
              <a:rPr u="sng"/>
              <a:t>encouragement</a:t>
            </a:r>
            <a:r>
              <a:t> of the Scriptures we might have hope. [5] Now may the God who gives </a:t>
            </a:r>
            <a:r>
              <a:rPr u="sng"/>
              <a:t>perseverance</a:t>
            </a:r>
            <a:r>
              <a:t> and </a:t>
            </a:r>
            <a:r>
              <a:rPr u="sng"/>
              <a:t>encouragement</a:t>
            </a:r>
            <a:r>
              <a:t> grant you to be of the same mind with one another according to Christ Jesus, </a:t>
            </a:r>
          </a:p>
        </p:txBody>
      </p:sp>
      <p:sp>
        <p:nvSpPr>
          <p:cNvPr id="102" name="Text Placeholder 2"/>
          <p:cNvSpPr txBox="1"/>
          <p:nvPr/>
        </p:nvSpPr>
        <p:spPr>
          <a:xfrm>
            <a:off x="139397" y="226204"/>
            <a:ext cx="24105206" cy="209535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>
            <a:lvl1pPr defTabSz="2048255">
              <a:spcBef>
                <a:spcPts val="1600"/>
              </a:spcBef>
              <a:defRPr b="1" sz="6719"/>
            </a:lvl1pPr>
          </a:lstStyle>
          <a:p>
            <a:pPr/>
            <a:r>
              <a:t>Seeking the Good of Others/ Buscando el bien de los demás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