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7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6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0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7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0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0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5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65E2-ADBF-7B45-B830-2A1CBB6D2895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525B-51F8-1E41-AE60-4D71304A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00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12849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46A6503-5314-A977-0298-6955B2474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308A4E-F791-D9A4-F66D-7B0A671167BD}"/>
              </a:ext>
            </a:extLst>
          </p:cNvPr>
          <p:cNvSpPr txBox="1"/>
          <p:nvPr/>
        </p:nvSpPr>
        <p:spPr>
          <a:xfrm>
            <a:off x="8496300" y="5630356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resolutions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E3395-0100-CC00-B4C5-BA5D1EE17E37}"/>
              </a:ext>
            </a:extLst>
          </p:cNvPr>
          <p:cNvSpPr txBox="1"/>
          <p:nvPr/>
        </p:nvSpPr>
        <p:spPr>
          <a:xfrm>
            <a:off x="8252460" y="6045646"/>
            <a:ext cx="330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Light" panose="020B0402020203020204" pitchFamily="34" charset="77"/>
                <a:cs typeface="Beirut" pitchFamily="2" charset="-78"/>
              </a:rPr>
              <a:t>of the </a:t>
            </a:r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righteous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E9819-5C0A-50E7-CAFC-A24CB60CCD0E}"/>
              </a:ext>
            </a:extLst>
          </p:cNvPr>
          <p:cNvSpPr txBox="1"/>
          <p:nvPr/>
        </p:nvSpPr>
        <p:spPr>
          <a:xfrm>
            <a:off x="15240" y="66259"/>
            <a:ext cx="97497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Light" panose="020B0402020203020204" pitchFamily="34" charset="77"/>
              </a:rPr>
              <a:t>Psalm 1:1–3 (NASB95)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1</a:t>
            </a:r>
            <a:r>
              <a:rPr lang="en-US" sz="3000" dirty="0">
                <a:latin typeface="Avenir Light" panose="020B0402020203020204" pitchFamily="34" charset="77"/>
              </a:rPr>
              <a:t> How blessed is the man who does not </a:t>
            </a:r>
            <a:br>
              <a:rPr lang="en-US" sz="3000" dirty="0">
                <a:latin typeface="Avenir Light" panose="020B0402020203020204" pitchFamily="34" charset="77"/>
              </a:rPr>
            </a:br>
            <a:r>
              <a:rPr lang="en-US" sz="3000" dirty="0">
                <a:latin typeface="Avenir Light" panose="020B0402020203020204" pitchFamily="34" charset="77"/>
              </a:rPr>
              <a:t>walk in the counsel of the wicked,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stand in the path of sinners,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sit in the seat of scoffers!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2</a:t>
            </a:r>
            <a:r>
              <a:rPr lang="en-US" sz="3000" dirty="0">
                <a:latin typeface="Avenir Light" panose="020B0402020203020204" pitchFamily="34" charset="77"/>
              </a:rPr>
              <a:t> But his delight is in the law of the Lord,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His law he meditates day and night.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3</a:t>
            </a:r>
            <a:r>
              <a:rPr lang="en-US" sz="3000" dirty="0">
                <a:latin typeface="Avenir Light" panose="020B0402020203020204" pitchFamily="34" charset="77"/>
              </a:rPr>
              <a:t> He will be like a tree firmly planted by streams of water,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Which yields its fruit in its season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its leaf does not wither;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whatever he does, he prospers. </a:t>
            </a:r>
          </a:p>
        </p:txBody>
      </p:sp>
    </p:spTree>
    <p:extLst>
      <p:ext uri="{BB962C8B-B14F-4D97-AF65-F5344CB8AC3E}">
        <p14:creationId xmlns:p14="http://schemas.microsoft.com/office/powerpoint/2010/main" val="177419114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46A6503-5314-A977-0298-6955B2474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308A4E-F791-D9A4-F66D-7B0A671167BD}"/>
              </a:ext>
            </a:extLst>
          </p:cNvPr>
          <p:cNvSpPr txBox="1"/>
          <p:nvPr/>
        </p:nvSpPr>
        <p:spPr>
          <a:xfrm>
            <a:off x="8496300" y="5630356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resolutions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E3395-0100-CC00-B4C5-BA5D1EE17E37}"/>
              </a:ext>
            </a:extLst>
          </p:cNvPr>
          <p:cNvSpPr txBox="1"/>
          <p:nvPr/>
        </p:nvSpPr>
        <p:spPr>
          <a:xfrm>
            <a:off x="8252460" y="6045646"/>
            <a:ext cx="330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Light" panose="020B0402020203020204" pitchFamily="34" charset="77"/>
                <a:cs typeface="Beirut" pitchFamily="2" charset="-78"/>
              </a:rPr>
              <a:t>of the </a:t>
            </a:r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righteous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E9819-5C0A-50E7-CAFC-A24CB60CCD0E}"/>
              </a:ext>
            </a:extLst>
          </p:cNvPr>
          <p:cNvSpPr txBox="1"/>
          <p:nvPr/>
        </p:nvSpPr>
        <p:spPr>
          <a:xfrm>
            <a:off x="15240" y="66259"/>
            <a:ext cx="97497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Light" panose="020B0402020203020204" pitchFamily="34" charset="77"/>
              </a:rPr>
              <a:t>Psalm 1:1–3 (NASB95) </a:t>
            </a:r>
          </a:p>
          <a:p>
            <a:r>
              <a:rPr lang="en-US" sz="3000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1</a:t>
            </a: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 How blessed is the man who does not </a:t>
            </a:r>
            <a:b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</a:b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walk in the counsel of the wicked,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Nor stand in the path of sinners,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Nor sit in the seat of scoffers!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2</a:t>
            </a:r>
            <a:r>
              <a:rPr lang="en-US" sz="3000" dirty="0">
                <a:latin typeface="Avenir Light" panose="020B0402020203020204" pitchFamily="34" charset="77"/>
              </a:rPr>
              <a:t> But his delight is in the law of the Lord,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His law he meditates day and night.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3</a:t>
            </a:r>
            <a:r>
              <a:rPr lang="en-US" sz="3000" dirty="0">
                <a:latin typeface="Avenir Light" panose="020B0402020203020204" pitchFamily="34" charset="77"/>
              </a:rPr>
              <a:t> He will be like a tree firmly planted by streams of water,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Which yields its fruit in its season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its leaf does not wither;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whatever he does, he prospers. </a:t>
            </a:r>
          </a:p>
        </p:txBody>
      </p:sp>
    </p:spTree>
    <p:extLst>
      <p:ext uri="{BB962C8B-B14F-4D97-AF65-F5344CB8AC3E}">
        <p14:creationId xmlns:p14="http://schemas.microsoft.com/office/powerpoint/2010/main" val="186311948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46A6503-5314-A977-0298-6955B2474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308A4E-F791-D9A4-F66D-7B0A671167BD}"/>
              </a:ext>
            </a:extLst>
          </p:cNvPr>
          <p:cNvSpPr txBox="1"/>
          <p:nvPr/>
        </p:nvSpPr>
        <p:spPr>
          <a:xfrm>
            <a:off x="8496300" y="5630356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resolutions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E3395-0100-CC00-B4C5-BA5D1EE17E37}"/>
              </a:ext>
            </a:extLst>
          </p:cNvPr>
          <p:cNvSpPr txBox="1"/>
          <p:nvPr/>
        </p:nvSpPr>
        <p:spPr>
          <a:xfrm>
            <a:off x="8252460" y="6045646"/>
            <a:ext cx="330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Light" panose="020B0402020203020204" pitchFamily="34" charset="77"/>
                <a:cs typeface="Beirut" pitchFamily="2" charset="-78"/>
              </a:rPr>
              <a:t>of the </a:t>
            </a:r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righteous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E9819-5C0A-50E7-CAFC-A24CB60CCD0E}"/>
              </a:ext>
            </a:extLst>
          </p:cNvPr>
          <p:cNvSpPr txBox="1"/>
          <p:nvPr/>
        </p:nvSpPr>
        <p:spPr>
          <a:xfrm>
            <a:off x="15240" y="66259"/>
            <a:ext cx="97497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Light" panose="020B0402020203020204" pitchFamily="34" charset="77"/>
              </a:rPr>
              <a:t>Psalm 1:1–3 (NASB95)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1</a:t>
            </a:r>
            <a:r>
              <a:rPr lang="en-US" sz="3000" dirty="0">
                <a:latin typeface="Avenir Light" panose="020B0402020203020204" pitchFamily="34" charset="77"/>
              </a:rPr>
              <a:t> How blessed is the man who does not </a:t>
            </a:r>
            <a:br>
              <a:rPr lang="en-US" sz="3000" dirty="0">
                <a:latin typeface="Avenir Light" panose="020B0402020203020204" pitchFamily="34" charset="77"/>
              </a:rPr>
            </a:br>
            <a:r>
              <a:rPr lang="en-US" sz="3000" dirty="0">
                <a:latin typeface="Avenir Light" panose="020B0402020203020204" pitchFamily="34" charset="77"/>
              </a:rPr>
              <a:t>walk in the counsel of the wicked,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stand in the path of sinners,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sit in the seat of scoffers! </a:t>
            </a:r>
          </a:p>
          <a:p>
            <a:r>
              <a:rPr lang="en-US" sz="3000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2</a:t>
            </a: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 But his delight is in the law of the Lord,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And in His law he meditates day and night.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3</a:t>
            </a:r>
            <a:r>
              <a:rPr lang="en-US" sz="3000" dirty="0">
                <a:latin typeface="Avenir Light" panose="020B0402020203020204" pitchFamily="34" charset="77"/>
              </a:rPr>
              <a:t> He will be like a tree firmly planted by streams of water,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Which yields its fruit in its season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its leaf does not wither;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whatever he does, he prospers. </a:t>
            </a:r>
          </a:p>
        </p:txBody>
      </p:sp>
    </p:spTree>
    <p:extLst>
      <p:ext uri="{BB962C8B-B14F-4D97-AF65-F5344CB8AC3E}">
        <p14:creationId xmlns:p14="http://schemas.microsoft.com/office/powerpoint/2010/main" val="284555414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46A6503-5314-A977-0298-6955B2474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308A4E-F791-D9A4-F66D-7B0A671167BD}"/>
              </a:ext>
            </a:extLst>
          </p:cNvPr>
          <p:cNvSpPr txBox="1"/>
          <p:nvPr/>
        </p:nvSpPr>
        <p:spPr>
          <a:xfrm>
            <a:off x="8496300" y="5630356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resolutions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E3395-0100-CC00-B4C5-BA5D1EE17E37}"/>
              </a:ext>
            </a:extLst>
          </p:cNvPr>
          <p:cNvSpPr txBox="1"/>
          <p:nvPr/>
        </p:nvSpPr>
        <p:spPr>
          <a:xfrm>
            <a:off x="8252460" y="6045646"/>
            <a:ext cx="330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Light" panose="020B0402020203020204" pitchFamily="34" charset="77"/>
                <a:cs typeface="Beirut" pitchFamily="2" charset="-78"/>
              </a:rPr>
              <a:t>of the </a:t>
            </a:r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righteous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E9819-5C0A-50E7-CAFC-A24CB60CCD0E}"/>
              </a:ext>
            </a:extLst>
          </p:cNvPr>
          <p:cNvSpPr txBox="1"/>
          <p:nvPr/>
        </p:nvSpPr>
        <p:spPr>
          <a:xfrm>
            <a:off x="15240" y="66259"/>
            <a:ext cx="97497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Light" panose="020B0402020203020204" pitchFamily="34" charset="77"/>
              </a:rPr>
              <a:t>Psalm 1:1–3 (NASB95)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1</a:t>
            </a:r>
            <a:r>
              <a:rPr lang="en-US" sz="3000" dirty="0">
                <a:latin typeface="Avenir Light" panose="020B0402020203020204" pitchFamily="34" charset="77"/>
              </a:rPr>
              <a:t> How blessed is the man who does not </a:t>
            </a:r>
            <a:br>
              <a:rPr lang="en-US" sz="3000" dirty="0">
                <a:latin typeface="Avenir Light" panose="020B0402020203020204" pitchFamily="34" charset="77"/>
              </a:rPr>
            </a:br>
            <a:r>
              <a:rPr lang="en-US" sz="3000" dirty="0">
                <a:latin typeface="Avenir Light" panose="020B0402020203020204" pitchFamily="34" charset="77"/>
              </a:rPr>
              <a:t>walk in the counsel of the wicked,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stand in the path of sinners,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sit in the seat of scoffers!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2</a:t>
            </a:r>
            <a:r>
              <a:rPr lang="en-US" sz="3000" dirty="0">
                <a:latin typeface="Avenir Light" panose="020B0402020203020204" pitchFamily="34" charset="77"/>
              </a:rPr>
              <a:t> But his delight is in the law of the Lord,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And in His law he meditates day and night. </a:t>
            </a:r>
          </a:p>
          <a:p>
            <a:r>
              <a:rPr lang="en-US" sz="3000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3</a:t>
            </a: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 He will be like a tree firmly planted by streams of water,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Which yields its fruit in its season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And its leaf does not wither; </a:t>
            </a:r>
          </a:p>
          <a:p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venir Light" panose="020B0402020203020204" pitchFamily="34" charset="77"/>
              </a:rPr>
              <a:t>And in whatever he does, he prospers. </a:t>
            </a:r>
          </a:p>
        </p:txBody>
      </p:sp>
    </p:spTree>
    <p:extLst>
      <p:ext uri="{BB962C8B-B14F-4D97-AF65-F5344CB8AC3E}">
        <p14:creationId xmlns:p14="http://schemas.microsoft.com/office/powerpoint/2010/main" val="41865777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46A6503-5314-A977-0298-6955B2474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308A4E-F791-D9A4-F66D-7B0A671167BD}"/>
              </a:ext>
            </a:extLst>
          </p:cNvPr>
          <p:cNvSpPr txBox="1"/>
          <p:nvPr/>
        </p:nvSpPr>
        <p:spPr>
          <a:xfrm>
            <a:off x="8496300" y="5630356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resolutions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E3395-0100-CC00-B4C5-BA5D1EE17E37}"/>
              </a:ext>
            </a:extLst>
          </p:cNvPr>
          <p:cNvSpPr txBox="1"/>
          <p:nvPr/>
        </p:nvSpPr>
        <p:spPr>
          <a:xfrm>
            <a:off x="8252460" y="6045646"/>
            <a:ext cx="330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Light" panose="020B0402020203020204" pitchFamily="34" charset="77"/>
                <a:cs typeface="Beirut" pitchFamily="2" charset="-78"/>
              </a:rPr>
              <a:t>of the </a:t>
            </a:r>
            <a:r>
              <a:rPr lang="en-US" sz="3200" dirty="0">
                <a:latin typeface="Avenir" panose="02000503020000020003" pitchFamily="2" charset="0"/>
                <a:cs typeface="Beirut" pitchFamily="2" charset="-78"/>
              </a:rPr>
              <a:t>righteous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E9819-5C0A-50E7-CAFC-A24CB60CCD0E}"/>
              </a:ext>
            </a:extLst>
          </p:cNvPr>
          <p:cNvSpPr txBox="1"/>
          <p:nvPr/>
        </p:nvSpPr>
        <p:spPr>
          <a:xfrm>
            <a:off x="0" y="806301"/>
            <a:ext cx="97497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Light" panose="020B0402020203020204" pitchFamily="34" charset="77"/>
              </a:rPr>
              <a:t>Psalm 1:4–6 (NASB95)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4</a:t>
            </a:r>
            <a:r>
              <a:rPr lang="en-US" sz="3000" dirty="0">
                <a:latin typeface="Avenir Light" panose="020B0402020203020204" pitchFamily="34" charset="77"/>
              </a:rPr>
              <a:t> The wicked are not so,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But they are like chaff which the wind drives away.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5</a:t>
            </a:r>
            <a:r>
              <a:rPr lang="en-US" sz="3000" dirty="0">
                <a:latin typeface="Avenir Light" panose="020B0402020203020204" pitchFamily="34" charset="77"/>
              </a:rPr>
              <a:t> Therefore the wicked will not stand in the judgment,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Nor sinners in the assembly of the righteous. </a:t>
            </a:r>
          </a:p>
          <a:p>
            <a:r>
              <a:rPr lang="en-US" sz="3000" baseline="30000" dirty="0">
                <a:latin typeface="Avenir Light" panose="020B0402020203020204" pitchFamily="34" charset="77"/>
              </a:rPr>
              <a:t>6</a:t>
            </a:r>
            <a:r>
              <a:rPr lang="en-US" sz="3000" dirty="0">
                <a:latin typeface="Avenir Light" panose="020B0402020203020204" pitchFamily="34" charset="77"/>
              </a:rPr>
              <a:t> For the Lord knows the way of the righteous, </a:t>
            </a:r>
          </a:p>
          <a:p>
            <a:r>
              <a:rPr lang="en-US" sz="3000" dirty="0">
                <a:latin typeface="Avenir Light" panose="020B0402020203020204" pitchFamily="34" charset="77"/>
              </a:rPr>
              <a:t>But the way of the wicked will perish.  </a:t>
            </a:r>
          </a:p>
        </p:txBody>
      </p:sp>
    </p:spTree>
    <p:extLst>
      <p:ext uri="{BB962C8B-B14F-4D97-AF65-F5344CB8AC3E}">
        <p14:creationId xmlns:p14="http://schemas.microsoft.com/office/powerpoint/2010/main" val="152443250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6545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475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</vt:lpstr>
      <vt:lpstr>Avenir Light</vt:lpstr>
      <vt:lpstr>Calibri</vt:lpstr>
      <vt:lpstr>Calibri Light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</cp:revision>
  <dcterms:created xsi:type="dcterms:W3CDTF">2022-12-30T15:25:11Z</dcterms:created>
  <dcterms:modified xsi:type="dcterms:W3CDTF">2022-12-30T16:41:23Z</dcterms:modified>
</cp:coreProperties>
</file>