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</p:sldIdLst>
  <p:sldSz cx="12192000" cy="6858000"/>
  <p:notesSz cx="6858000" cy="9144000"/>
  <p:embeddedFontLst>
    <p:embeddedFont>
      <p:font typeface="Arial Black" panose="020B06040202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acifico" panose="02000000000000000000" pitchFamily="2" charset="77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0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9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0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4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7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1/7/23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1/7/23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7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1/7/23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0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A4D8-63BD-034F-9C9F-4543EB036B3B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1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A4D8-63BD-034F-9C9F-4543EB036B3B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452BA-EF6D-2946-865F-C284204E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15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12160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ky, outdoor, sunset&#10;&#10;Description automatically generated">
            <a:extLst>
              <a:ext uri="{FF2B5EF4-FFF2-40B4-BE49-F238E27FC236}">
                <a16:creationId xmlns:a16="http://schemas.microsoft.com/office/drawing/2014/main" id="{9B401DDF-1893-6EA6-EAF9-3AE59895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26D7ED-7D82-7D0C-409A-8C8ADE05CC8A}"/>
              </a:ext>
            </a:extLst>
          </p:cNvPr>
          <p:cNvSpPr txBox="1"/>
          <p:nvPr/>
        </p:nvSpPr>
        <p:spPr>
          <a:xfrm>
            <a:off x="-155986" y="5544322"/>
            <a:ext cx="6402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cifico" panose="02000000000000000000" pitchFamily="2" charset="77"/>
                <a:ea typeface="Pacifico" panose="02000000000000000000" pitchFamily="2" charset="77"/>
              </a:rPr>
              <a:t>what Jesus saw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3C262-555C-FCD9-CDA6-A0B20E39B901}"/>
              </a:ext>
            </a:extLst>
          </p:cNvPr>
          <p:cNvSpPr txBox="1"/>
          <p:nvPr/>
        </p:nvSpPr>
        <p:spPr>
          <a:xfrm>
            <a:off x="1075039" y="1845930"/>
            <a:ext cx="103426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“Seeing the people, He felt compassion for them, because they were distressed and dispirited like sheep without a shepherd.”</a:t>
            </a:r>
          </a:p>
          <a:p>
            <a:pPr algn="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(Matthew 9:36, NASB95) </a:t>
            </a:r>
          </a:p>
        </p:txBody>
      </p:sp>
    </p:spTree>
    <p:extLst>
      <p:ext uri="{BB962C8B-B14F-4D97-AF65-F5344CB8AC3E}">
        <p14:creationId xmlns:p14="http://schemas.microsoft.com/office/powerpoint/2010/main" val="2069826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ky, outdoor, sunset&#10;&#10;Description automatically generated">
            <a:extLst>
              <a:ext uri="{FF2B5EF4-FFF2-40B4-BE49-F238E27FC236}">
                <a16:creationId xmlns:a16="http://schemas.microsoft.com/office/drawing/2014/main" id="{9B401DDF-1893-6EA6-EAF9-3AE59895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26D7ED-7D82-7D0C-409A-8C8ADE05CC8A}"/>
              </a:ext>
            </a:extLst>
          </p:cNvPr>
          <p:cNvSpPr txBox="1"/>
          <p:nvPr/>
        </p:nvSpPr>
        <p:spPr>
          <a:xfrm>
            <a:off x="-155986" y="5544322"/>
            <a:ext cx="7471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cifico" panose="02000000000000000000" pitchFamily="2" charset="77"/>
                <a:ea typeface="Pacifico" panose="02000000000000000000" pitchFamily="2" charset="77"/>
              </a:rPr>
              <a:t>Jesus is the 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3C262-555C-FCD9-CDA6-A0B20E39B901}"/>
              </a:ext>
            </a:extLst>
          </p:cNvPr>
          <p:cNvSpPr txBox="1"/>
          <p:nvPr/>
        </p:nvSpPr>
        <p:spPr>
          <a:xfrm>
            <a:off x="1075039" y="1845930"/>
            <a:ext cx="103426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“Seeing the people, He felt compassion for them, because they were distressed and dispirited like sheep without a shepherd.”</a:t>
            </a:r>
          </a:p>
          <a:p>
            <a:pPr algn="ct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(Matthew 9:36, NASB95) </a:t>
            </a:r>
          </a:p>
        </p:txBody>
      </p:sp>
    </p:spTree>
    <p:extLst>
      <p:ext uri="{BB962C8B-B14F-4D97-AF65-F5344CB8AC3E}">
        <p14:creationId xmlns:p14="http://schemas.microsoft.com/office/powerpoint/2010/main" val="1771800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ky, outdoor, sunset&#10;&#10;Description automatically generated">
            <a:extLst>
              <a:ext uri="{FF2B5EF4-FFF2-40B4-BE49-F238E27FC236}">
                <a16:creationId xmlns:a16="http://schemas.microsoft.com/office/drawing/2014/main" id="{9B401DDF-1893-6EA6-EAF9-3AE59895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26D7ED-7D82-7D0C-409A-8C8ADE05CC8A}"/>
              </a:ext>
            </a:extLst>
          </p:cNvPr>
          <p:cNvSpPr txBox="1"/>
          <p:nvPr/>
        </p:nvSpPr>
        <p:spPr>
          <a:xfrm>
            <a:off x="-155986" y="5544322"/>
            <a:ext cx="7471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cifico" panose="02000000000000000000" pitchFamily="2" charset="77"/>
                <a:ea typeface="Pacifico" panose="02000000000000000000" pitchFamily="2" charset="77"/>
              </a:rPr>
              <a:t>Jesus is the 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3C262-555C-FCD9-CDA6-A0B20E39B901}"/>
              </a:ext>
            </a:extLst>
          </p:cNvPr>
          <p:cNvSpPr txBox="1"/>
          <p:nvPr/>
        </p:nvSpPr>
        <p:spPr>
          <a:xfrm>
            <a:off x="1103614" y="1560179"/>
            <a:ext cx="103426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“My sheep hear My voice, and I know them, and they follow Me; and I give eternal life to them, and they will never perish; and no one will snatch them out of My hand.” 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(John 10:27–28, NASB95) </a:t>
            </a:r>
          </a:p>
        </p:txBody>
      </p:sp>
    </p:spTree>
    <p:extLst>
      <p:ext uri="{BB962C8B-B14F-4D97-AF65-F5344CB8AC3E}">
        <p14:creationId xmlns:p14="http://schemas.microsoft.com/office/powerpoint/2010/main" val="79328848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ky, outdoor, sunset&#10;&#10;Description automatically generated">
            <a:extLst>
              <a:ext uri="{FF2B5EF4-FFF2-40B4-BE49-F238E27FC236}">
                <a16:creationId xmlns:a16="http://schemas.microsoft.com/office/drawing/2014/main" id="{9B401DDF-1893-6EA6-EAF9-3AE59895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F3C262-555C-FCD9-CDA6-A0B20E39B901}"/>
              </a:ext>
            </a:extLst>
          </p:cNvPr>
          <p:cNvSpPr txBox="1"/>
          <p:nvPr/>
        </p:nvSpPr>
        <p:spPr>
          <a:xfrm>
            <a:off x="1103614" y="1560179"/>
            <a:ext cx="103426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“Then He said to His disciples, ‘The harvest is plentiful, but the workers are few. Therefore beseech the Lord of the harvest to send out workers into His harvest.” 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(Matthew 9:37–38, NASB95)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71FC1-E2D9-60F5-314E-4F74C4AC71B8}"/>
              </a:ext>
            </a:extLst>
          </p:cNvPr>
          <p:cNvSpPr txBox="1"/>
          <p:nvPr/>
        </p:nvSpPr>
        <p:spPr>
          <a:xfrm>
            <a:off x="-155986" y="5544322"/>
            <a:ext cx="7471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cifico" panose="02000000000000000000" pitchFamily="2" charset="77"/>
                <a:ea typeface="Pacifico" panose="02000000000000000000" pitchFamily="2" charset="77"/>
              </a:rPr>
              <a:t>Jesus is the solution</a:t>
            </a:r>
          </a:p>
        </p:txBody>
      </p:sp>
    </p:spTree>
    <p:extLst>
      <p:ext uri="{BB962C8B-B14F-4D97-AF65-F5344CB8AC3E}">
        <p14:creationId xmlns:p14="http://schemas.microsoft.com/office/powerpoint/2010/main" val="282418279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ky, outdoor, sunset&#10;&#10;Description automatically generated">
            <a:extLst>
              <a:ext uri="{FF2B5EF4-FFF2-40B4-BE49-F238E27FC236}">
                <a16:creationId xmlns:a16="http://schemas.microsoft.com/office/drawing/2014/main" id="{9B401DDF-1893-6EA6-EAF9-3AE59895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73BFAF-1DBF-A551-89BD-BD8CD0A0A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"/>
          <a:stretch/>
        </p:blipFill>
        <p:spPr>
          <a:xfrm>
            <a:off x="114300" y="2961645"/>
            <a:ext cx="3442959" cy="3767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98068D-22F0-2A17-B9A3-5F9834CD6744}"/>
              </a:ext>
            </a:extLst>
          </p:cNvPr>
          <p:cNvSpPr txBox="1"/>
          <p:nvPr/>
        </p:nvSpPr>
        <p:spPr>
          <a:xfrm>
            <a:off x="3400425" y="1598485"/>
            <a:ext cx="847441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ea typeface="Helvetica Neue Light" panose="02000403000000020004" pitchFamily="2" charset="0"/>
                <a:cs typeface="Arial Black" panose="020B0604020202020204" pitchFamily="34" charset="0"/>
              </a:rPr>
              <a:t>leading through relationships</a:t>
            </a:r>
          </a:p>
          <a:p>
            <a:pPr algn="ctr">
              <a:spcAft>
                <a:spcPts val="1800"/>
              </a:spcAft>
            </a:pPr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ea typeface="Helvetica Neue Light" panose="02000403000000020004" pitchFamily="2" charset="0"/>
                <a:cs typeface="Arial Black" panose="020B0604020202020204" pitchFamily="34" charset="0"/>
              </a:rPr>
              <a:t>leading to provide</a:t>
            </a:r>
          </a:p>
          <a:p>
            <a:pPr algn="ctr">
              <a:spcAft>
                <a:spcPts val="1800"/>
              </a:spcAft>
            </a:pPr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ea typeface="Helvetica Neue Light" panose="02000403000000020004" pitchFamily="2" charset="0"/>
                <a:cs typeface="Arial Black" panose="020B0604020202020204" pitchFamily="34" charset="0"/>
              </a:rPr>
              <a:t>leading to protect</a:t>
            </a:r>
          </a:p>
          <a:p>
            <a:pPr algn="ctr">
              <a:spcAft>
                <a:spcPts val="1800"/>
              </a:spcAft>
            </a:pPr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ea typeface="Helvetica Neue Light" panose="02000403000000020004" pitchFamily="2" charset="0"/>
                <a:cs typeface="Arial Black" panose="020B0604020202020204" pitchFamily="34" charset="0"/>
              </a:rPr>
              <a:t>leading by example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604020202020204" pitchFamily="34" charset="0"/>
              <a:ea typeface="HELVETICA NEUE LIGHT" panose="02000403000000020004" pitchFamily="2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95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6807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</TotalTime>
  <Words>174</Words>
  <Application>Microsoft Macintosh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Arial Black</vt:lpstr>
      <vt:lpstr>Pacifico</vt:lpstr>
      <vt:lpstr>Calibri Light</vt:lpstr>
      <vt:lpstr>Arial</vt:lpstr>
      <vt:lpstr>Helvetica Neue Light</vt:lpstr>
      <vt:lpstr>Helvetica Neue Medium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3</cp:revision>
  <dcterms:created xsi:type="dcterms:W3CDTF">2023-01-07T22:02:18Z</dcterms:created>
  <dcterms:modified xsi:type="dcterms:W3CDTF">2023-01-08T01:42:31Z</dcterms:modified>
</cp:coreProperties>
</file>