
<file path=[Content_Types].xml><?xml version="1.0" encoding="utf-8"?>
<Types xmlns="http://schemas.openxmlformats.org/package/2006/content-types">
  <Default Extension="png" ContentType="image/png"/>
  <Default Extension="rels" ContentType="application/vnd.openxmlformats-package.relationships+xml"/>
  <Default Extension="wdp" ContentType="image/vnd.ms-photo"/>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8" r:id="rId4"/>
    <p:sldMasterId id="2147483648" r:id="rId5"/>
  </p:sldMasterIdLst>
  <p:notesMasterIdLst>
    <p:notesMasterId r:id="rId25"/>
  </p:notesMasterIdLst>
  <p:handoutMasterIdLst>
    <p:handoutMasterId r:id="rId26"/>
  </p:handoutMasterIdLst>
  <p:sldIdLst>
    <p:sldId id="299" r:id="rId6"/>
    <p:sldId id="305" r:id="rId7"/>
    <p:sldId id="304" r:id="rId8"/>
    <p:sldId id="303" r:id="rId9"/>
    <p:sldId id="302" r:id="rId10"/>
    <p:sldId id="301" r:id="rId11"/>
    <p:sldId id="307" r:id="rId12"/>
    <p:sldId id="308" r:id="rId13"/>
    <p:sldId id="309" r:id="rId14"/>
    <p:sldId id="310" r:id="rId15"/>
    <p:sldId id="312" r:id="rId16"/>
    <p:sldId id="311" r:id="rId17"/>
    <p:sldId id="313" r:id="rId18"/>
    <p:sldId id="314" r:id="rId19"/>
    <p:sldId id="315" r:id="rId20"/>
    <p:sldId id="316" r:id="rId21"/>
    <p:sldId id="317" r:id="rId22"/>
    <p:sldId id="318" r:id="rId23"/>
    <p:sldId id="319"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B369C4F-AEE3-3218-6352-740663E7F685}" v="33" dt="2023-01-18T11:31:17.313"/>
    <p1510:client id="{67F90FF6-AA2E-8026-6A7B-73B5D3119852}" v="743" dt="2023-01-18T23:23:00.242"/>
  </p1510:revLst>
</p1510:revInfo>
</file>

<file path=ppt/tableStyles.xml><?xml version="1.0" encoding="utf-8"?>
<a:tblStyleLst xmlns:a="http://schemas.openxmlformats.org/drawingml/2006/main" def="{073A0DAA-6AF3-43AB-8588-CEC1D06C72B9}"/>
</file>

<file path=ppt/viewProps.xml><?xml version="1.0" encoding="utf-8"?>
<p:viewPr xmlns:a="http://schemas.openxmlformats.org/drawingml/2006/main" xmlns:r="http://schemas.openxmlformats.org/officeDocument/2006/relationships" xmlns:p="http://schemas.openxmlformats.org/presentationml/2006/main">
  <p:normalViewPr>
    <p:restoredLeft sz="25653" autoAdjust="0"/>
    <p:restoredTop sz="94712" autoAdjust="0"/>
  </p:normalViewPr>
  <p:slideViewPr>
    <p:cSldViewPr snapToGrid="0">
      <p:cViewPr>
        <p:scale>
          <a:sx n="100" d="100"/>
          <a:sy n="100" d="100"/>
        </p:scale>
        <p:origin x="-533" y="-490"/>
      </p:cViewPr>
      <p:guideLst/>
    </p:cSldViewPr>
  </p:slideViewPr>
  <p:outlineViewPr>
    <p:cViewPr>
      <p:scale>
        <a:sx n="33" d="100"/>
        <a:sy n="33" d="100"/>
      </p:scale>
      <p:origin x="0" y="-942"/>
    </p:cViewPr>
  </p:outlineViewPr>
  <p:notesTextViewPr>
    <p:cViewPr>
      <p:scale>
        <a:sx n="3" d="2"/>
        <a:sy n="3" d="2"/>
      </p:scale>
      <p:origin x="0" y="0"/>
    </p:cViewPr>
  </p:notesTextViewPr>
  <p:sorterViewPr>
    <p:cViewPr>
      <p:scale>
        <a:sx n="75" d="100"/>
        <a:sy n="75" d="100"/>
      </p:scale>
      <p:origin x="0" y="0"/>
    </p:cViewPr>
  </p:sorterViewPr>
  <p:notesViewPr>
    <p:cSldViewPr snapToGrid="0">
      <p:cViewPr varScale="1">
        <p:scale>
          <a:sx n="60" d="100"/>
          <a:sy n="60" d="100"/>
        </p:scale>
        <p:origin x="3187"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31"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3.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75000"/>
                    <a:lumOff val="25000"/>
                  </a:schemeClr>
                </a:solidFill>
                <a:latin typeface="+mn-lt"/>
                <a:ea typeface="+mn-ea"/>
                <a:cs typeface="+mn-cs"/>
              </a:defRPr>
            </a:pPr>
            <a:r>
              <a:rPr lang="en-US" dirty="0">
                <a:solidFill>
                  <a:schemeClr val="tx1">
                    <a:lumMod val="75000"/>
                    <a:lumOff val="25000"/>
                  </a:schemeClr>
                </a:solidFill>
              </a:rPr>
              <a:t>Gross Revenue</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75000"/>
                  <a:lumOff val="2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Series 1</c:v>
                </c:pt>
              </c:strCache>
            </c:strRef>
          </c:tx>
          <c:spPr>
            <a:solidFill>
              <a:schemeClr val="accent3"/>
            </a:solidFill>
            <a:ln>
              <a:noFill/>
            </a:ln>
            <a:effectLst/>
          </c:spPr>
          <c:invertIfNegative val="0"/>
          <c:dPt>
            <c:idx val="1"/>
            <c:invertIfNegative val="0"/>
            <c:bubble3D val="0"/>
            <c:spPr>
              <a:solidFill>
                <a:schemeClr val="accent2"/>
              </a:solidFill>
              <a:ln>
                <a:noFill/>
              </a:ln>
              <a:effectLst/>
            </c:spPr>
            <c:extLst>
              <c:ext xmlns:c16="http://schemas.microsoft.com/office/drawing/2014/chart" uri="{C3380CC4-5D6E-409C-BE32-E72D297353CC}">
                <c16:uniqueId val="{00000001-3D1E-436F-B155-11D12081ECA9}"/>
              </c:ext>
            </c:extLst>
          </c:dPt>
          <c:dPt>
            <c:idx val="3"/>
            <c:invertIfNegative val="0"/>
            <c:bubble3D val="0"/>
            <c:spPr>
              <a:solidFill>
                <a:schemeClr val="accent1"/>
              </a:solidFill>
              <a:ln>
                <a:noFill/>
              </a:ln>
              <a:effectLst/>
            </c:spPr>
            <c:extLst>
              <c:ext xmlns:c16="http://schemas.microsoft.com/office/drawing/2014/chart" uri="{C3380CC4-5D6E-409C-BE32-E72D297353CC}">
                <c16:uniqueId val="{00000003-3D1E-436F-B155-11D12081ECA9}"/>
              </c:ext>
            </c:extLst>
          </c:dPt>
          <c:dPt>
            <c:idx val="4"/>
            <c:invertIfNegative val="0"/>
            <c:bubble3D val="0"/>
            <c:spPr>
              <a:solidFill>
                <a:schemeClr val="accent4"/>
              </a:solidFill>
              <a:ln>
                <a:noFill/>
              </a:ln>
              <a:effectLst/>
            </c:spPr>
            <c:extLst>
              <c:ext xmlns:c16="http://schemas.microsoft.com/office/drawing/2014/chart" uri="{C3380CC4-5D6E-409C-BE32-E72D297353CC}">
                <c16:uniqueId val="{00000005-3D1E-436F-B155-11D12081ECA9}"/>
              </c:ext>
            </c:extLst>
          </c:dPt>
          <c:cat>
            <c:strRef>
              <c:f>Sheet1!$A$2:$A$6</c:f>
              <c:strCache>
                <c:ptCount val="5"/>
                <c:pt idx="0">
                  <c:v>20YY</c:v>
                </c:pt>
                <c:pt idx="1">
                  <c:v>20YY</c:v>
                </c:pt>
                <c:pt idx="2">
                  <c:v>20YY</c:v>
                </c:pt>
                <c:pt idx="3">
                  <c:v>20YY</c:v>
                </c:pt>
                <c:pt idx="4">
                  <c:v>20YY</c:v>
                </c:pt>
              </c:strCache>
            </c:strRef>
          </c:cat>
          <c:val>
            <c:numRef>
              <c:f>Sheet1!$B$2:$B$6</c:f>
              <c:numCache>
                <c:formatCode>[$$-409]#,##0</c:formatCode>
                <c:ptCount val="5"/>
                <c:pt idx="0">
                  <c:v>0</c:v>
                </c:pt>
                <c:pt idx="1">
                  <c:v>6750</c:v>
                </c:pt>
                <c:pt idx="2">
                  <c:v>33750</c:v>
                </c:pt>
                <c:pt idx="3">
                  <c:v>135000</c:v>
                </c:pt>
                <c:pt idx="4">
                  <c:v>270000</c:v>
                </c:pt>
              </c:numCache>
            </c:numRef>
          </c:val>
          <c:extLst>
            <c:ext xmlns:c16="http://schemas.microsoft.com/office/drawing/2014/chart" uri="{C3380CC4-5D6E-409C-BE32-E72D297353CC}">
              <c16:uniqueId val="{00000006-3D1E-436F-B155-11D12081ECA9}"/>
            </c:ext>
          </c:extLst>
        </c:ser>
        <c:dLbls>
          <c:showLegendKey val="0"/>
          <c:showVal val="0"/>
          <c:showCatName val="0"/>
          <c:showSerName val="0"/>
          <c:showPercent val="0"/>
          <c:showBubbleSize val="0"/>
        </c:dLbls>
        <c:gapWidth val="25"/>
        <c:axId val="1000041416"/>
        <c:axId val="1000041744"/>
      </c:barChart>
      <c:catAx>
        <c:axId val="10000414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1000041744"/>
        <c:crosses val="autoZero"/>
        <c:auto val="1"/>
        <c:lblAlgn val="ctr"/>
        <c:lblOffset val="100"/>
        <c:noMultiLvlLbl val="0"/>
      </c:catAx>
      <c:valAx>
        <c:axId val="1000041744"/>
        <c:scaling>
          <c:orientation val="minMax"/>
        </c:scaling>
        <c:delete val="0"/>
        <c:axPos val="l"/>
        <c:majorGridlines>
          <c:spPr>
            <a:ln w="9525" cap="flat" cmpd="sng" algn="ctr">
              <a:solidFill>
                <a:schemeClr val="tx1">
                  <a:lumMod val="15000"/>
                  <a:lumOff val="85000"/>
                </a:schemeClr>
              </a:solidFill>
              <a:round/>
            </a:ln>
            <a:effectLst/>
          </c:spPr>
        </c:majorGridlines>
        <c:numFmt formatCode="[$$-409]#,##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100004141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userShapes r:id="rId4"/>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75000"/>
                    <a:lumOff val="25000"/>
                  </a:schemeClr>
                </a:solidFill>
                <a:latin typeface="+mn-lt"/>
                <a:ea typeface="+mn-ea"/>
                <a:cs typeface="+mn-cs"/>
              </a:defRPr>
            </a:pPr>
            <a:r>
              <a:rPr lang="en-US" dirty="0">
                <a:solidFill>
                  <a:schemeClr val="tx1">
                    <a:lumMod val="75000"/>
                    <a:lumOff val="25000"/>
                  </a:schemeClr>
                </a:solidFill>
              </a:rPr>
              <a:t>Company Sales</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75000"/>
                  <a:lumOff val="25000"/>
                </a:schemeClr>
              </a:solidFill>
              <a:latin typeface="+mn-lt"/>
              <a:ea typeface="+mn-ea"/>
              <a:cs typeface="+mn-cs"/>
            </a:defRPr>
          </a:pPr>
          <a:endParaRPr lang="en-US"/>
        </a:p>
      </c:txPr>
    </c:title>
    <c:autoTitleDeleted val="0"/>
    <c:plotArea>
      <c:layout/>
      <c:doughnutChart>
        <c:varyColors val="1"/>
        <c:ser>
          <c:idx val="0"/>
          <c:order val="0"/>
          <c:tx>
            <c:strRef>
              <c:f>Sheet1!$B$1</c:f>
              <c:strCache>
                <c:ptCount val="1"/>
                <c:pt idx="0">
                  <c:v>Series 1</c:v>
                </c:pt>
              </c:strCache>
            </c:strRef>
          </c:tx>
          <c:spPr>
            <a:solidFill>
              <a:schemeClr val="accent3"/>
            </a:solidFill>
          </c:spPr>
          <c:dPt>
            <c:idx val="0"/>
            <c:bubble3D val="0"/>
            <c:spPr>
              <a:solidFill>
                <a:schemeClr val="accent3"/>
              </a:solidFill>
              <a:ln>
                <a:noFill/>
              </a:ln>
              <a:effectLst/>
            </c:spPr>
            <c:extLst>
              <c:ext xmlns:c16="http://schemas.microsoft.com/office/drawing/2014/chart" uri="{C3380CC4-5D6E-409C-BE32-E72D297353CC}">
                <c16:uniqueId val="{00000001-DA66-4D13-90A4-391C509065DF}"/>
              </c:ext>
            </c:extLst>
          </c:dPt>
          <c:dPt>
            <c:idx val="1"/>
            <c:bubble3D val="0"/>
            <c:spPr>
              <a:solidFill>
                <a:schemeClr val="accent2"/>
              </a:solidFill>
              <a:ln>
                <a:noFill/>
              </a:ln>
              <a:effectLst/>
            </c:spPr>
            <c:extLst>
              <c:ext xmlns:c16="http://schemas.microsoft.com/office/drawing/2014/chart" uri="{C3380CC4-5D6E-409C-BE32-E72D297353CC}">
                <c16:uniqueId val="{00000003-DA66-4D13-90A4-391C509065DF}"/>
              </c:ext>
            </c:extLst>
          </c:dPt>
          <c:dPt>
            <c:idx val="2"/>
            <c:bubble3D val="0"/>
            <c:spPr>
              <a:solidFill>
                <a:schemeClr val="accent3"/>
              </a:solidFill>
              <a:ln>
                <a:noFill/>
              </a:ln>
              <a:effectLst/>
            </c:spPr>
            <c:extLst>
              <c:ext xmlns:c16="http://schemas.microsoft.com/office/drawing/2014/chart" uri="{C3380CC4-5D6E-409C-BE32-E72D297353CC}">
                <c16:uniqueId val="{00000005-DA66-4D13-90A4-391C509065DF}"/>
              </c:ext>
            </c:extLst>
          </c:dPt>
          <c:dPt>
            <c:idx val="3"/>
            <c:bubble3D val="0"/>
            <c:spPr>
              <a:solidFill>
                <a:schemeClr val="accent1"/>
              </a:solidFill>
              <a:ln>
                <a:noFill/>
              </a:ln>
              <a:effectLst/>
            </c:spPr>
            <c:extLst>
              <c:ext xmlns:c16="http://schemas.microsoft.com/office/drawing/2014/chart" uri="{C3380CC4-5D6E-409C-BE32-E72D297353CC}">
                <c16:uniqueId val="{00000007-DA66-4D13-90A4-391C509065DF}"/>
              </c:ext>
            </c:extLst>
          </c:dPt>
          <c:dPt>
            <c:idx val="4"/>
            <c:bubble3D val="0"/>
            <c:spPr>
              <a:solidFill>
                <a:schemeClr val="accent4"/>
              </a:solidFill>
              <a:ln>
                <a:noFill/>
              </a:ln>
              <a:effectLst/>
            </c:spPr>
            <c:extLst>
              <c:ext xmlns:c16="http://schemas.microsoft.com/office/drawing/2014/chart" uri="{C3380CC4-5D6E-409C-BE32-E72D297353CC}">
                <c16:uniqueId val="{00000009-DA66-4D13-90A4-391C509065DF}"/>
              </c:ext>
            </c:extLst>
          </c:dPt>
          <c:dLbls>
            <c:dLbl>
              <c:idx val="0"/>
              <c:delete val="1"/>
              <c:extLst>
                <c:ext xmlns:c15="http://schemas.microsoft.com/office/drawing/2012/chart" uri="{CE6537A1-D6FC-4f65-9D91-7224C49458BB}"/>
                <c:ext xmlns:c16="http://schemas.microsoft.com/office/drawing/2014/chart" uri="{C3380CC4-5D6E-409C-BE32-E72D297353CC}">
                  <c16:uniqueId val="{00000001-DA66-4D13-90A4-391C509065DF}"/>
                </c:ext>
              </c:extLst>
            </c:dLbl>
            <c:dLbl>
              <c:idx val="1"/>
              <c:layout>
                <c:manualLayout>
                  <c:x val="-0.11615923344937455"/>
                  <c:y val="-0.14002523289348653"/>
                </c:manualLayout>
              </c:layout>
              <c:showLegendKey val="1"/>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DA66-4D13-90A4-391C509065DF}"/>
                </c:ext>
              </c:extLst>
            </c:dLbl>
            <c:dLbl>
              <c:idx val="2"/>
              <c:layout>
                <c:manualLayout>
                  <c:x val="0.13864166572989867"/>
                  <c:y val="-0.15145586415009771"/>
                </c:manualLayout>
              </c:layout>
              <c:showLegendKey val="1"/>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DA66-4D13-90A4-391C509065DF}"/>
                </c:ext>
              </c:extLst>
            </c:dLbl>
            <c:dLbl>
              <c:idx val="3"/>
              <c:layout>
                <c:manualLayout>
                  <c:x val="6.9525299079784011E-2"/>
                  <c:y val="0.28576578141527864"/>
                </c:manualLayout>
              </c:layout>
              <c:showLegendKey val="1"/>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DA66-4D13-90A4-391C509065DF}"/>
                </c:ext>
              </c:extLst>
            </c:dLbl>
            <c:dLbl>
              <c:idx val="4"/>
              <c:layout>
                <c:manualLayout>
                  <c:x val="-8.1787666114047294E-2"/>
                  <c:y val="0.22861262513222283"/>
                </c:manualLayout>
              </c:layout>
              <c:showLegendKey val="1"/>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DA66-4D13-90A4-391C509065DF}"/>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1"/>
            <c:showVal val="1"/>
            <c:showCatName val="0"/>
            <c:showSerName val="0"/>
            <c:showPercent val="0"/>
            <c:showBubbleSize val="0"/>
            <c:showLeaderLines val="0"/>
            <c:extLst>
              <c:ext xmlns:c15="http://schemas.microsoft.com/office/drawing/2012/chart" uri="{CE6537A1-D6FC-4f65-9D91-7224C49458BB}"/>
            </c:extLst>
          </c:dLbls>
          <c:cat>
            <c:strRef>
              <c:f>Sheet1!$A$2:$A$6</c:f>
              <c:strCache>
                <c:ptCount val="5"/>
                <c:pt idx="0">
                  <c:v>20YY</c:v>
                </c:pt>
                <c:pt idx="1">
                  <c:v>20YY</c:v>
                </c:pt>
                <c:pt idx="2">
                  <c:v>20YY</c:v>
                </c:pt>
                <c:pt idx="3">
                  <c:v>20YY</c:v>
                </c:pt>
                <c:pt idx="4">
                  <c:v>20YY</c:v>
                </c:pt>
              </c:strCache>
            </c:strRef>
          </c:cat>
          <c:val>
            <c:numRef>
              <c:f>Sheet1!$B$2:$B$6</c:f>
              <c:numCache>
                <c:formatCode>[$$-409]#,##0</c:formatCode>
                <c:ptCount val="5"/>
                <c:pt idx="0">
                  <c:v>0</c:v>
                </c:pt>
                <c:pt idx="1">
                  <c:v>6750</c:v>
                </c:pt>
                <c:pt idx="2">
                  <c:v>33750</c:v>
                </c:pt>
                <c:pt idx="3">
                  <c:v>135000</c:v>
                </c:pt>
                <c:pt idx="4">
                  <c:v>270000</c:v>
                </c:pt>
              </c:numCache>
            </c:numRef>
          </c:val>
          <c:extLst>
            <c:ext xmlns:c16="http://schemas.microsoft.com/office/drawing/2014/chart" uri="{C3380CC4-5D6E-409C-BE32-E72D297353CC}">
              <c16:uniqueId val="{0000000A-DA66-4D13-90A4-391C509065DF}"/>
            </c:ext>
          </c:extLst>
        </c:ser>
        <c:dLbls>
          <c:showLegendKey val="0"/>
          <c:showVal val="0"/>
          <c:showCatName val="0"/>
          <c:showSerName val="0"/>
          <c:showPercent val="0"/>
          <c:showBubbleSize val="0"/>
          <c:showLeaderLines val="0"/>
        </c:dLbls>
        <c:firstSliceAng val="0"/>
        <c:holeSize val="50"/>
      </c:doughnut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75000"/>
                    <a:lumOff val="25000"/>
                  </a:schemeClr>
                </a:solidFill>
                <a:latin typeface="+mn-lt"/>
                <a:ea typeface="+mn-ea"/>
                <a:cs typeface="+mn-cs"/>
              </a:defRPr>
            </a:pPr>
            <a:r>
              <a:rPr lang="en-US" dirty="0">
                <a:solidFill>
                  <a:schemeClr val="tx1">
                    <a:lumMod val="75000"/>
                    <a:lumOff val="25000"/>
                  </a:schemeClr>
                </a:solidFill>
              </a:rPr>
              <a:t>Revenue</a:t>
            </a:r>
            <a:r>
              <a:rPr lang="en-US" baseline="0" dirty="0">
                <a:solidFill>
                  <a:schemeClr val="tx1">
                    <a:lumMod val="75000"/>
                    <a:lumOff val="25000"/>
                  </a:schemeClr>
                </a:solidFill>
              </a:rPr>
              <a:t> Over Time</a:t>
            </a:r>
            <a:endParaRPr lang="en-US" dirty="0">
              <a:solidFill>
                <a:schemeClr val="tx1">
                  <a:lumMod val="75000"/>
                  <a:lumOff val="25000"/>
                </a:schemeClr>
              </a:solidFill>
            </a:endParaRP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75000"/>
                  <a:lumOff val="25000"/>
                </a:schemeClr>
              </a:solidFill>
              <a:latin typeface="+mn-lt"/>
              <a:ea typeface="+mn-ea"/>
              <a:cs typeface="+mn-cs"/>
            </a:defRPr>
          </a:pPr>
          <a:endParaRPr lang="en-US"/>
        </a:p>
      </c:txPr>
    </c:title>
    <c:autoTitleDeleted val="0"/>
    <c:plotArea>
      <c:layout/>
      <c:lineChart>
        <c:grouping val="stacked"/>
        <c:varyColors val="0"/>
        <c:ser>
          <c:idx val="0"/>
          <c:order val="0"/>
          <c:tx>
            <c:strRef>
              <c:f>Sheet1!$B$1</c:f>
              <c:strCache>
                <c:ptCount val="1"/>
                <c:pt idx="0">
                  <c:v>Series 1</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dPt>
            <c:idx val="1"/>
            <c:marker>
              <c:symbol val="circle"/>
              <c:size val="5"/>
              <c:spPr>
                <a:solidFill>
                  <a:schemeClr val="accent1"/>
                </a:solidFill>
                <a:ln w="9525">
                  <a:solidFill>
                    <a:schemeClr val="accent1"/>
                  </a:solidFill>
                </a:ln>
                <a:effectLst/>
              </c:spPr>
            </c:marker>
            <c:bubble3D val="0"/>
            <c:spPr>
              <a:ln w="28575" cap="rnd">
                <a:solidFill>
                  <a:schemeClr val="accent1"/>
                </a:solidFill>
                <a:round/>
              </a:ln>
              <a:effectLst/>
            </c:spPr>
            <c:extLst>
              <c:ext xmlns:c16="http://schemas.microsoft.com/office/drawing/2014/chart" uri="{C3380CC4-5D6E-409C-BE32-E72D297353CC}">
                <c16:uniqueId val="{00000001-B30D-47FC-97C2-FA87298C22F3}"/>
              </c:ext>
            </c:extLst>
          </c:dPt>
          <c:dPt>
            <c:idx val="3"/>
            <c:marker>
              <c:symbol val="circle"/>
              <c:size val="5"/>
              <c:spPr>
                <a:solidFill>
                  <a:schemeClr val="accent1"/>
                </a:solidFill>
                <a:ln w="9525">
                  <a:solidFill>
                    <a:schemeClr val="accent1"/>
                  </a:solidFill>
                </a:ln>
                <a:effectLst/>
              </c:spPr>
            </c:marker>
            <c:bubble3D val="0"/>
            <c:spPr>
              <a:ln w="28575" cap="rnd">
                <a:solidFill>
                  <a:schemeClr val="accent1"/>
                </a:solidFill>
                <a:round/>
              </a:ln>
              <a:effectLst/>
            </c:spPr>
            <c:extLst>
              <c:ext xmlns:c16="http://schemas.microsoft.com/office/drawing/2014/chart" uri="{C3380CC4-5D6E-409C-BE32-E72D297353CC}">
                <c16:uniqueId val="{00000003-B30D-47FC-97C2-FA87298C22F3}"/>
              </c:ext>
            </c:extLst>
          </c:dPt>
          <c:dPt>
            <c:idx val="4"/>
            <c:marker>
              <c:symbol val="circle"/>
              <c:size val="5"/>
              <c:spPr>
                <a:solidFill>
                  <a:schemeClr val="accent1"/>
                </a:solidFill>
                <a:ln w="9525">
                  <a:solidFill>
                    <a:schemeClr val="accent1"/>
                  </a:solidFill>
                </a:ln>
                <a:effectLst/>
              </c:spPr>
            </c:marker>
            <c:bubble3D val="0"/>
            <c:spPr>
              <a:ln w="28575" cap="rnd">
                <a:solidFill>
                  <a:schemeClr val="accent1"/>
                </a:solidFill>
                <a:round/>
              </a:ln>
              <a:effectLst/>
            </c:spPr>
            <c:extLst>
              <c:ext xmlns:c16="http://schemas.microsoft.com/office/drawing/2014/chart" uri="{C3380CC4-5D6E-409C-BE32-E72D297353CC}">
                <c16:uniqueId val="{00000005-B30D-47FC-97C2-FA87298C22F3}"/>
              </c:ext>
            </c:extLst>
          </c:dPt>
          <c:cat>
            <c:strRef>
              <c:f>Sheet1!$A$2:$A$6</c:f>
              <c:strCache>
                <c:ptCount val="5"/>
                <c:pt idx="0">
                  <c:v>20YY</c:v>
                </c:pt>
                <c:pt idx="1">
                  <c:v>20YY</c:v>
                </c:pt>
                <c:pt idx="2">
                  <c:v>20YY</c:v>
                </c:pt>
                <c:pt idx="3">
                  <c:v>20YY</c:v>
                </c:pt>
                <c:pt idx="4">
                  <c:v>20YY</c:v>
                </c:pt>
              </c:strCache>
            </c:strRef>
          </c:cat>
          <c:val>
            <c:numRef>
              <c:f>Sheet1!$B$2:$B$6</c:f>
              <c:numCache>
                <c:formatCode>[$$-409]#,##0</c:formatCode>
                <c:ptCount val="5"/>
                <c:pt idx="0">
                  <c:v>0</c:v>
                </c:pt>
                <c:pt idx="1">
                  <c:v>6750</c:v>
                </c:pt>
                <c:pt idx="2">
                  <c:v>33750</c:v>
                </c:pt>
                <c:pt idx="3">
                  <c:v>135000</c:v>
                </c:pt>
                <c:pt idx="4">
                  <c:v>270000</c:v>
                </c:pt>
              </c:numCache>
            </c:numRef>
          </c:val>
          <c:smooth val="0"/>
          <c:extLst>
            <c:ext xmlns:c16="http://schemas.microsoft.com/office/drawing/2014/chart" uri="{C3380CC4-5D6E-409C-BE32-E72D297353CC}">
              <c16:uniqueId val="{00000006-B30D-47FC-97C2-FA87298C22F3}"/>
            </c:ext>
          </c:extLst>
        </c:ser>
        <c:dLbls>
          <c:showLegendKey val="0"/>
          <c:showVal val="0"/>
          <c:showCatName val="0"/>
          <c:showSerName val="0"/>
          <c:showPercent val="0"/>
          <c:showBubbleSize val="0"/>
        </c:dLbls>
        <c:marker val="1"/>
        <c:smooth val="0"/>
        <c:axId val="1000041416"/>
        <c:axId val="1000041744"/>
      </c:lineChart>
      <c:catAx>
        <c:axId val="10000414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1000041744"/>
        <c:crosses val="autoZero"/>
        <c:auto val="1"/>
        <c:lblAlgn val="ctr"/>
        <c:lblOffset val="100"/>
        <c:noMultiLvlLbl val="0"/>
      </c:catAx>
      <c:valAx>
        <c:axId val="1000041744"/>
        <c:scaling>
          <c:orientation val="minMax"/>
        </c:scaling>
        <c:delete val="0"/>
        <c:axPos val="l"/>
        <c:majorGridlines>
          <c:spPr>
            <a:ln w="9525" cap="flat" cmpd="sng" algn="ctr">
              <a:solidFill>
                <a:schemeClr val="tx1">
                  <a:lumMod val="15000"/>
                  <a:lumOff val="85000"/>
                </a:schemeClr>
              </a:solidFill>
              <a:round/>
            </a:ln>
            <a:effectLst/>
          </c:spPr>
        </c:majorGridlines>
        <c:numFmt formatCode="[$$-409]#,##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100004141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cdr:x>
      <cdr:y>0</cdr:y>
    </cdr:from>
    <cdr:to>
      <cdr:x>1</cdr:x>
      <cdr:y>1</cdr:y>
    </cdr:to>
    <cdr:sp macro="" textlink="">
      <cdr:nvSpPr>
        <cdr:cNvPr id="2" name="Rectangle 1">
          <a:extLst xmlns:a="http://schemas.openxmlformats.org/drawingml/2006/main">
            <a:ext uri="{FF2B5EF4-FFF2-40B4-BE49-F238E27FC236}">
              <a16:creationId xmlns:a16="http://schemas.microsoft.com/office/drawing/2014/main" id="{924ED877-E016-4736-BA15-B7E08914B5B3}"/>
            </a:ext>
          </a:extLst>
        </cdr:cNvPr>
        <cdr:cNvSpPr/>
      </cdr:nvSpPr>
      <cdr:spPr>
        <a:xfrm xmlns:a="http://schemas.openxmlformats.org/drawingml/2006/main">
          <a:off x="0" y="0"/>
          <a:ext cx="3389313" cy="4444199"/>
        </a:xfrm>
        <a:prstGeom xmlns:a="http://schemas.openxmlformats.org/drawingml/2006/main" prst="rect">
          <a:avLst/>
        </a:prstGeom>
        <a:noFill xmlns:a="http://schemas.openxmlformats.org/drawingml/2006/main"/>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rtlCol="0" anchor="ctr"/>
        <a:lstStyle xmlns:a="http://schemas.openxmlformats.org/drawingml/2006/main"/>
        <a:p xmlns:a="http://schemas.openxmlformats.org/drawingml/2006/main">
          <a:endParaRPr lang="en-US" dirty="0"/>
        </a:p>
      </cdr:txBody>
    </cdr:sp>
  </cdr:relSizeAnchor>
  <cdr:relSizeAnchor xmlns:cdr="http://schemas.openxmlformats.org/drawingml/2006/chartDrawing">
    <cdr:from>
      <cdr:x>0</cdr:x>
      <cdr:y>0.01573</cdr:y>
    </cdr:from>
    <cdr:to>
      <cdr:x>1</cdr:x>
      <cdr:y>0.99541</cdr:y>
    </cdr:to>
    <cdr:sp macro="" textlink="">
      <cdr:nvSpPr>
        <cdr:cNvPr id="3" name="Rectangle 2">
          <a:extLst xmlns:a="http://schemas.openxmlformats.org/drawingml/2006/main">
            <a:ext uri="{FF2B5EF4-FFF2-40B4-BE49-F238E27FC236}">
              <a16:creationId xmlns:a16="http://schemas.microsoft.com/office/drawing/2014/main" id="{6A7CD3C2-FB35-40AE-A325-CA3A3223D0AF}"/>
            </a:ext>
          </a:extLst>
        </cdr:cNvPr>
        <cdr:cNvSpPr/>
      </cdr:nvSpPr>
      <cdr:spPr>
        <a:xfrm xmlns:a="http://schemas.openxmlformats.org/drawingml/2006/main">
          <a:off x="0" y="69912"/>
          <a:ext cx="3389313" cy="4353908"/>
        </a:xfrm>
        <a:prstGeom xmlns:a="http://schemas.openxmlformats.org/drawingml/2006/main" prst="rect">
          <a:avLst/>
        </a:prstGeom>
        <a:noFill xmlns:a="http://schemas.openxmlformats.org/drawingml/2006/main"/>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rtlCol="0" anchor="ctr"/>
        <a:lstStyle xmlns:a="http://schemas.openxmlformats.org/drawingml/2006/main"/>
        <a:p xmlns:a="http://schemas.openxmlformats.org/drawingml/2006/main">
          <a:endParaRPr lang="en-US" dirty="0">
            <a:solidFill>
              <a:sysClr val="windowText" lastClr="000000"/>
            </a:solidFill>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76F666D-E0C2-435B-BAA8-9287F9E5D38A}"/>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19FEBCAF-CB3F-4928-91AA-D61472F880C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F1077DB-935E-4A0A-947A-D283B9F9F452}" type="datetimeFigureOut">
              <a:rPr lang="en-US" smtClean="0"/>
              <a:t>1/18/2023</a:t>
            </a:fld>
            <a:endParaRPr lang="en-US" dirty="0"/>
          </a:p>
        </p:txBody>
      </p:sp>
      <p:sp>
        <p:nvSpPr>
          <p:cNvPr id="4" name="Footer Placeholder 3">
            <a:extLst>
              <a:ext uri="{FF2B5EF4-FFF2-40B4-BE49-F238E27FC236}">
                <a16:creationId xmlns:a16="http://schemas.microsoft.com/office/drawing/2014/main" id="{69256698-63C6-4CCC-81CB-EA5604C30F1E}"/>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B2467FDA-05D7-4760-A373-5D6AEAAF4278}"/>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82C0B10-7CAE-41E4-AB02-7E8B1FF2B898}" type="slidenum">
              <a:rPr lang="en-US" smtClean="0"/>
              <a:t>‹#›</a:t>
            </a:fld>
            <a:endParaRPr lang="en-US" dirty="0"/>
          </a:p>
        </p:txBody>
      </p:sp>
    </p:spTree>
    <p:extLst>
      <p:ext uri="{BB962C8B-B14F-4D97-AF65-F5344CB8AC3E}">
        <p14:creationId xmlns:p14="http://schemas.microsoft.com/office/powerpoint/2010/main" val="36875375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noProof="0"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D9EC30E-1A71-4188-9BE7-E2A64929A436}" type="datetimeFigureOut">
              <a:rPr lang="en-US" noProof="0" smtClean="0"/>
              <a:t>1/18/2023</a:t>
            </a:fld>
            <a:endParaRPr lang="en-US" noProof="0"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noProof="0"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noProof="0"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530193B-564F-4854-8A52-728F3FB19C85}" type="slidenum">
              <a:rPr lang="en-US" noProof="0" smtClean="0"/>
              <a:t>‹#›</a:t>
            </a:fld>
            <a:endParaRPr lang="en-US" noProof="0" dirty="0"/>
          </a:p>
        </p:txBody>
      </p:sp>
    </p:spTree>
    <p:extLst>
      <p:ext uri="{BB962C8B-B14F-4D97-AF65-F5344CB8AC3E}">
        <p14:creationId xmlns:p14="http://schemas.microsoft.com/office/powerpoint/2010/main" val="36038165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Master" Target="../slideMasters/slideMaster1.xml"/><Relationship Id="rId4" Type="http://schemas.openxmlformats.org/officeDocument/2006/relationships/chart" Target="../charts/chart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with Image">
    <p:bg>
      <p:bgPr>
        <a:solidFill>
          <a:schemeClr val="bg1">
            <a:lumMod val="95000"/>
          </a:schemeClr>
        </a:solidFill>
        <a:effectLst/>
      </p:bgPr>
    </p:bg>
    <p:spTree>
      <p:nvGrpSpPr>
        <p:cNvPr id="1" name=""/>
        <p:cNvGrpSpPr/>
        <p:nvPr/>
      </p:nvGrpSpPr>
      <p:grpSpPr>
        <a:xfrm>
          <a:off x="0" y="0"/>
          <a:ext cx="0" cy="0"/>
          <a:chOff x="0" y="0"/>
          <a:chExt cx="0" cy="0"/>
        </a:xfrm>
      </p:grpSpPr>
      <p:sp>
        <p:nvSpPr>
          <p:cNvPr id="41" name="Picture Placeholder 40">
            <a:extLst>
              <a:ext uri="{FF2B5EF4-FFF2-40B4-BE49-F238E27FC236}">
                <a16:creationId xmlns:a16="http://schemas.microsoft.com/office/drawing/2014/main" id="{EB7F0EE8-BE52-4A79-8FC8-4A2487FA01FC}"/>
              </a:ext>
            </a:extLst>
          </p:cNvPr>
          <p:cNvSpPr>
            <a:spLocks noGrp="1"/>
          </p:cNvSpPr>
          <p:nvPr>
            <p:ph type="pic" sz="quarter" idx="10" hasCustomPrompt="1"/>
          </p:nvPr>
        </p:nvSpPr>
        <p:spPr>
          <a:xfrm>
            <a:off x="0" y="0"/>
            <a:ext cx="9780588" cy="6804025"/>
          </a:xfrm>
          <a:solidFill>
            <a:schemeClr val="bg1">
              <a:lumMod val="85000"/>
            </a:schemeClr>
          </a:solidFill>
        </p:spPr>
        <p:txBody>
          <a:bodyPr tIns="1728000" anchor="t"/>
          <a:lstStyle>
            <a:lvl1pPr marL="0" indent="0" algn="ctr">
              <a:buNone/>
              <a:defRPr sz="1200" i="1">
                <a:latin typeface="Times New Roman" panose="02020603050405020304" pitchFamily="18" charset="0"/>
                <a:cs typeface="Times New Roman" panose="02020603050405020304" pitchFamily="18" charset="0"/>
              </a:defRPr>
            </a:lvl1pPr>
          </a:lstStyle>
          <a:p>
            <a:r>
              <a:rPr lang="en-US" noProof="0" dirty="0"/>
              <a:t>Insert or Drag and Drop your Photo Here</a:t>
            </a:r>
          </a:p>
        </p:txBody>
      </p:sp>
      <p:sp>
        <p:nvSpPr>
          <p:cNvPr id="2" name="Title 1">
            <a:extLst>
              <a:ext uri="{FF2B5EF4-FFF2-40B4-BE49-F238E27FC236}">
                <a16:creationId xmlns:a16="http://schemas.microsoft.com/office/drawing/2014/main" id="{00F23EB7-E336-46EB-A4A0-3DB7A6BF4CE1}"/>
              </a:ext>
            </a:extLst>
          </p:cNvPr>
          <p:cNvSpPr>
            <a:spLocks noGrp="1"/>
          </p:cNvSpPr>
          <p:nvPr>
            <p:ph type="ctrTitle" hasCustomPrompt="1"/>
          </p:nvPr>
        </p:nvSpPr>
        <p:spPr>
          <a:xfrm>
            <a:off x="3200400" y="2811053"/>
            <a:ext cx="8991600" cy="1261295"/>
          </a:xfrm>
          <a:solidFill>
            <a:schemeClr val="bg1"/>
          </a:solidFill>
        </p:spPr>
        <p:txBody>
          <a:bodyPr vert="horz" lIns="180000" tIns="180000" rIns="252000" bIns="180000" rtlCol="0" anchor="t">
            <a:noAutofit/>
          </a:bodyPr>
          <a:lstStyle>
            <a:lvl1pPr algn="r">
              <a:defRPr lang="en-ZA" sz="6000" b="1" spc="-300" dirty="0"/>
            </a:lvl1pPr>
          </a:lstStyle>
          <a:p>
            <a:pPr lvl="0" algn="r"/>
            <a:r>
              <a:rPr lang="en-US" noProof="0"/>
              <a:t>Click to edit presentation title</a:t>
            </a:r>
          </a:p>
        </p:txBody>
      </p:sp>
      <p:sp>
        <p:nvSpPr>
          <p:cNvPr id="3" name="Subtitle 2">
            <a:extLst>
              <a:ext uri="{FF2B5EF4-FFF2-40B4-BE49-F238E27FC236}">
                <a16:creationId xmlns:a16="http://schemas.microsoft.com/office/drawing/2014/main" id="{C9980B88-3F4A-4688-9ED0-17EF37E62D93}"/>
              </a:ext>
            </a:extLst>
          </p:cNvPr>
          <p:cNvSpPr>
            <a:spLocks noGrp="1"/>
          </p:cNvSpPr>
          <p:nvPr>
            <p:ph type="subTitle" idx="1"/>
          </p:nvPr>
        </p:nvSpPr>
        <p:spPr>
          <a:xfrm>
            <a:off x="3200400" y="4061039"/>
            <a:ext cx="6580188" cy="580921"/>
          </a:xfrm>
          <a:solidFill>
            <a:schemeClr val="tx1">
              <a:alpha val="80000"/>
            </a:schemeClr>
          </a:solidFill>
        </p:spPr>
        <p:txBody>
          <a:bodyPr vert="horz" lIns="180000" tIns="180000" rIns="180000" bIns="180000" rtlCol="0">
            <a:noAutofit/>
          </a:bodyPr>
          <a:lstStyle>
            <a:lvl1pPr marL="0" indent="0" algn="r">
              <a:buNone/>
              <a:defRPr lang="en-ZA" dirty="0">
                <a:solidFill>
                  <a:schemeClr val="bg1"/>
                </a:solidFill>
              </a:defRPr>
            </a:lvl1pPr>
          </a:lstStyle>
          <a:p>
            <a:pPr marL="266700" lvl="0" indent="-266700" algn="ctr"/>
            <a:r>
              <a:rPr lang="en-US" noProof="0"/>
              <a:t>Click to edit Master subtitle style</a:t>
            </a:r>
          </a:p>
        </p:txBody>
      </p:sp>
      <p:sp>
        <p:nvSpPr>
          <p:cNvPr id="13" name="Rectangle 12">
            <a:extLst>
              <a:ext uri="{FF2B5EF4-FFF2-40B4-BE49-F238E27FC236}">
                <a16:creationId xmlns:a16="http://schemas.microsoft.com/office/drawing/2014/main" id="{EC0FBB1B-4F0E-4365-BF27-3150FC6C3B90}"/>
              </a:ext>
            </a:extLst>
          </p:cNvPr>
          <p:cNvSpPr/>
          <p:nvPr userDrawn="1"/>
        </p:nvSpPr>
        <p:spPr>
          <a:xfrm>
            <a:off x="9780103" y="6803351"/>
            <a:ext cx="1979897" cy="54650"/>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4" name="Rectangle 13">
            <a:extLst>
              <a:ext uri="{FF2B5EF4-FFF2-40B4-BE49-F238E27FC236}">
                <a16:creationId xmlns:a16="http://schemas.microsoft.com/office/drawing/2014/main" id="{7A13D8A8-6C3D-4527-959D-41C3213F7F02}"/>
              </a:ext>
            </a:extLst>
          </p:cNvPr>
          <p:cNvSpPr/>
          <p:nvPr userDrawn="1"/>
        </p:nvSpPr>
        <p:spPr>
          <a:xfrm>
            <a:off x="0" y="6803351"/>
            <a:ext cx="9780104" cy="5465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5" name="Rectangle 14">
            <a:extLst>
              <a:ext uri="{FF2B5EF4-FFF2-40B4-BE49-F238E27FC236}">
                <a16:creationId xmlns:a16="http://schemas.microsoft.com/office/drawing/2014/main" id="{9504A767-1C0B-484E-BF7D-CD42D30A52EE}"/>
              </a:ext>
            </a:extLst>
          </p:cNvPr>
          <p:cNvSpPr/>
          <p:nvPr userDrawn="1"/>
        </p:nvSpPr>
        <p:spPr>
          <a:xfrm>
            <a:off x="11760000" y="6803351"/>
            <a:ext cx="432000" cy="546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Rectangle 7">
            <a:extLst>
              <a:ext uri="{FF2B5EF4-FFF2-40B4-BE49-F238E27FC236}">
                <a16:creationId xmlns:a16="http://schemas.microsoft.com/office/drawing/2014/main" id="{51DD44D8-4A8F-4693-B90A-166855B29D25}"/>
              </a:ext>
            </a:extLst>
          </p:cNvPr>
          <p:cNvSpPr/>
          <p:nvPr userDrawn="1"/>
        </p:nvSpPr>
        <p:spPr>
          <a:xfrm>
            <a:off x="9780588" y="2698612"/>
            <a:ext cx="2411412" cy="11482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Tree>
    <p:extLst>
      <p:ext uri="{BB962C8B-B14F-4D97-AF65-F5344CB8AC3E}">
        <p14:creationId xmlns:p14="http://schemas.microsoft.com/office/powerpoint/2010/main" val="13340384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hank You">
    <p:bg>
      <p:bgPr>
        <a:solidFill>
          <a:schemeClr val="bg1">
            <a:lumMod val="95000"/>
          </a:schemeClr>
        </a:solidFill>
        <a:effectLst/>
      </p:bgPr>
    </p:bg>
    <p:spTree>
      <p:nvGrpSpPr>
        <p:cNvPr id="1" name=""/>
        <p:cNvGrpSpPr/>
        <p:nvPr/>
      </p:nvGrpSpPr>
      <p:grpSpPr>
        <a:xfrm>
          <a:off x="0" y="0"/>
          <a:ext cx="0" cy="0"/>
          <a:chOff x="0" y="0"/>
          <a:chExt cx="0" cy="0"/>
        </a:xfrm>
      </p:grpSpPr>
      <p:sp>
        <p:nvSpPr>
          <p:cNvPr id="41" name="Picture Placeholder 40">
            <a:extLst>
              <a:ext uri="{FF2B5EF4-FFF2-40B4-BE49-F238E27FC236}">
                <a16:creationId xmlns:a16="http://schemas.microsoft.com/office/drawing/2014/main" id="{EB7F0EE8-BE52-4A79-8FC8-4A2487FA01FC}"/>
              </a:ext>
            </a:extLst>
          </p:cNvPr>
          <p:cNvSpPr>
            <a:spLocks noGrp="1"/>
          </p:cNvSpPr>
          <p:nvPr>
            <p:ph type="pic" sz="quarter" idx="10" hasCustomPrompt="1"/>
          </p:nvPr>
        </p:nvSpPr>
        <p:spPr>
          <a:xfrm>
            <a:off x="0" y="0"/>
            <a:ext cx="9780102" cy="6804025"/>
          </a:xfrm>
          <a:solidFill>
            <a:schemeClr val="bg1">
              <a:lumMod val="85000"/>
            </a:schemeClr>
          </a:solidFill>
        </p:spPr>
        <p:txBody>
          <a:bodyPr tIns="0" anchor="ctr"/>
          <a:lstStyle>
            <a:lvl1pPr marL="0" indent="0" algn="ctr">
              <a:buNone/>
              <a:defRPr sz="1200" i="1">
                <a:latin typeface="Times New Roman" panose="02020603050405020304" pitchFamily="18" charset="0"/>
                <a:cs typeface="Times New Roman" panose="02020603050405020304" pitchFamily="18" charset="0"/>
              </a:defRPr>
            </a:lvl1pPr>
          </a:lstStyle>
          <a:p>
            <a:r>
              <a:rPr lang="en-US" noProof="0" dirty="0"/>
              <a:t>Insert or Drag and Drop your Photo Here</a:t>
            </a:r>
          </a:p>
        </p:txBody>
      </p:sp>
      <p:sp>
        <p:nvSpPr>
          <p:cNvPr id="2" name="Title 1">
            <a:extLst>
              <a:ext uri="{FF2B5EF4-FFF2-40B4-BE49-F238E27FC236}">
                <a16:creationId xmlns:a16="http://schemas.microsoft.com/office/drawing/2014/main" id="{00F23EB7-E336-46EB-A4A0-3DB7A6BF4CE1}"/>
              </a:ext>
            </a:extLst>
          </p:cNvPr>
          <p:cNvSpPr>
            <a:spLocks noGrp="1"/>
          </p:cNvSpPr>
          <p:nvPr>
            <p:ph type="ctrTitle" hasCustomPrompt="1"/>
          </p:nvPr>
        </p:nvSpPr>
        <p:spPr>
          <a:xfrm>
            <a:off x="8458200" y="2798354"/>
            <a:ext cx="3733800" cy="1013684"/>
          </a:xfrm>
          <a:solidFill>
            <a:schemeClr val="bg1"/>
          </a:solidFill>
        </p:spPr>
        <p:txBody>
          <a:bodyPr vert="horz" lIns="180000" tIns="180000" rIns="252000" bIns="180000" rtlCol="0" anchor="t">
            <a:noAutofit/>
          </a:bodyPr>
          <a:lstStyle>
            <a:lvl1pPr algn="r">
              <a:defRPr lang="en-ZA" sz="6000" b="1" spc="-300" dirty="0"/>
            </a:lvl1pPr>
          </a:lstStyle>
          <a:p>
            <a:pPr lvl="0" algn="r"/>
            <a:r>
              <a:rPr lang="en-US" noProof="0"/>
              <a:t>Thank You</a:t>
            </a:r>
          </a:p>
        </p:txBody>
      </p:sp>
      <p:sp>
        <p:nvSpPr>
          <p:cNvPr id="9" name="Text Placeholder 5">
            <a:extLst>
              <a:ext uri="{FF2B5EF4-FFF2-40B4-BE49-F238E27FC236}">
                <a16:creationId xmlns:a16="http://schemas.microsoft.com/office/drawing/2014/main" id="{52FA7FC9-E40E-4144-84E4-34E3722E9A6D}"/>
              </a:ext>
            </a:extLst>
          </p:cNvPr>
          <p:cNvSpPr>
            <a:spLocks noGrp="1"/>
          </p:cNvSpPr>
          <p:nvPr>
            <p:ph type="body" sz="quarter" idx="15" hasCustomPrompt="1"/>
          </p:nvPr>
        </p:nvSpPr>
        <p:spPr>
          <a:xfrm>
            <a:off x="8458200" y="3957705"/>
            <a:ext cx="2910342" cy="316800"/>
          </a:xfrm>
          <a:solidFill>
            <a:schemeClr val="tx1">
              <a:lumMod val="75000"/>
              <a:lumOff val="25000"/>
            </a:schemeClr>
          </a:solidFill>
        </p:spPr>
        <p:txBody>
          <a:bodyPr rIns="72000" anchor="ctr"/>
          <a:lstStyle>
            <a:lvl1pPr marL="0" indent="0" algn="r">
              <a:buNone/>
              <a:defRPr>
                <a:solidFill>
                  <a:schemeClr val="bg1"/>
                </a:solidFill>
              </a:defRPr>
            </a:lvl1pPr>
            <a:lvl2pPr marL="266700" indent="0">
              <a:buNone/>
              <a:defRPr/>
            </a:lvl2pPr>
            <a:lvl3pPr marL="542925" indent="0">
              <a:buNone/>
              <a:defRPr/>
            </a:lvl3pPr>
            <a:lvl4pPr marL="809625" indent="0">
              <a:buNone/>
              <a:defRPr/>
            </a:lvl4pPr>
            <a:lvl5pPr marL="1076325" indent="0">
              <a:buNone/>
              <a:defRPr/>
            </a:lvl5pPr>
          </a:lstStyle>
          <a:p>
            <a:pPr lvl="0"/>
            <a:r>
              <a:rPr lang="en-US" noProof="0"/>
              <a:t>Full Name</a:t>
            </a:r>
          </a:p>
        </p:txBody>
      </p:sp>
      <p:sp>
        <p:nvSpPr>
          <p:cNvPr id="10" name="Text Placeholder 6">
            <a:extLst>
              <a:ext uri="{FF2B5EF4-FFF2-40B4-BE49-F238E27FC236}">
                <a16:creationId xmlns:a16="http://schemas.microsoft.com/office/drawing/2014/main" id="{97289182-4FE6-4A18-9775-4588D5801CF6}"/>
              </a:ext>
            </a:extLst>
          </p:cNvPr>
          <p:cNvSpPr>
            <a:spLocks noGrp="1"/>
          </p:cNvSpPr>
          <p:nvPr>
            <p:ph type="body" sz="quarter" idx="16" hasCustomPrompt="1"/>
          </p:nvPr>
        </p:nvSpPr>
        <p:spPr>
          <a:xfrm>
            <a:off x="8458200" y="4306722"/>
            <a:ext cx="2910342" cy="316800"/>
          </a:xfrm>
          <a:solidFill>
            <a:schemeClr val="tx1">
              <a:lumMod val="75000"/>
              <a:lumOff val="25000"/>
            </a:schemeClr>
          </a:solidFill>
        </p:spPr>
        <p:txBody>
          <a:bodyPr rIns="72000" anchor="ctr"/>
          <a:lstStyle>
            <a:lvl1pPr marL="0" indent="0" algn="r">
              <a:buNone/>
              <a:defRPr>
                <a:solidFill>
                  <a:schemeClr val="bg1"/>
                </a:solidFill>
              </a:defRPr>
            </a:lvl1pPr>
            <a:lvl2pPr marL="266700" indent="0">
              <a:buNone/>
              <a:defRPr/>
            </a:lvl2pPr>
            <a:lvl3pPr marL="542925" indent="0">
              <a:buNone/>
              <a:defRPr/>
            </a:lvl3pPr>
            <a:lvl4pPr marL="809625" indent="0">
              <a:buNone/>
              <a:defRPr/>
            </a:lvl4pPr>
            <a:lvl5pPr marL="1076325" indent="0">
              <a:buNone/>
              <a:defRPr/>
            </a:lvl5pPr>
          </a:lstStyle>
          <a:p>
            <a:pPr lvl="0"/>
            <a:r>
              <a:rPr lang="en-US" noProof="0"/>
              <a:t>Phone Number</a:t>
            </a:r>
          </a:p>
        </p:txBody>
      </p:sp>
      <p:sp>
        <p:nvSpPr>
          <p:cNvPr id="11" name="Text Placeholder 7">
            <a:extLst>
              <a:ext uri="{FF2B5EF4-FFF2-40B4-BE49-F238E27FC236}">
                <a16:creationId xmlns:a16="http://schemas.microsoft.com/office/drawing/2014/main" id="{BD4E94C7-6CAF-4FEE-9E02-D3D3A2AC5EAF}"/>
              </a:ext>
            </a:extLst>
          </p:cNvPr>
          <p:cNvSpPr>
            <a:spLocks noGrp="1"/>
          </p:cNvSpPr>
          <p:nvPr>
            <p:ph type="body" sz="quarter" idx="17" hasCustomPrompt="1"/>
          </p:nvPr>
        </p:nvSpPr>
        <p:spPr>
          <a:xfrm>
            <a:off x="8458200" y="4655739"/>
            <a:ext cx="2910342" cy="316800"/>
          </a:xfrm>
          <a:solidFill>
            <a:schemeClr val="tx1">
              <a:lumMod val="75000"/>
              <a:lumOff val="25000"/>
            </a:schemeClr>
          </a:solidFill>
        </p:spPr>
        <p:txBody>
          <a:bodyPr rIns="72000" anchor="ctr"/>
          <a:lstStyle>
            <a:lvl1pPr marL="0" indent="0" algn="r">
              <a:buNone/>
              <a:defRPr>
                <a:solidFill>
                  <a:schemeClr val="bg1"/>
                </a:solidFill>
              </a:defRPr>
            </a:lvl1pPr>
            <a:lvl2pPr marL="266700" indent="0">
              <a:buNone/>
              <a:defRPr/>
            </a:lvl2pPr>
            <a:lvl3pPr marL="542925" indent="0">
              <a:buNone/>
              <a:defRPr/>
            </a:lvl3pPr>
            <a:lvl4pPr marL="809625" indent="0">
              <a:buNone/>
              <a:defRPr/>
            </a:lvl4pPr>
            <a:lvl5pPr marL="1076325" indent="0">
              <a:buNone/>
              <a:defRPr/>
            </a:lvl5pPr>
          </a:lstStyle>
          <a:p>
            <a:pPr lvl="0"/>
            <a:r>
              <a:rPr lang="en-US" noProof="0"/>
              <a:t>Email or Social Media Handle</a:t>
            </a:r>
          </a:p>
        </p:txBody>
      </p:sp>
      <p:sp>
        <p:nvSpPr>
          <p:cNvPr id="12" name="Text Placeholder 8">
            <a:extLst>
              <a:ext uri="{FF2B5EF4-FFF2-40B4-BE49-F238E27FC236}">
                <a16:creationId xmlns:a16="http://schemas.microsoft.com/office/drawing/2014/main" id="{0DE421A3-3C59-48FC-BC3B-007ADFBEB4FE}"/>
              </a:ext>
            </a:extLst>
          </p:cNvPr>
          <p:cNvSpPr>
            <a:spLocks noGrp="1"/>
          </p:cNvSpPr>
          <p:nvPr>
            <p:ph type="body" sz="quarter" idx="18" hasCustomPrompt="1"/>
          </p:nvPr>
        </p:nvSpPr>
        <p:spPr>
          <a:xfrm>
            <a:off x="8458200" y="5004756"/>
            <a:ext cx="2910342" cy="316800"/>
          </a:xfrm>
          <a:solidFill>
            <a:schemeClr val="tx1">
              <a:lumMod val="75000"/>
              <a:lumOff val="25000"/>
            </a:schemeClr>
          </a:solidFill>
        </p:spPr>
        <p:txBody>
          <a:bodyPr rIns="72000" anchor="ctr"/>
          <a:lstStyle>
            <a:lvl1pPr marL="0" indent="0" algn="r">
              <a:buNone/>
              <a:defRPr>
                <a:solidFill>
                  <a:schemeClr val="bg1"/>
                </a:solidFill>
              </a:defRPr>
            </a:lvl1pPr>
            <a:lvl2pPr marL="266700" indent="0">
              <a:buNone/>
              <a:defRPr/>
            </a:lvl2pPr>
            <a:lvl3pPr marL="542925" indent="0">
              <a:buNone/>
              <a:defRPr/>
            </a:lvl3pPr>
            <a:lvl4pPr marL="809625" indent="0">
              <a:buNone/>
              <a:defRPr/>
            </a:lvl4pPr>
            <a:lvl5pPr marL="1076325" indent="0">
              <a:buNone/>
              <a:defRPr/>
            </a:lvl5pPr>
          </a:lstStyle>
          <a:p>
            <a:pPr lvl="0"/>
            <a:r>
              <a:rPr lang="en-US" noProof="0"/>
              <a:t>Company Website</a:t>
            </a:r>
          </a:p>
        </p:txBody>
      </p:sp>
      <p:sp>
        <p:nvSpPr>
          <p:cNvPr id="15" name="Rectangle 14">
            <a:extLst>
              <a:ext uri="{FF2B5EF4-FFF2-40B4-BE49-F238E27FC236}">
                <a16:creationId xmlns:a16="http://schemas.microsoft.com/office/drawing/2014/main" id="{9504A767-1C0B-484E-BF7D-CD42D30A52EE}"/>
              </a:ext>
            </a:extLst>
          </p:cNvPr>
          <p:cNvSpPr/>
          <p:nvPr userDrawn="1"/>
        </p:nvSpPr>
        <p:spPr>
          <a:xfrm>
            <a:off x="11760000" y="6803351"/>
            <a:ext cx="432000" cy="546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4" name="Rectangle 13">
            <a:extLst>
              <a:ext uri="{FF2B5EF4-FFF2-40B4-BE49-F238E27FC236}">
                <a16:creationId xmlns:a16="http://schemas.microsoft.com/office/drawing/2014/main" id="{7A13D8A8-6C3D-4527-959D-41C3213F7F02}"/>
              </a:ext>
            </a:extLst>
          </p:cNvPr>
          <p:cNvSpPr/>
          <p:nvPr userDrawn="1"/>
        </p:nvSpPr>
        <p:spPr>
          <a:xfrm>
            <a:off x="0" y="6803351"/>
            <a:ext cx="9780104" cy="5465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3" name="Rectangle 12">
            <a:extLst>
              <a:ext uri="{FF2B5EF4-FFF2-40B4-BE49-F238E27FC236}">
                <a16:creationId xmlns:a16="http://schemas.microsoft.com/office/drawing/2014/main" id="{EC0FBB1B-4F0E-4365-BF27-3150FC6C3B90}"/>
              </a:ext>
            </a:extLst>
          </p:cNvPr>
          <p:cNvSpPr/>
          <p:nvPr userDrawn="1"/>
        </p:nvSpPr>
        <p:spPr>
          <a:xfrm>
            <a:off x="9780103" y="6803351"/>
            <a:ext cx="1979897" cy="54650"/>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Rectangle 7">
            <a:extLst>
              <a:ext uri="{FF2B5EF4-FFF2-40B4-BE49-F238E27FC236}">
                <a16:creationId xmlns:a16="http://schemas.microsoft.com/office/drawing/2014/main" id="{51DD44D8-4A8F-4693-B90A-166855B29D25}"/>
              </a:ext>
            </a:extLst>
          </p:cNvPr>
          <p:cNvSpPr/>
          <p:nvPr userDrawn="1"/>
        </p:nvSpPr>
        <p:spPr>
          <a:xfrm>
            <a:off x="8458200" y="2685912"/>
            <a:ext cx="3733800" cy="11482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5" name="Slide Number Placeholder 4">
            <a:extLst>
              <a:ext uri="{FF2B5EF4-FFF2-40B4-BE49-F238E27FC236}">
                <a16:creationId xmlns:a16="http://schemas.microsoft.com/office/drawing/2014/main" id="{222FB6A7-1E80-487C-93E6-DCAA8751EF21}"/>
              </a:ext>
            </a:extLst>
          </p:cNvPr>
          <p:cNvSpPr>
            <a:spLocks noGrp="1"/>
          </p:cNvSpPr>
          <p:nvPr>
            <p:ph type="sldNum" sz="quarter" idx="20"/>
          </p:nvPr>
        </p:nvSpPr>
        <p:spPr/>
        <p:txBody>
          <a:bodyPr/>
          <a:lstStyle/>
          <a:p>
            <a:fld id="{19B51A1E-902D-48AF-9020-955120F399B6}" type="slidenum">
              <a:rPr lang="en-US" noProof="0" smtClean="0"/>
              <a:pPr/>
              <a:t>‹#›</a:t>
            </a:fld>
            <a:endParaRPr lang="en-US" noProof="0" dirty="0"/>
          </a:p>
        </p:txBody>
      </p:sp>
    </p:spTree>
    <p:extLst>
      <p:ext uri="{BB962C8B-B14F-4D97-AF65-F5344CB8AC3E}">
        <p14:creationId xmlns:p14="http://schemas.microsoft.com/office/powerpoint/2010/main" val="20496631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Sub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F4C50-933F-41F9-AD11-BD02410AA7D5}"/>
              </a:ext>
            </a:extLst>
          </p:cNvPr>
          <p:cNvSpPr>
            <a:spLocks noGrp="1"/>
          </p:cNvSpPr>
          <p:nvPr>
            <p:ph type="title" hasCustomPrompt="1"/>
          </p:nvPr>
        </p:nvSpPr>
        <p:spPr/>
        <p:txBody>
          <a:bodyPr/>
          <a:lstStyle>
            <a:lvl1pPr>
              <a:defRPr>
                <a:solidFill>
                  <a:schemeClr val="tx1">
                    <a:lumMod val="75000"/>
                    <a:lumOff val="25000"/>
                  </a:schemeClr>
                </a:solidFill>
              </a:defRPr>
            </a:lvl1pPr>
          </a:lstStyle>
          <a:p>
            <a:r>
              <a:rPr lang="en-US" noProof="0"/>
              <a:t>Click to edit page title</a:t>
            </a:r>
          </a:p>
        </p:txBody>
      </p:sp>
      <p:sp>
        <p:nvSpPr>
          <p:cNvPr id="7" name="Subtitle 2">
            <a:extLst>
              <a:ext uri="{FF2B5EF4-FFF2-40B4-BE49-F238E27FC236}">
                <a16:creationId xmlns:a16="http://schemas.microsoft.com/office/drawing/2014/main" id="{E97A9A62-1AA6-47A9-A1A0-54196823744C}"/>
              </a:ext>
            </a:extLst>
          </p:cNvPr>
          <p:cNvSpPr>
            <a:spLocks noGrp="1"/>
          </p:cNvSpPr>
          <p:nvPr>
            <p:ph type="body" sz="quarter" idx="32" hasCustomPrompt="1"/>
          </p:nvPr>
        </p:nvSpPr>
        <p:spPr>
          <a:xfrm>
            <a:off x="431800" y="1008000"/>
            <a:ext cx="11339513" cy="360000"/>
          </a:xfrm>
        </p:spPr>
        <p:txBody>
          <a:bodyPr/>
          <a:lstStyle>
            <a:lvl1pPr marL="0" indent="0">
              <a:buNone/>
              <a:defRPr/>
            </a:lvl1pPr>
            <a:lvl2pPr marL="266700" indent="0">
              <a:buNone/>
              <a:defRPr/>
            </a:lvl2pPr>
            <a:lvl3pPr marL="542925" indent="0">
              <a:buNone/>
              <a:defRPr/>
            </a:lvl3pPr>
            <a:lvl4pPr marL="809625" indent="0">
              <a:buNone/>
              <a:defRPr/>
            </a:lvl4pPr>
            <a:lvl5pPr marL="1076325" indent="0">
              <a:buNone/>
              <a:defRPr/>
            </a:lvl5pPr>
          </a:lstStyle>
          <a:p>
            <a:pPr lvl="0"/>
            <a:r>
              <a:rPr lang="en-US" noProof="0"/>
              <a:t>Subtitle</a:t>
            </a:r>
          </a:p>
        </p:txBody>
      </p:sp>
      <p:sp>
        <p:nvSpPr>
          <p:cNvPr id="3" name="Content Placeholder 2">
            <a:extLst>
              <a:ext uri="{FF2B5EF4-FFF2-40B4-BE49-F238E27FC236}">
                <a16:creationId xmlns:a16="http://schemas.microsoft.com/office/drawing/2014/main" id="{B1948E38-8FB0-4E51-A01C-C88794372E50}"/>
              </a:ext>
            </a:extLst>
          </p:cNvPr>
          <p:cNvSpPr>
            <a:spLocks noGrp="1"/>
          </p:cNvSpPr>
          <p:nvPr>
            <p:ph idx="1"/>
          </p:nvPr>
        </p:nvSpPr>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Footer Placeholder 3">
            <a:extLst>
              <a:ext uri="{FF2B5EF4-FFF2-40B4-BE49-F238E27FC236}">
                <a16:creationId xmlns:a16="http://schemas.microsoft.com/office/drawing/2014/main" id="{E8FE0EB3-0FF4-4285-B9D3-90A5751B7BBF}"/>
              </a:ext>
            </a:extLst>
          </p:cNvPr>
          <p:cNvSpPr>
            <a:spLocks noGrp="1"/>
          </p:cNvSpPr>
          <p:nvPr>
            <p:ph type="ftr" sz="quarter" idx="12"/>
          </p:nvPr>
        </p:nvSpPr>
        <p:spPr/>
        <p:txBody>
          <a:bodyPr/>
          <a:lstStyle/>
          <a:p>
            <a:r>
              <a:rPr lang="en-US" noProof="0" dirty="0"/>
              <a:t>Add a footer</a:t>
            </a:r>
          </a:p>
        </p:txBody>
      </p:sp>
      <p:sp>
        <p:nvSpPr>
          <p:cNvPr id="5" name="Slide Number Placeholder 4">
            <a:extLst>
              <a:ext uri="{FF2B5EF4-FFF2-40B4-BE49-F238E27FC236}">
                <a16:creationId xmlns:a16="http://schemas.microsoft.com/office/drawing/2014/main" id="{C8DE0AAD-6FBD-416B-A91A-21F2B737919E}"/>
              </a:ext>
            </a:extLst>
          </p:cNvPr>
          <p:cNvSpPr>
            <a:spLocks noGrp="1"/>
          </p:cNvSpPr>
          <p:nvPr>
            <p:ph type="sldNum" sz="quarter" idx="33"/>
          </p:nvPr>
        </p:nvSpPr>
        <p:spPr/>
        <p:txBody>
          <a:bodyPr/>
          <a:lstStyle/>
          <a:p>
            <a:fld id="{19B51A1E-902D-48AF-9020-955120F399B6}" type="slidenum">
              <a:rPr lang="en-US" noProof="0" smtClean="0"/>
              <a:pPr/>
              <a:t>‹#›</a:t>
            </a:fld>
            <a:endParaRPr lang="en-US" noProof="0" dirty="0"/>
          </a:p>
        </p:txBody>
      </p:sp>
    </p:spTree>
    <p:extLst>
      <p:ext uri="{BB962C8B-B14F-4D97-AF65-F5344CB8AC3E}">
        <p14:creationId xmlns:p14="http://schemas.microsoft.com/office/powerpoint/2010/main" val="17345016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wo Content with Subtit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EE479C-D1F6-4BAC-80D2-90EF74E3261A}"/>
              </a:ext>
            </a:extLst>
          </p:cNvPr>
          <p:cNvSpPr>
            <a:spLocks noGrp="1"/>
          </p:cNvSpPr>
          <p:nvPr>
            <p:ph type="title" hasCustomPrompt="1"/>
          </p:nvPr>
        </p:nvSpPr>
        <p:spPr>
          <a:xfrm>
            <a:off x="432000" y="432000"/>
            <a:ext cx="11340000" cy="432000"/>
          </a:xfrm>
        </p:spPr>
        <p:txBody>
          <a:bodyPr/>
          <a:lstStyle>
            <a:lvl1pPr>
              <a:defRPr>
                <a:solidFill>
                  <a:schemeClr val="tx1">
                    <a:lumMod val="75000"/>
                    <a:lumOff val="25000"/>
                  </a:schemeClr>
                </a:solidFill>
              </a:defRPr>
            </a:lvl1pPr>
          </a:lstStyle>
          <a:p>
            <a:r>
              <a:rPr lang="en-US" noProof="0"/>
              <a:t>Click to edit page title</a:t>
            </a:r>
          </a:p>
        </p:txBody>
      </p:sp>
      <p:sp>
        <p:nvSpPr>
          <p:cNvPr id="7" name="Subtitle 2">
            <a:extLst>
              <a:ext uri="{FF2B5EF4-FFF2-40B4-BE49-F238E27FC236}">
                <a16:creationId xmlns:a16="http://schemas.microsoft.com/office/drawing/2014/main" id="{7DEBF36F-ADC5-48FF-BFAF-3BED06924FD3}"/>
              </a:ext>
            </a:extLst>
          </p:cNvPr>
          <p:cNvSpPr>
            <a:spLocks noGrp="1"/>
          </p:cNvSpPr>
          <p:nvPr>
            <p:ph type="body" sz="quarter" idx="32" hasCustomPrompt="1"/>
          </p:nvPr>
        </p:nvSpPr>
        <p:spPr>
          <a:xfrm>
            <a:off x="431800" y="1008000"/>
            <a:ext cx="11339513" cy="360000"/>
          </a:xfrm>
        </p:spPr>
        <p:txBody>
          <a:bodyPr/>
          <a:lstStyle>
            <a:lvl1pPr marL="0" indent="0">
              <a:buNone/>
              <a:defRPr/>
            </a:lvl1pPr>
            <a:lvl2pPr marL="266700" indent="0">
              <a:buNone/>
              <a:defRPr/>
            </a:lvl2pPr>
            <a:lvl3pPr marL="542925" indent="0">
              <a:buNone/>
              <a:defRPr/>
            </a:lvl3pPr>
            <a:lvl4pPr marL="809625" indent="0">
              <a:buNone/>
              <a:defRPr/>
            </a:lvl4pPr>
            <a:lvl5pPr marL="1076325" indent="0">
              <a:buNone/>
              <a:defRPr/>
            </a:lvl5pPr>
          </a:lstStyle>
          <a:p>
            <a:pPr lvl="0"/>
            <a:r>
              <a:rPr lang="en-US" noProof="0"/>
              <a:t>Subtitle</a:t>
            </a:r>
          </a:p>
        </p:txBody>
      </p:sp>
      <p:sp>
        <p:nvSpPr>
          <p:cNvPr id="3" name="Content Placeholder 2">
            <a:extLst>
              <a:ext uri="{FF2B5EF4-FFF2-40B4-BE49-F238E27FC236}">
                <a16:creationId xmlns:a16="http://schemas.microsoft.com/office/drawing/2014/main" id="{A22238F2-C6EC-476F-8371-119AECBA5622}"/>
              </a:ext>
            </a:extLst>
          </p:cNvPr>
          <p:cNvSpPr>
            <a:spLocks noGrp="1"/>
          </p:cNvSpPr>
          <p:nvPr>
            <p:ph sz="half" idx="1"/>
          </p:nvPr>
        </p:nvSpPr>
        <p:spPr>
          <a:xfrm>
            <a:off x="432000" y="1512000"/>
            <a:ext cx="5472000" cy="4680000"/>
          </a:xfrm>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Text Placeholder 4">
            <a:extLst>
              <a:ext uri="{FF2B5EF4-FFF2-40B4-BE49-F238E27FC236}">
                <a16:creationId xmlns:a16="http://schemas.microsoft.com/office/drawing/2014/main" id="{7867C73D-EE16-41D1-B7CE-A35C765E3B8D}"/>
              </a:ext>
            </a:extLst>
          </p:cNvPr>
          <p:cNvSpPr>
            <a:spLocks noGrp="1"/>
          </p:cNvSpPr>
          <p:nvPr>
            <p:ph type="body" sz="quarter" idx="12"/>
          </p:nvPr>
        </p:nvSpPr>
        <p:spPr>
          <a:xfrm>
            <a:off x="6299887" y="1511250"/>
            <a:ext cx="5472113" cy="4680000"/>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Footer Placeholder 3">
            <a:extLst>
              <a:ext uri="{FF2B5EF4-FFF2-40B4-BE49-F238E27FC236}">
                <a16:creationId xmlns:a16="http://schemas.microsoft.com/office/drawing/2014/main" id="{57847F90-9DB6-4832-9EB7-393AADAE8B70}"/>
              </a:ext>
            </a:extLst>
          </p:cNvPr>
          <p:cNvSpPr>
            <a:spLocks noGrp="1"/>
          </p:cNvSpPr>
          <p:nvPr>
            <p:ph type="ftr" sz="quarter" idx="13"/>
          </p:nvPr>
        </p:nvSpPr>
        <p:spPr/>
        <p:txBody>
          <a:bodyPr/>
          <a:lstStyle/>
          <a:p>
            <a:r>
              <a:rPr lang="en-US" noProof="0" dirty="0"/>
              <a:t>Add a footer</a:t>
            </a:r>
          </a:p>
        </p:txBody>
      </p:sp>
      <p:sp>
        <p:nvSpPr>
          <p:cNvPr id="5" name="Slide Number Placeholder 4">
            <a:extLst>
              <a:ext uri="{FF2B5EF4-FFF2-40B4-BE49-F238E27FC236}">
                <a16:creationId xmlns:a16="http://schemas.microsoft.com/office/drawing/2014/main" id="{F64CFC6C-1D8B-46C9-B0F7-A8BD88D8AB46}"/>
              </a:ext>
            </a:extLst>
          </p:cNvPr>
          <p:cNvSpPr>
            <a:spLocks noGrp="1"/>
          </p:cNvSpPr>
          <p:nvPr>
            <p:ph type="sldNum" sz="quarter" idx="33"/>
          </p:nvPr>
        </p:nvSpPr>
        <p:spPr/>
        <p:txBody>
          <a:bodyPr/>
          <a:lstStyle/>
          <a:p>
            <a:fld id="{19B51A1E-902D-48AF-9020-955120F399B6}" type="slidenum">
              <a:rPr lang="en-US" noProof="0" smtClean="0"/>
              <a:pPr/>
              <a:t>‹#›</a:t>
            </a:fld>
            <a:endParaRPr lang="en-US" noProof="0" dirty="0"/>
          </a:p>
        </p:txBody>
      </p:sp>
    </p:spTree>
    <p:extLst>
      <p:ext uri="{BB962C8B-B14F-4D97-AF65-F5344CB8AC3E}">
        <p14:creationId xmlns:p14="http://schemas.microsoft.com/office/powerpoint/2010/main" val="8915521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3 Colum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F4C50-933F-41F9-AD11-BD02410AA7D5}"/>
              </a:ext>
            </a:extLst>
          </p:cNvPr>
          <p:cNvSpPr>
            <a:spLocks noGrp="1"/>
          </p:cNvSpPr>
          <p:nvPr>
            <p:ph type="title" hasCustomPrompt="1"/>
          </p:nvPr>
        </p:nvSpPr>
        <p:spPr>
          <a:xfrm>
            <a:off x="432000" y="432000"/>
            <a:ext cx="11340000" cy="432000"/>
          </a:xfrm>
        </p:spPr>
        <p:txBody>
          <a:bodyPr/>
          <a:lstStyle>
            <a:lvl1pPr>
              <a:defRPr>
                <a:solidFill>
                  <a:schemeClr val="tx1">
                    <a:lumMod val="75000"/>
                    <a:lumOff val="25000"/>
                  </a:schemeClr>
                </a:solidFill>
              </a:defRPr>
            </a:lvl1pPr>
          </a:lstStyle>
          <a:p>
            <a:r>
              <a:rPr lang="en-US" noProof="0"/>
              <a:t>Click to edit page title</a:t>
            </a:r>
          </a:p>
        </p:txBody>
      </p:sp>
      <p:sp>
        <p:nvSpPr>
          <p:cNvPr id="9" name="Subtitle 2">
            <a:extLst>
              <a:ext uri="{FF2B5EF4-FFF2-40B4-BE49-F238E27FC236}">
                <a16:creationId xmlns:a16="http://schemas.microsoft.com/office/drawing/2014/main" id="{F94EB5D3-F8CB-4E76-8D7E-FF441818EECB}"/>
              </a:ext>
            </a:extLst>
          </p:cNvPr>
          <p:cNvSpPr>
            <a:spLocks noGrp="1"/>
          </p:cNvSpPr>
          <p:nvPr>
            <p:ph type="body" sz="quarter" idx="32" hasCustomPrompt="1"/>
          </p:nvPr>
        </p:nvSpPr>
        <p:spPr>
          <a:xfrm>
            <a:off x="431800" y="1008000"/>
            <a:ext cx="11339513" cy="360000"/>
          </a:xfrm>
        </p:spPr>
        <p:txBody>
          <a:bodyPr/>
          <a:lstStyle>
            <a:lvl1pPr marL="0" indent="0">
              <a:buNone/>
              <a:defRPr/>
            </a:lvl1pPr>
            <a:lvl2pPr marL="266700" indent="0">
              <a:buNone/>
              <a:defRPr/>
            </a:lvl2pPr>
            <a:lvl3pPr marL="542925" indent="0">
              <a:buNone/>
              <a:defRPr/>
            </a:lvl3pPr>
            <a:lvl4pPr marL="809625" indent="0">
              <a:buNone/>
              <a:defRPr/>
            </a:lvl4pPr>
            <a:lvl5pPr marL="1076325" indent="0">
              <a:buNone/>
              <a:defRPr/>
            </a:lvl5pPr>
          </a:lstStyle>
          <a:p>
            <a:pPr lvl="0"/>
            <a:r>
              <a:rPr lang="en-US" noProof="0"/>
              <a:t>Subtitle</a:t>
            </a:r>
          </a:p>
        </p:txBody>
      </p:sp>
      <p:sp>
        <p:nvSpPr>
          <p:cNvPr id="3" name="Content Placeholder 2">
            <a:extLst>
              <a:ext uri="{FF2B5EF4-FFF2-40B4-BE49-F238E27FC236}">
                <a16:creationId xmlns:a16="http://schemas.microsoft.com/office/drawing/2014/main" id="{B1948E38-8FB0-4E51-A01C-C88794372E50}"/>
              </a:ext>
            </a:extLst>
          </p:cNvPr>
          <p:cNvSpPr>
            <a:spLocks noGrp="1"/>
          </p:cNvSpPr>
          <p:nvPr>
            <p:ph idx="1"/>
          </p:nvPr>
        </p:nvSpPr>
        <p:spPr>
          <a:xfrm>
            <a:off x="432000" y="1512000"/>
            <a:ext cx="3600000" cy="4679250"/>
          </a:xfrm>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 name="Text Placeholder 4">
            <a:extLst>
              <a:ext uri="{FF2B5EF4-FFF2-40B4-BE49-F238E27FC236}">
                <a16:creationId xmlns:a16="http://schemas.microsoft.com/office/drawing/2014/main" id="{16A38E24-EB1C-472F-B631-5DF32F9C4CF5}"/>
              </a:ext>
            </a:extLst>
          </p:cNvPr>
          <p:cNvSpPr>
            <a:spLocks noGrp="1"/>
          </p:cNvSpPr>
          <p:nvPr>
            <p:ph type="body" sz="quarter" idx="12"/>
          </p:nvPr>
        </p:nvSpPr>
        <p:spPr>
          <a:xfrm>
            <a:off x="4301550" y="1511476"/>
            <a:ext cx="3600450" cy="4679249"/>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1" name="Text Placeholder 5">
            <a:extLst>
              <a:ext uri="{FF2B5EF4-FFF2-40B4-BE49-F238E27FC236}">
                <a16:creationId xmlns:a16="http://schemas.microsoft.com/office/drawing/2014/main" id="{5B4A252E-78C9-4F76-98A4-A4B580AD072A}"/>
              </a:ext>
            </a:extLst>
          </p:cNvPr>
          <p:cNvSpPr>
            <a:spLocks noGrp="1"/>
          </p:cNvSpPr>
          <p:nvPr>
            <p:ph type="body" sz="quarter" idx="13"/>
          </p:nvPr>
        </p:nvSpPr>
        <p:spPr>
          <a:xfrm>
            <a:off x="8171550" y="1511475"/>
            <a:ext cx="3600450" cy="4679250"/>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Footer Placeholder 3">
            <a:extLst>
              <a:ext uri="{FF2B5EF4-FFF2-40B4-BE49-F238E27FC236}">
                <a16:creationId xmlns:a16="http://schemas.microsoft.com/office/drawing/2014/main" id="{6D4BCA97-F31B-451D-82F8-6E000DF2118A}"/>
              </a:ext>
            </a:extLst>
          </p:cNvPr>
          <p:cNvSpPr>
            <a:spLocks noGrp="1"/>
          </p:cNvSpPr>
          <p:nvPr>
            <p:ph type="ftr" sz="quarter" idx="14"/>
          </p:nvPr>
        </p:nvSpPr>
        <p:spPr/>
        <p:txBody>
          <a:bodyPr/>
          <a:lstStyle/>
          <a:p>
            <a:r>
              <a:rPr lang="en-US" noProof="0" dirty="0"/>
              <a:t>Add a footer</a:t>
            </a:r>
          </a:p>
        </p:txBody>
      </p:sp>
      <p:sp>
        <p:nvSpPr>
          <p:cNvPr id="6" name="Slide Number Placeholder 5">
            <a:extLst>
              <a:ext uri="{FF2B5EF4-FFF2-40B4-BE49-F238E27FC236}">
                <a16:creationId xmlns:a16="http://schemas.microsoft.com/office/drawing/2014/main" id="{0817AAC4-A657-4D75-A527-0307AFF2B17B}"/>
              </a:ext>
            </a:extLst>
          </p:cNvPr>
          <p:cNvSpPr>
            <a:spLocks noGrp="1"/>
          </p:cNvSpPr>
          <p:nvPr>
            <p:ph type="sldNum" sz="quarter" idx="15"/>
          </p:nvPr>
        </p:nvSpPr>
        <p:spPr/>
        <p:txBody>
          <a:bodyPr/>
          <a:lstStyle/>
          <a:p>
            <a:fld id="{19B51A1E-902D-48AF-9020-955120F399B6}" type="slidenum">
              <a:rPr lang="en-US" noProof="0" smtClean="0"/>
              <a:pPr/>
              <a:t>‹#›</a:t>
            </a:fld>
            <a:endParaRPr lang="en-US" noProof="0" dirty="0"/>
          </a:p>
        </p:txBody>
      </p:sp>
    </p:spTree>
    <p:extLst>
      <p:ext uri="{BB962C8B-B14F-4D97-AF65-F5344CB8AC3E}">
        <p14:creationId xmlns:p14="http://schemas.microsoft.com/office/powerpoint/2010/main" val="26543880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5 Colum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F4C50-933F-41F9-AD11-BD02410AA7D5}"/>
              </a:ext>
            </a:extLst>
          </p:cNvPr>
          <p:cNvSpPr>
            <a:spLocks noGrp="1"/>
          </p:cNvSpPr>
          <p:nvPr>
            <p:ph type="title" hasCustomPrompt="1"/>
          </p:nvPr>
        </p:nvSpPr>
        <p:spPr>
          <a:xfrm>
            <a:off x="432000" y="432000"/>
            <a:ext cx="11340000" cy="432000"/>
          </a:xfrm>
        </p:spPr>
        <p:txBody>
          <a:bodyPr/>
          <a:lstStyle>
            <a:lvl1pPr>
              <a:defRPr>
                <a:solidFill>
                  <a:schemeClr val="tx1">
                    <a:lumMod val="75000"/>
                    <a:lumOff val="25000"/>
                  </a:schemeClr>
                </a:solidFill>
              </a:defRPr>
            </a:lvl1pPr>
          </a:lstStyle>
          <a:p>
            <a:r>
              <a:rPr lang="en-US" noProof="0"/>
              <a:t>Click to edit page title</a:t>
            </a:r>
          </a:p>
        </p:txBody>
      </p:sp>
      <p:sp>
        <p:nvSpPr>
          <p:cNvPr id="10" name="Subtitle 2">
            <a:extLst>
              <a:ext uri="{FF2B5EF4-FFF2-40B4-BE49-F238E27FC236}">
                <a16:creationId xmlns:a16="http://schemas.microsoft.com/office/drawing/2014/main" id="{9D7ACCB5-9A86-4F46-89E2-B79F48C9EC1D}"/>
              </a:ext>
            </a:extLst>
          </p:cNvPr>
          <p:cNvSpPr>
            <a:spLocks noGrp="1"/>
          </p:cNvSpPr>
          <p:nvPr>
            <p:ph type="body" sz="quarter" idx="32" hasCustomPrompt="1"/>
          </p:nvPr>
        </p:nvSpPr>
        <p:spPr>
          <a:xfrm>
            <a:off x="431800" y="1008000"/>
            <a:ext cx="11339513" cy="360000"/>
          </a:xfrm>
        </p:spPr>
        <p:txBody>
          <a:bodyPr/>
          <a:lstStyle>
            <a:lvl1pPr marL="0" indent="0">
              <a:buNone/>
              <a:defRPr/>
            </a:lvl1pPr>
            <a:lvl2pPr marL="266700" indent="0">
              <a:buNone/>
              <a:defRPr/>
            </a:lvl2pPr>
            <a:lvl3pPr marL="542925" indent="0">
              <a:buNone/>
              <a:defRPr/>
            </a:lvl3pPr>
            <a:lvl4pPr marL="809625" indent="0">
              <a:buNone/>
              <a:defRPr/>
            </a:lvl4pPr>
            <a:lvl5pPr marL="1076325" indent="0">
              <a:buNone/>
              <a:defRPr/>
            </a:lvl5pPr>
          </a:lstStyle>
          <a:p>
            <a:pPr lvl="0"/>
            <a:r>
              <a:rPr lang="en-US" noProof="0"/>
              <a:t>Subtitle</a:t>
            </a:r>
          </a:p>
        </p:txBody>
      </p:sp>
      <p:sp>
        <p:nvSpPr>
          <p:cNvPr id="3" name="Content Placeholder 2">
            <a:extLst>
              <a:ext uri="{FF2B5EF4-FFF2-40B4-BE49-F238E27FC236}">
                <a16:creationId xmlns:a16="http://schemas.microsoft.com/office/drawing/2014/main" id="{B1948E38-8FB0-4E51-A01C-C88794372E50}"/>
              </a:ext>
            </a:extLst>
          </p:cNvPr>
          <p:cNvSpPr>
            <a:spLocks noGrp="1"/>
          </p:cNvSpPr>
          <p:nvPr>
            <p:ph idx="1"/>
          </p:nvPr>
        </p:nvSpPr>
        <p:spPr>
          <a:xfrm>
            <a:off x="432000" y="1512000"/>
            <a:ext cx="2160000" cy="4679250"/>
          </a:xfrm>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 name="Text Placeholder 4">
            <a:extLst>
              <a:ext uri="{FF2B5EF4-FFF2-40B4-BE49-F238E27FC236}">
                <a16:creationId xmlns:a16="http://schemas.microsoft.com/office/drawing/2014/main" id="{1F5B3657-F2AE-455A-BF81-1A0C2ACECD20}"/>
              </a:ext>
            </a:extLst>
          </p:cNvPr>
          <p:cNvSpPr>
            <a:spLocks noGrp="1"/>
          </p:cNvSpPr>
          <p:nvPr>
            <p:ph type="body" sz="quarter" idx="12"/>
          </p:nvPr>
        </p:nvSpPr>
        <p:spPr>
          <a:xfrm>
            <a:off x="2726412" y="1512000"/>
            <a:ext cx="2160588" cy="4679250"/>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3" name="Text Placeholder 5">
            <a:extLst>
              <a:ext uri="{FF2B5EF4-FFF2-40B4-BE49-F238E27FC236}">
                <a16:creationId xmlns:a16="http://schemas.microsoft.com/office/drawing/2014/main" id="{6A983D98-E0AB-429A-9EC2-B50D4216D691}"/>
              </a:ext>
            </a:extLst>
          </p:cNvPr>
          <p:cNvSpPr>
            <a:spLocks noGrp="1"/>
          </p:cNvSpPr>
          <p:nvPr>
            <p:ph type="body" sz="quarter" idx="13"/>
          </p:nvPr>
        </p:nvSpPr>
        <p:spPr>
          <a:xfrm>
            <a:off x="5021412" y="1512000"/>
            <a:ext cx="2160588" cy="4679250"/>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5" name="Text Placeholder 6">
            <a:extLst>
              <a:ext uri="{FF2B5EF4-FFF2-40B4-BE49-F238E27FC236}">
                <a16:creationId xmlns:a16="http://schemas.microsoft.com/office/drawing/2014/main" id="{755213BF-EF6D-45DC-A01B-DE6C2F23A6D2}"/>
              </a:ext>
            </a:extLst>
          </p:cNvPr>
          <p:cNvSpPr>
            <a:spLocks noGrp="1"/>
          </p:cNvSpPr>
          <p:nvPr>
            <p:ph type="body" sz="quarter" idx="14"/>
          </p:nvPr>
        </p:nvSpPr>
        <p:spPr>
          <a:xfrm>
            <a:off x="7316412" y="1507535"/>
            <a:ext cx="2160588" cy="4679250"/>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7" name="Text Placeholder 7">
            <a:extLst>
              <a:ext uri="{FF2B5EF4-FFF2-40B4-BE49-F238E27FC236}">
                <a16:creationId xmlns:a16="http://schemas.microsoft.com/office/drawing/2014/main" id="{77D6BBBA-F4A3-45D4-91BC-A405FFDC7C3D}"/>
              </a:ext>
            </a:extLst>
          </p:cNvPr>
          <p:cNvSpPr>
            <a:spLocks noGrp="1"/>
          </p:cNvSpPr>
          <p:nvPr>
            <p:ph type="body" sz="quarter" idx="15"/>
          </p:nvPr>
        </p:nvSpPr>
        <p:spPr>
          <a:xfrm>
            <a:off x="9611412" y="1507535"/>
            <a:ext cx="2160588" cy="4683715"/>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Footer Placeholder 3">
            <a:extLst>
              <a:ext uri="{FF2B5EF4-FFF2-40B4-BE49-F238E27FC236}">
                <a16:creationId xmlns:a16="http://schemas.microsoft.com/office/drawing/2014/main" id="{2D09234E-176D-4BBF-9391-7B6F018C51AB}"/>
              </a:ext>
            </a:extLst>
          </p:cNvPr>
          <p:cNvSpPr>
            <a:spLocks noGrp="1"/>
          </p:cNvSpPr>
          <p:nvPr>
            <p:ph type="ftr" sz="quarter" idx="16"/>
          </p:nvPr>
        </p:nvSpPr>
        <p:spPr/>
        <p:txBody>
          <a:bodyPr/>
          <a:lstStyle/>
          <a:p>
            <a:r>
              <a:rPr lang="en-US" noProof="0" dirty="0"/>
              <a:t>Add a footer</a:t>
            </a:r>
          </a:p>
        </p:txBody>
      </p:sp>
      <p:sp>
        <p:nvSpPr>
          <p:cNvPr id="6" name="Slide Number Placeholder 5">
            <a:extLst>
              <a:ext uri="{FF2B5EF4-FFF2-40B4-BE49-F238E27FC236}">
                <a16:creationId xmlns:a16="http://schemas.microsoft.com/office/drawing/2014/main" id="{009ABD5E-B8F1-4246-B167-09138760AD7D}"/>
              </a:ext>
            </a:extLst>
          </p:cNvPr>
          <p:cNvSpPr>
            <a:spLocks noGrp="1"/>
          </p:cNvSpPr>
          <p:nvPr>
            <p:ph type="sldNum" sz="quarter" idx="33"/>
          </p:nvPr>
        </p:nvSpPr>
        <p:spPr/>
        <p:txBody>
          <a:bodyPr/>
          <a:lstStyle/>
          <a:p>
            <a:fld id="{19B51A1E-902D-48AF-9020-955120F399B6}" type="slidenum">
              <a:rPr lang="en-US" noProof="0" smtClean="0"/>
              <a:pPr/>
              <a:t>‹#›</a:t>
            </a:fld>
            <a:endParaRPr lang="en-US" noProof="0" dirty="0"/>
          </a:p>
        </p:txBody>
      </p:sp>
    </p:spTree>
    <p:extLst>
      <p:ext uri="{BB962C8B-B14F-4D97-AF65-F5344CB8AC3E}">
        <p14:creationId xmlns:p14="http://schemas.microsoft.com/office/powerpoint/2010/main" val="97483723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chemeClr val="bg1">
            <a:lumMod val="9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F23EB7-E336-46EB-A4A0-3DB7A6BF4CE1}"/>
              </a:ext>
            </a:extLst>
          </p:cNvPr>
          <p:cNvSpPr>
            <a:spLocks noGrp="1"/>
          </p:cNvSpPr>
          <p:nvPr>
            <p:ph type="ctrTitle" hasCustomPrompt="1"/>
          </p:nvPr>
        </p:nvSpPr>
        <p:spPr>
          <a:xfrm>
            <a:off x="3200400" y="2811053"/>
            <a:ext cx="8991600" cy="1261295"/>
          </a:xfrm>
          <a:solidFill>
            <a:schemeClr val="bg1"/>
          </a:solidFill>
        </p:spPr>
        <p:txBody>
          <a:bodyPr vert="horz" lIns="180000" tIns="180000" rIns="252000" bIns="180000" rtlCol="0" anchor="t">
            <a:noAutofit/>
          </a:bodyPr>
          <a:lstStyle>
            <a:lvl1pPr algn="r">
              <a:defRPr lang="en-ZA" sz="6000" b="1" spc="-300" dirty="0"/>
            </a:lvl1pPr>
          </a:lstStyle>
          <a:p>
            <a:pPr lvl="0" algn="r"/>
            <a:r>
              <a:rPr lang="en-US" noProof="0"/>
              <a:t>Click to edit presentation title</a:t>
            </a:r>
          </a:p>
        </p:txBody>
      </p:sp>
      <p:sp>
        <p:nvSpPr>
          <p:cNvPr id="3" name="Subtitle 2">
            <a:extLst>
              <a:ext uri="{FF2B5EF4-FFF2-40B4-BE49-F238E27FC236}">
                <a16:creationId xmlns:a16="http://schemas.microsoft.com/office/drawing/2014/main" id="{C9980B88-3F4A-4688-9ED0-17EF37E62D93}"/>
              </a:ext>
            </a:extLst>
          </p:cNvPr>
          <p:cNvSpPr>
            <a:spLocks noGrp="1"/>
          </p:cNvSpPr>
          <p:nvPr>
            <p:ph type="subTitle" idx="1"/>
          </p:nvPr>
        </p:nvSpPr>
        <p:spPr>
          <a:xfrm>
            <a:off x="3200400" y="4061039"/>
            <a:ext cx="6580188" cy="580921"/>
          </a:xfrm>
          <a:solidFill>
            <a:schemeClr val="tx1">
              <a:alpha val="80000"/>
            </a:schemeClr>
          </a:solidFill>
        </p:spPr>
        <p:txBody>
          <a:bodyPr vert="horz" lIns="180000" tIns="180000" rIns="180000" bIns="180000" rtlCol="0">
            <a:noAutofit/>
          </a:bodyPr>
          <a:lstStyle>
            <a:lvl1pPr marL="0" indent="0" algn="r">
              <a:buNone/>
              <a:defRPr lang="en-ZA" dirty="0">
                <a:solidFill>
                  <a:schemeClr val="bg1"/>
                </a:solidFill>
              </a:defRPr>
            </a:lvl1pPr>
          </a:lstStyle>
          <a:p>
            <a:pPr marL="266700" lvl="0" indent="-266700" algn="ctr"/>
            <a:r>
              <a:rPr lang="en-US" noProof="0"/>
              <a:t>Click to edit Master subtitle style</a:t>
            </a:r>
          </a:p>
        </p:txBody>
      </p:sp>
      <p:sp>
        <p:nvSpPr>
          <p:cNvPr id="13" name="Rectangle 12">
            <a:extLst>
              <a:ext uri="{FF2B5EF4-FFF2-40B4-BE49-F238E27FC236}">
                <a16:creationId xmlns:a16="http://schemas.microsoft.com/office/drawing/2014/main" id="{EC0FBB1B-4F0E-4365-BF27-3150FC6C3B90}"/>
              </a:ext>
            </a:extLst>
          </p:cNvPr>
          <p:cNvSpPr/>
          <p:nvPr userDrawn="1"/>
        </p:nvSpPr>
        <p:spPr>
          <a:xfrm>
            <a:off x="9780103" y="6803351"/>
            <a:ext cx="1979897" cy="54650"/>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4" name="Rectangle 13">
            <a:extLst>
              <a:ext uri="{FF2B5EF4-FFF2-40B4-BE49-F238E27FC236}">
                <a16:creationId xmlns:a16="http://schemas.microsoft.com/office/drawing/2014/main" id="{7A13D8A8-6C3D-4527-959D-41C3213F7F02}"/>
              </a:ext>
            </a:extLst>
          </p:cNvPr>
          <p:cNvSpPr/>
          <p:nvPr userDrawn="1"/>
        </p:nvSpPr>
        <p:spPr>
          <a:xfrm>
            <a:off x="0" y="6803351"/>
            <a:ext cx="9780104" cy="5465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5" name="Rectangle 14">
            <a:extLst>
              <a:ext uri="{FF2B5EF4-FFF2-40B4-BE49-F238E27FC236}">
                <a16:creationId xmlns:a16="http://schemas.microsoft.com/office/drawing/2014/main" id="{9504A767-1C0B-484E-BF7D-CD42D30A52EE}"/>
              </a:ext>
            </a:extLst>
          </p:cNvPr>
          <p:cNvSpPr/>
          <p:nvPr userDrawn="1"/>
        </p:nvSpPr>
        <p:spPr>
          <a:xfrm>
            <a:off x="11760000" y="6803351"/>
            <a:ext cx="432000" cy="546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Rectangle 7">
            <a:extLst>
              <a:ext uri="{FF2B5EF4-FFF2-40B4-BE49-F238E27FC236}">
                <a16:creationId xmlns:a16="http://schemas.microsoft.com/office/drawing/2014/main" id="{51DD44D8-4A8F-4693-B90A-166855B29D25}"/>
              </a:ext>
            </a:extLst>
          </p:cNvPr>
          <p:cNvSpPr/>
          <p:nvPr userDrawn="1"/>
        </p:nvSpPr>
        <p:spPr>
          <a:xfrm>
            <a:off x="9780588" y="2698612"/>
            <a:ext cx="2411412" cy="11482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Tree>
    <p:extLst>
      <p:ext uri="{BB962C8B-B14F-4D97-AF65-F5344CB8AC3E}">
        <p14:creationId xmlns:p14="http://schemas.microsoft.com/office/powerpoint/2010/main" val="85776010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Section Header">
    <p:bg>
      <p:bgPr>
        <a:solidFill>
          <a:schemeClr val="tx1">
            <a:lumMod val="75000"/>
            <a:lumOff val="25000"/>
          </a:schemeClr>
        </a:solidFill>
        <a:effectLst/>
      </p:bgPr>
    </p:bg>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E473AB13-DFF9-4538-9907-E261659E0E01}"/>
              </a:ext>
            </a:extLst>
          </p:cNvPr>
          <p:cNvSpPr>
            <a:spLocks noGrp="1"/>
          </p:cNvSpPr>
          <p:nvPr>
            <p:ph type="title" hasCustomPrompt="1"/>
          </p:nvPr>
        </p:nvSpPr>
        <p:spPr>
          <a:xfrm>
            <a:off x="-1700" y="2156226"/>
            <a:ext cx="5958000" cy="1958400"/>
          </a:xfrm>
          <a:solidFill>
            <a:schemeClr val="bg1"/>
          </a:solidFill>
        </p:spPr>
        <p:txBody>
          <a:bodyPr lIns="252000" tIns="180000" rIns="180000" bIns="180000"/>
          <a:lstStyle>
            <a:lvl1pPr>
              <a:defRPr sz="6000" b="1" spc="-300">
                <a:solidFill>
                  <a:schemeClr val="tx1">
                    <a:lumMod val="75000"/>
                    <a:lumOff val="25000"/>
                  </a:schemeClr>
                </a:solidFill>
                <a:latin typeface="+mj-lt"/>
              </a:defRPr>
            </a:lvl1pPr>
          </a:lstStyle>
          <a:p>
            <a:r>
              <a:rPr lang="en-US" noProof="0"/>
              <a:t>Click to edit section divider</a:t>
            </a:r>
          </a:p>
        </p:txBody>
      </p:sp>
      <p:sp>
        <p:nvSpPr>
          <p:cNvPr id="4" name="Footer Placeholder 3">
            <a:extLst>
              <a:ext uri="{FF2B5EF4-FFF2-40B4-BE49-F238E27FC236}">
                <a16:creationId xmlns:a16="http://schemas.microsoft.com/office/drawing/2014/main" id="{6816FE98-6A12-44EC-8485-8B5EFABDF9B2}"/>
              </a:ext>
            </a:extLst>
          </p:cNvPr>
          <p:cNvSpPr>
            <a:spLocks noGrp="1"/>
          </p:cNvSpPr>
          <p:nvPr>
            <p:ph type="ftr" sz="quarter" idx="11"/>
          </p:nvPr>
        </p:nvSpPr>
        <p:spPr/>
        <p:txBody>
          <a:bodyPr/>
          <a:lstStyle/>
          <a:p>
            <a:r>
              <a:rPr lang="en-US" noProof="0" dirty="0"/>
              <a:t>Add a footer</a:t>
            </a:r>
          </a:p>
        </p:txBody>
      </p:sp>
      <p:sp>
        <p:nvSpPr>
          <p:cNvPr id="8" name="Rectangle 7">
            <a:extLst>
              <a:ext uri="{FF2B5EF4-FFF2-40B4-BE49-F238E27FC236}">
                <a16:creationId xmlns:a16="http://schemas.microsoft.com/office/drawing/2014/main" id="{51DD44D8-4A8F-4693-B90A-166855B29D25}"/>
              </a:ext>
            </a:extLst>
          </p:cNvPr>
          <p:cNvSpPr/>
          <p:nvPr userDrawn="1"/>
        </p:nvSpPr>
        <p:spPr>
          <a:xfrm>
            <a:off x="0" y="5209682"/>
            <a:ext cx="2411412" cy="1148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US" noProof="0" dirty="0"/>
          </a:p>
        </p:txBody>
      </p:sp>
      <p:sp>
        <p:nvSpPr>
          <p:cNvPr id="13" name="Rectangle 12">
            <a:extLst>
              <a:ext uri="{FF2B5EF4-FFF2-40B4-BE49-F238E27FC236}">
                <a16:creationId xmlns:a16="http://schemas.microsoft.com/office/drawing/2014/main" id="{EC0FBB1B-4F0E-4365-BF27-3150FC6C3B90}"/>
              </a:ext>
            </a:extLst>
          </p:cNvPr>
          <p:cNvSpPr/>
          <p:nvPr userDrawn="1"/>
        </p:nvSpPr>
        <p:spPr>
          <a:xfrm>
            <a:off x="9780103" y="6803351"/>
            <a:ext cx="1979897" cy="54650"/>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4" name="Rectangle 13">
            <a:extLst>
              <a:ext uri="{FF2B5EF4-FFF2-40B4-BE49-F238E27FC236}">
                <a16:creationId xmlns:a16="http://schemas.microsoft.com/office/drawing/2014/main" id="{7A13D8A8-6C3D-4527-959D-41C3213F7F02}"/>
              </a:ext>
            </a:extLst>
          </p:cNvPr>
          <p:cNvSpPr/>
          <p:nvPr userDrawn="1"/>
        </p:nvSpPr>
        <p:spPr>
          <a:xfrm>
            <a:off x="0" y="6803351"/>
            <a:ext cx="9780104" cy="5465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5" name="Rectangle 14">
            <a:extLst>
              <a:ext uri="{FF2B5EF4-FFF2-40B4-BE49-F238E27FC236}">
                <a16:creationId xmlns:a16="http://schemas.microsoft.com/office/drawing/2014/main" id="{9504A767-1C0B-484E-BF7D-CD42D30A52EE}"/>
              </a:ext>
            </a:extLst>
          </p:cNvPr>
          <p:cNvSpPr/>
          <p:nvPr userDrawn="1"/>
        </p:nvSpPr>
        <p:spPr>
          <a:xfrm>
            <a:off x="11760000" y="6803351"/>
            <a:ext cx="432000" cy="546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5" name="Slide Number Placeholder 4">
            <a:extLst>
              <a:ext uri="{FF2B5EF4-FFF2-40B4-BE49-F238E27FC236}">
                <a16:creationId xmlns:a16="http://schemas.microsoft.com/office/drawing/2014/main" id="{F50EF489-F21B-4E7C-9A44-D3CC8DC34F5F}"/>
              </a:ext>
            </a:extLst>
          </p:cNvPr>
          <p:cNvSpPr>
            <a:spLocks noGrp="1"/>
          </p:cNvSpPr>
          <p:nvPr>
            <p:ph type="sldNum" sz="quarter" idx="12"/>
          </p:nvPr>
        </p:nvSpPr>
        <p:spPr/>
        <p:txBody>
          <a:bodyPr/>
          <a:lstStyle/>
          <a:p>
            <a:fld id="{19B51A1E-902D-48AF-9020-955120F399B6}" type="slidenum">
              <a:rPr lang="en-US" noProof="0" smtClean="0"/>
              <a:pPr/>
              <a:t>‹#›</a:t>
            </a:fld>
            <a:endParaRPr lang="en-US" noProof="0" dirty="0"/>
          </a:p>
        </p:txBody>
      </p:sp>
      <p:sp>
        <p:nvSpPr>
          <p:cNvPr id="11" name="Text Placeholder 2">
            <a:extLst>
              <a:ext uri="{FF2B5EF4-FFF2-40B4-BE49-F238E27FC236}">
                <a16:creationId xmlns:a16="http://schemas.microsoft.com/office/drawing/2014/main" id="{14B95064-E6BF-43CD-ACBD-6363E8D9BF6A}"/>
              </a:ext>
            </a:extLst>
          </p:cNvPr>
          <p:cNvSpPr>
            <a:spLocks noGrp="1"/>
          </p:cNvSpPr>
          <p:nvPr>
            <p:ph type="body" idx="1"/>
          </p:nvPr>
        </p:nvSpPr>
        <p:spPr>
          <a:xfrm>
            <a:off x="0" y="4114627"/>
            <a:ext cx="5956300" cy="1095056"/>
          </a:xfrm>
          <a:solidFill>
            <a:schemeClr val="tx1">
              <a:alpha val="80000"/>
            </a:schemeClr>
          </a:solidFill>
        </p:spPr>
        <p:txBody>
          <a:bodyPr vert="horz" lIns="252000" tIns="180000" rIns="180000" bIns="180000" rtlCol="0">
            <a:noAutofit/>
          </a:bodyPr>
          <a:lstStyle>
            <a:lvl1pPr marL="0" indent="0" algn="l">
              <a:buNone/>
              <a:defRPr lang="en-US">
                <a:solidFill>
                  <a:schemeClr val="bg1"/>
                </a:solidFill>
              </a:defRPr>
            </a:lvl1pPr>
          </a:lstStyle>
          <a:p>
            <a:pPr marL="266700" lvl="0" indent="-266700"/>
            <a:r>
              <a:rPr lang="en-US" noProof="0"/>
              <a:t>Click to edit Master text styles</a:t>
            </a:r>
          </a:p>
        </p:txBody>
      </p:sp>
    </p:spTree>
    <p:extLst>
      <p:ext uri="{BB962C8B-B14F-4D97-AF65-F5344CB8AC3E}">
        <p14:creationId xmlns:p14="http://schemas.microsoft.com/office/powerpoint/2010/main" val="398256373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F4C50-933F-41F9-AD11-BD02410AA7D5}"/>
              </a:ext>
            </a:extLst>
          </p:cNvPr>
          <p:cNvSpPr>
            <a:spLocks noGrp="1"/>
          </p:cNvSpPr>
          <p:nvPr>
            <p:ph type="title" hasCustomPrompt="1"/>
          </p:nvPr>
        </p:nvSpPr>
        <p:spPr/>
        <p:txBody>
          <a:bodyPr/>
          <a:lstStyle>
            <a:lvl1pPr>
              <a:defRPr>
                <a:solidFill>
                  <a:schemeClr val="tx1">
                    <a:lumMod val="75000"/>
                    <a:lumOff val="25000"/>
                  </a:schemeClr>
                </a:solidFill>
              </a:defRPr>
            </a:lvl1pPr>
          </a:lstStyle>
          <a:p>
            <a:r>
              <a:rPr lang="en-US" noProof="0"/>
              <a:t>Click to edit page title</a:t>
            </a:r>
          </a:p>
        </p:txBody>
      </p:sp>
      <p:sp>
        <p:nvSpPr>
          <p:cNvPr id="3" name="Content Placeholder 2">
            <a:extLst>
              <a:ext uri="{FF2B5EF4-FFF2-40B4-BE49-F238E27FC236}">
                <a16:creationId xmlns:a16="http://schemas.microsoft.com/office/drawing/2014/main" id="{B1948E38-8FB0-4E51-A01C-C88794372E50}"/>
              </a:ext>
            </a:extLst>
          </p:cNvPr>
          <p:cNvSpPr>
            <a:spLocks noGrp="1"/>
          </p:cNvSpPr>
          <p:nvPr>
            <p:ph idx="1"/>
          </p:nvPr>
        </p:nvSpPr>
        <p:spPr>
          <a:xfrm>
            <a:off x="432000" y="1008000"/>
            <a:ext cx="11328000" cy="5183250"/>
          </a:xfrm>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Footer Placeholder 3">
            <a:extLst>
              <a:ext uri="{FF2B5EF4-FFF2-40B4-BE49-F238E27FC236}">
                <a16:creationId xmlns:a16="http://schemas.microsoft.com/office/drawing/2014/main" id="{E8FE0EB3-0FF4-4285-B9D3-90A5751B7BBF}"/>
              </a:ext>
            </a:extLst>
          </p:cNvPr>
          <p:cNvSpPr>
            <a:spLocks noGrp="1"/>
          </p:cNvSpPr>
          <p:nvPr>
            <p:ph type="ftr" sz="quarter" idx="12"/>
          </p:nvPr>
        </p:nvSpPr>
        <p:spPr/>
        <p:txBody>
          <a:bodyPr/>
          <a:lstStyle/>
          <a:p>
            <a:r>
              <a:rPr lang="en-US" noProof="0" dirty="0"/>
              <a:t>Add a footer</a:t>
            </a:r>
          </a:p>
        </p:txBody>
      </p:sp>
      <p:sp>
        <p:nvSpPr>
          <p:cNvPr id="5" name="Slide Number Placeholder 4">
            <a:extLst>
              <a:ext uri="{FF2B5EF4-FFF2-40B4-BE49-F238E27FC236}">
                <a16:creationId xmlns:a16="http://schemas.microsoft.com/office/drawing/2014/main" id="{C8DE0AAD-6FBD-416B-A91A-21F2B737919E}"/>
              </a:ext>
            </a:extLst>
          </p:cNvPr>
          <p:cNvSpPr>
            <a:spLocks noGrp="1"/>
          </p:cNvSpPr>
          <p:nvPr>
            <p:ph type="sldNum" sz="quarter" idx="33"/>
          </p:nvPr>
        </p:nvSpPr>
        <p:spPr/>
        <p:txBody>
          <a:bodyPr/>
          <a:lstStyle/>
          <a:p>
            <a:fld id="{19B51A1E-902D-48AF-9020-955120F399B6}" type="slidenum">
              <a:rPr lang="en-US" noProof="0" smtClean="0"/>
              <a:pPr/>
              <a:t>‹#›</a:t>
            </a:fld>
            <a:endParaRPr lang="en-US" noProof="0" dirty="0"/>
          </a:p>
        </p:txBody>
      </p:sp>
    </p:spTree>
    <p:extLst>
      <p:ext uri="{BB962C8B-B14F-4D97-AF65-F5344CB8AC3E}">
        <p14:creationId xmlns:p14="http://schemas.microsoft.com/office/powerpoint/2010/main" val="97620753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EE479C-D1F6-4BAC-80D2-90EF74E3261A}"/>
              </a:ext>
            </a:extLst>
          </p:cNvPr>
          <p:cNvSpPr>
            <a:spLocks noGrp="1"/>
          </p:cNvSpPr>
          <p:nvPr>
            <p:ph type="title" hasCustomPrompt="1"/>
          </p:nvPr>
        </p:nvSpPr>
        <p:spPr>
          <a:xfrm>
            <a:off x="432000" y="432000"/>
            <a:ext cx="11340000" cy="432000"/>
          </a:xfrm>
        </p:spPr>
        <p:txBody>
          <a:bodyPr/>
          <a:lstStyle>
            <a:lvl1pPr>
              <a:defRPr>
                <a:solidFill>
                  <a:schemeClr val="tx1">
                    <a:lumMod val="75000"/>
                    <a:lumOff val="25000"/>
                  </a:schemeClr>
                </a:solidFill>
              </a:defRPr>
            </a:lvl1pPr>
          </a:lstStyle>
          <a:p>
            <a:r>
              <a:rPr lang="en-US" noProof="0"/>
              <a:t>Click to edit page title</a:t>
            </a:r>
          </a:p>
        </p:txBody>
      </p:sp>
      <p:sp>
        <p:nvSpPr>
          <p:cNvPr id="4" name="Footer Placeholder 3">
            <a:extLst>
              <a:ext uri="{FF2B5EF4-FFF2-40B4-BE49-F238E27FC236}">
                <a16:creationId xmlns:a16="http://schemas.microsoft.com/office/drawing/2014/main" id="{57847F90-9DB6-4832-9EB7-393AADAE8B70}"/>
              </a:ext>
            </a:extLst>
          </p:cNvPr>
          <p:cNvSpPr>
            <a:spLocks noGrp="1"/>
          </p:cNvSpPr>
          <p:nvPr>
            <p:ph type="ftr" sz="quarter" idx="13"/>
          </p:nvPr>
        </p:nvSpPr>
        <p:spPr/>
        <p:txBody>
          <a:bodyPr/>
          <a:lstStyle/>
          <a:p>
            <a:r>
              <a:rPr lang="en-US" noProof="0" dirty="0"/>
              <a:t>Add a footer</a:t>
            </a:r>
          </a:p>
        </p:txBody>
      </p:sp>
      <p:sp>
        <p:nvSpPr>
          <p:cNvPr id="5" name="Slide Number Placeholder 4">
            <a:extLst>
              <a:ext uri="{FF2B5EF4-FFF2-40B4-BE49-F238E27FC236}">
                <a16:creationId xmlns:a16="http://schemas.microsoft.com/office/drawing/2014/main" id="{F64CFC6C-1D8B-46C9-B0F7-A8BD88D8AB46}"/>
              </a:ext>
            </a:extLst>
          </p:cNvPr>
          <p:cNvSpPr>
            <a:spLocks noGrp="1"/>
          </p:cNvSpPr>
          <p:nvPr>
            <p:ph type="sldNum" sz="quarter" idx="33"/>
          </p:nvPr>
        </p:nvSpPr>
        <p:spPr/>
        <p:txBody>
          <a:bodyPr/>
          <a:lstStyle/>
          <a:p>
            <a:fld id="{19B51A1E-902D-48AF-9020-955120F399B6}" type="slidenum">
              <a:rPr lang="en-US" noProof="0" smtClean="0"/>
              <a:pPr/>
              <a:t>‹#›</a:t>
            </a:fld>
            <a:endParaRPr lang="en-US" noProof="0" dirty="0"/>
          </a:p>
        </p:txBody>
      </p:sp>
      <p:sp>
        <p:nvSpPr>
          <p:cNvPr id="9" name="Content Placeholder 3">
            <a:extLst>
              <a:ext uri="{FF2B5EF4-FFF2-40B4-BE49-F238E27FC236}">
                <a16:creationId xmlns:a16="http://schemas.microsoft.com/office/drawing/2014/main" id="{EE1E0B79-3CC8-4DCF-8AEC-AC43BC9A3048}"/>
              </a:ext>
            </a:extLst>
          </p:cNvPr>
          <p:cNvSpPr>
            <a:spLocks noGrp="1"/>
          </p:cNvSpPr>
          <p:nvPr>
            <p:ph sz="half" idx="2"/>
          </p:nvPr>
        </p:nvSpPr>
        <p:spPr>
          <a:xfrm>
            <a:off x="6311886" y="1007250"/>
            <a:ext cx="5460114" cy="5169713"/>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 name="Content Placeholder 2">
            <a:extLst>
              <a:ext uri="{FF2B5EF4-FFF2-40B4-BE49-F238E27FC236}">
                <a16:creationId xmlns:a16="http://schemas.microsoft.com/office/drawing/2014/main" id="{15546508-E26C-46CD-8939-D20E71BF4ED7}"/>
              </a:ext>
            </a:extLst>
          </p:cNvPr>
          <p:cNvSpPr>
            <a:spLocks noGrp="1"/>
          </p:cNvSpPr>
          <p:nvPr>
            <p:ph sz="half" idx="1"/>
          </p:nvPr>
        </p:nvSpPr>
        <p:spPr>
          <a:xfrm>
            <a:off x="431999" y="1007250"/>
            <a:ext cx="5448115" cy="5169713"/>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61555331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EE479C-D1F6-4BAC-80D2-90EF74E3261A}"/>
              </a:ext>
            </a:extLst>
          </p:cNvPr>
          <p:cNvSpPr>
            <a:spLocks noGrp="1"/>
          </p:cNvSpPr>
          <p:nvPr>
            <p:ph type="title" hasCustomPrompt="1"/>
          </p:nvPr>
        </p:nvSpPr>
        <p:spPr>
          <a:xfrm>
            <a:off x="432000" y="432000"/>
            <a:ext cx="11340000" cy="432000"/>
          </a:xfrm>
        </p:spPr>
        <p:txBody>
          <a:bodyPr/>
          <a:lstStyle>
            <a:lvl1pPr>
              <a:defRPr>
                <a:solidFill>
                  <a:schemeClr val="tx1">
                    <a:lumMod val="75000"/>
                    <a:lumOff val="25000"/>
                  </a:schemeClr>
                </a:solidFill>
              </a:defRPr>
            </a:lvl1pPr>
          </a:lstStyle>
          <a:p>
            <a:r>
              <a:rPr lang="en-US" noProof="0"/>
              <a:t>Click to edit page title</a:t>
            </a:r>
          </a:p>
        </p:txBody>
      </p:sp>
      <p:sp>
        <p:nvSpPr>
          <p:cNvPr id="4" name="Footer Placeholder 3">
            <a:extLst>
              <a:ext uri="{FF2B5EF4-FFF2-40B4-BE49-F238E27FC236}">
                <a16:creationId xmlns:a16="http://schemas.microsoft.com/office/drawing/2014/main" id="{57847F90-9DB6-4832-9EB7-393AADAE8B70}"/>
              </a:ext>
            </a:extLst>
          </p:cNvPr>
          <p:cNvSpPr>
            <a:spLocks noGrp="1"/>
          </p:cNvSpPr>
          <p:nvPr>
            <p:ph type="ftr" sz="quarter" idx="13"/>
          </p:nvPr>
        </p:nvSpPr>
        <p:spPr/>
        <p:txBody>
          <a:bodyPr/>
          <a:lstStyle/>
          <a:p>
            <a:r>
              <a:rPr lang="en-US" noProof="0" dirty="0"/>
              <a:t>Add a footer</a:t>
            </a:r>
          </a:p>
        </p:txBody>
      </p:sp>
      <p:sp>
        <p:nvSpPr>
          <p:cNvPr id="5" name="Slide Number Placeholder 4">
            <a:extLst>
              <a:ext uri="{FF2B5EF4-FFF2-40B4-BE49-F238E27FC236}">
                <a16:creationId xmlns:a16="http://schemas.microsoft.com/office/drawing/2014/main" id="{F64CFC6C-1D8B-46C9-B0F7-A8BD88D8AB46}"/>
              </a:ext>
            </a:extLst>
          </p:cNvPr>
          <p:cNvSpPr>
            <a:spLocks noGrp="1"/>
          </p:cNvSpPr>
          <p:nvPr>
            <p:ph type="sldNum" sz="quarter" idx="33"/>
          </p:nvPr>
        </p:nvSpPr>
        <p:spPr/>
        <p:txBody>
          <a:bodyPr/>
          <a:lstStyle/>
          <a:p>
            <a:fld id="{19B51A1E-902D-48AF-9020-955120F399B6}" type="slidenum">
              <a:rPr lang="en-US" noProof="0" smtClean="0"/>
              <a:pPr/>
              <a:t>‹#›</a:t>
            </a:fld>
            <a:endParaRPr lang="en-US" noProof="0" dirty="0"/>
          </a:p>
        </p:txBody>
      </p:sp>
      <p:sp>
        <p:nvSpPr>
          <p:cNvPr id="11" name="Rectangle 10" descr="Accent block left">
            <a:extLst>
              <a:ext uri="{FF2B5EF4-FFF2-40B4-BE49-F238E27FC236}">
                <a16:creationId xmlns:a16="http://schemas.microsoft.com/office/drawing/2014/main" id="{48A1A904-FE62-4BE3-BAE9-0EEAE7B1E38C}"/>
              </a:ext>
              <a:ext uri="{C183D7F6-B498-43B3-948B-1728B52AA6E4}">
                <adec:decorative xmlns:adec="http://schemas.microsoft.com/office/drawing/2017/decorative" val="1"/>
              </a:ext>
            </a:extLst>
          </p:cNvPr>
          <p:cNvSpPr/>
          <p:nvPr userDrawn="1"/>
        </p:nvSpPr>
        <p:spPr>
          <a:xfrm>
            <a:off x="431800" y="1016231"/>
            <a:ext cx="1984175" cy="1148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US" noProof="0" dirty="0"/>
          </a:p>
        </p:txBody>
      </p:sp>
      <p:sp>
        <p:nvSpPr>
          <p:cNvPr id="12" name="Rectangle 11" descr="Accent bar right&#10;">
            <a:extLst>
              <a:ext uri="{FF2B5EF4-FFF2-40B4-BE49-F238E27FC236}">
                <a16:creationId xmlns:a16="http://schemas.microsoft.com/office/drawing/2014/main" id="{3E8A46E0-47C2-4441-B7DD-F621A80F1FC8}"/>
              </a:ext>
              <a:ext uri="{C183D7F6-B498-43B3-948B-1728B52AA6E4}">
                <adec:decorative xmlns:adec="http://schemas.microsoft.com/office/drawing/2017/decorative" val="1"/>
              </a:ext>
            </a:extLst>
          </p:cNvPr>
          <p:cNvSpPr/>
          <p:nvPr userDrawn="1"/>
        </p:nvSpPr>
        <p:spPr>
          <a:xfrm>
            <a:off x="6299887" y="1016231"/>
            <a:ext cx="1984175" cy="11482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US" noProof="0" dirty="0"/>
          </a:p>
        </p:txBody>
      </p:sp>
      <p:sp>
        <p:nvSpPr>
          <p:cNvPr id="14" name="Text Placeholder 2">
            <a:extLst>
              <a:ext uri="{FF2B5EF4-FFF2-40B4-BE49-F238E27FC236}">
                <a16:creationId xmlns:a16="http://schemas.microsoft.com/office/drawing/2014/main" id="{D902C307-6561-4E11-9899-1F34830AE8AB}"/>
              </a:ext>
            </a:extLst>
          </p:cNvPr>
          <p:cNvSpPr>
            <a:spLocks noGrp="1"/>
          </p:cNvSpPr>
          <p:nvPr>
            <p:ph type="body" idx="1"/>
          </p:nvPr>
        </p:nvSpPr>
        <p:spPr>
          <a:xfrm>
            <a:off x="431800" y="1224128"/>
            <a:ext cx="5448115" cy="3587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Click to edit Master text styles</a:t>
            </a:r>
          </a:p>
        </p:txBody>
      </p:sp>
      <p:sp>
        <p:nvSpPr>
          <p:cNvPr id="16" name="Text Placeholder 4">
            <a:extLst>
              <a:ext uri="{FF2B5EF4-FFF2-40B4-BE49-F238E27FC236}">
                <a16:creationId xmlns:a16="http://schemas.microsoft.com/office/drawing/2014/main" id="{CD73439B-6B1B-47C5-B2B0-409015FB3398}"/>
              </a:ext>
            </a:extLst>
          </p:cNvPr>
          <p:cNvSpPr>
            <a:spLocks noGrp="1"/>
          </p:cNvSpPr>
          <p:nvPr>
            <p:ph type="body" sz="quarter" idx="3"/>
          </p:nvPr>
        </p:nvSpPr>
        <p:spPr>
          <a:xfrm>
            <a:off x="6312086" y="1224128"/>
            <a:ext cx="5447914" cy="3587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Click to edit Master text styles</a:t>
            </a:r>
          </a:p>
        </p:txBody>
      </p:sp>
      <p:sp>
        <p:nvSpPr>
          <p:cNvPr id="17" name="Content Placeholder 5">
            <a:extLst>
              <a:ext uri="{FF2B5EF4-FFF2-40B4-BE49-F238E27FC236}">
                <a16:creationId xmlns:a16="http://schemas.microsoft.com/office/drawing/2014/main" id="{12AC6878-44C6-4445-A225-70C0DC482EDF}"/>
              </a:ext>
            </a:extLst>
          </p:cNvPr>
          <p:cNvSpPr>
            <a:spLocks noGrp="1"/>
          </p:cNvSpPr>
          <p:nvPr>
            <p:ph sz="quarter" idx="4"/>
          </p:nvPr>
        </p:nvSpPr>
        <p:spPr>
          <a:xfrm>
            <a:off x="6299886" y="1955731"/>
            <a:ext cx="5447914" cy="4233932"/>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8" name="Content Placeholder 3">
            <a:extLst>
              <a:ext uri="{FF2B5EF4-FFF2-40B4-BE49-F238E27FC236}">
                <a16:creationId xmlns:a16="http://schemas.microsoft.com/office/drawing/2014/main" id="{6D675DA8-374F-4915-973A-53612A41FFC1}"/>
              </a:ext>
            </a:extLst>
          </p:cNvPr>
          <p:cNvSpPr>
            <a:spLocks noGrp="1"/>
          </p:cNvSpPr>
          <p:nvPr>
            <p:ph sz="half" idx="2"/>
          </p:nvPr>
        </p:nvSpPr>
        <p:spPr>
          <a:xfrm>
            <a:off x="431800" y="1943031"/>
            <a:ext cx="5447914" cy="4246632"/>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36253150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ext Image Layout 1">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890ED7CE-A9D2-4D19-B978-56BFB74E657C}"/>
              </a:ext>
            </a:extLst>
          </p:cNvPr>
          <p:cNvSpPr>
            <a:spLocks noGrp="1"/>
          </p:cNvSpPr>
          <p:nvPr>
            <p:ph type="pic" sz="quarter" idx="14" hasCustomPrompt="1"/>
          </p:nvPr>
        </p:nvSpPr>
        <p:spPr>
          <a:xfrm>
            <a:off x="6096000" y="-1"/>
            <a:ext cx="6096000" cy="6371351"/>
          </a:xfrm>
          <a:solidFill>
            <a:schemeClr val="bg1">
              <a:lumMod val="95000"/>
            </a:schemeClr>
          </a:solidFill>
        </p:spPr>
        <p:txBody>
          <a:bodyPr tIns="1584000" anchor="t"/>
          <a:lstStyle>
            <a:lvl1pPr marL="0" indent="0" algn="ctr">
              <a:buNone/>
              <a:defRPr sz="1200" i="1">
                <a:latin typeface="Times New Roman" panose="02020603050405020304" pitchFamily="18" charset="0"/>
                <a:cs typeface="Times New Roman" panose="02020603050405020304" pitchFamily="18" charset="0"/>
              </a:defRPr>
            </a:lvl1pPr>
          </a:lstStyle>
          <a:p>
            <a:r>
              <a:rPr lang="en-US" noProof="0" dirty="0"/>
              <a:t>Insert or Drag &amp; Drop your photo</a:t>
            </a:r>
          </a:p>
        </p:txBody>
      </p:sp>
      <p:sp>
        <p:nvSpPr>
          <p:cNvPr id="2" name="Title 1">
            <a:extLst>
              <a:ext uri="{FF2B5EF4-FFF2-40B4-BE49-F238E27FC236}">
                <a16:creationId xmlns:a16="http://schemas.microsoft.com/office/drawing/2014/main" id="{40EE479C-D1F6-4BAC-80D2-90EF74E3261A}"/>
              </a:ext>
            </a:extLst>
          </p:cNvPr>
          <p:cNvSpPr>
            <a:spLocks noGrp="1"/>
          </p:cNvSpPr>
          <p:nvPr>
            <p:ph type="title" hasCustomPrompt="1"/>
          </p:nvPr>
        </p:nvSpPr>
        <p:spPr>
          <a:xfrm>
            <a:off x="7111800" y="3802899"/>
            <a:ext cx="4648200" cy="985000"/>
          </a:xfrm>
          <a:solidFill>
            <a:schemeClr val="bg1"/>
          </a:solidFill>
        </p:spPr>
        <p:txBody>
          <a:bodyPr lIns="180000" tIns="180000" rIns="180000" bIns="180000"/>
          <a:lstStyle>
            <a:lvl1pPr algn="r">
              <a:defRPr sz="6000" b="1" spc="-300">
                <a:solidFill>
                  <a:schemeClr val="tx1">
                    <a:lumMod val="75000"/>
                    <a:lumOff val="25000"/>
                  </a:schemeClr>
                </a:solidFill>
              </a:defRPr>
            </a:lvl1pPr>
          </a:lstStyle>
          <a:p>
            <a:r>
              <a:rPr lang="en-US" noProof="0"/>
              <a:t>Edit page title</a:t>
            </a:r>
          </a:p>
        </p:txBody>
      </p:sp>
      <p:sp>
        <p:nvSpPr>
          <p:cNvPr id="10" name="Subtitle 2">
            <a:extLst>
              <a:ext uri="{FF2B5EF4-FFF2-40B4-BE49-F238E27FC236}">
                <a16:creationId xmlns:a16="http://schemas.microsoft.com/office/drawing/2014/main" id="{3FAEED1D-0E66-4F74-9455-675F5CB7EAD4}"/>
              </a:ext>
            </a:extLst>
          </p:cNvPr>
          <p:cNvSpPr>
            <a:spLocks noGrp="1"/>
          </p:cNvSpPr>
          <p:nvPr>
            <p:ph type="body" sz="quarter" idx="32" hasCustomPrompt="1"/>
          </p:nvPr>
        </p:nvSpPr>
        <p:spPr>
          <a:xfrm>
            <a:off x="7111800" y="4787900"/>
            <a:ext cx="4648200" cy="1162800"/>
          </a:xfrm>
          <a:solidFill>
            <a:schemeClr val="tx1">
              <a:alpha val="80000"/>
            </a:schemeClr>
          </a:solidFill>
        </p:spPr>
        <p:txBody>
          <a:bodyPr lIns="180000" tIns="180000" rIns="180000" bIns="180000"/>
          <a:lstStyle>
            <a:lvl1pPr marL="0" indent="0" algn="r">
              <a:buNone/>
              <a:defRPr>
                <a:solidFill>
                  <a:schemeClr val="bg1"/>
                </a:solidFill>
              </a:defRPr>
            </a:lvl1pPr>
            <a:lvl2pPr marL="266700" indent="0">
              <a:buNone/>
              <a:defRPr/>
            </a:lvl2pPr>
            <a:lvl3pPr marL="542925" indent="0">
              <a:buNone/>
              <a:defRPr/>
            </a:lvl3pPr>
            <a:lvl4pPr marL="809625" indent="0">
              <a:buNone/>
              <a:defRPr/>
            </a:lvl4pPr>
            <a:lvl5pPr marL="1076325" indent="0">
              <a:buNone/>
              <a:defRPr/>
            </a:lvl5pPr>
          </a:lstStyle>
          <a:p>
            <a:pPr lvl="0"/>
            <a:r>
              <a:rPr lang="en-US" noProof="0"/>
              <a:t>Subtitle</a:t>
            </a:r>
          </a:p>
        </p:txBody>
      </p:sp>
      <p:sp>
        <p:nvSpPr>
          <p:cNvPr id="3" name="Content Placeholder 2">
            <a:extLst>
              <a:ext uri="{FF2B5EF4-FFF2-40B4-BE49-F238E27FC236}">
                <a16:creationId xmlns:a16="http://schemas.microsoft.com/office/drawing/2014/main" id="{A22238F2-C6EC-476F-8371-119AECBA5622}"/>
              </a:ext>
            </a:extLst>
          </p:cNvPr>
          <p:cNvSpPr>
            <a:spLocks noGrp="1"/>
          </p:cNvSpPr>
          <p:nvPr>
            <p:ph sz="half" idx="1"/>
          </p:nvPr>
        </p:nvSpPr>
        <p:spPr>
          <a:xfrm>
            <a:off x="432000" y="2668686"/>
            <a:ext cx="5472000" cy="2999426"/>
          </a:xfrm>
        </p:spPr>
        <p:txBody>
          <a:bodyPr anchor="b"/>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Footer Placeholder 3">
            <a:extLst>
              <a:ext uri="{FF2B5EF4-FFF2-40B4-BE49-F238E27FC236}">
                <a16:creationId xmlns:a16="http://schemas.microsoft.com/office/drawing/2014/main" id="{57847F90-9DB6-4832-9EB7-393AADAE8B70}"/>
              </a:ext>
            </a:extLst>
          </p:cNvPr>
          <p:cNvSpPr>
            <a:spLocks noGrp="1"/>
          </p:cNvSpPr>
          <p:nvPr>
            <p:ph type="ftr" sz="quarter" idx="13"/>
          </p:nvPr>
        </p:nvSpPr>
        <p:spPr/>
        <p:txBody>
          <a:bodyPr/>
          <a:lstStyle/>
          <a:p>
            <a:r>
              <a:rPr lang="en-US" noProof="0" dirty="0"/>
              <a:t>Add a footer</a:t>
            </a:r>
          </a:p>
        </p:txBody>
      </p:sp>
      <p:sp>
        <p:nvSpPr>
          <p:cNvPr id="5" name="Slide Number Placeholder 4">
            <a:extLst>
              <a:ext uri="{FF2B5EF4-FFF2-40B4-BE49-F238E27FC236}">
                <a16:creationId xmlns:a16="http://schemas.microsoft.com/office/drawing/2014/main" id="{0505ED12-A431-4761-87A4-F05164BE0221}"/>
              </a:ext>
            </a:extLst>
          </p:cNvPr>
          <p:cNvSpPr>
            <a:spLocks noGrp="1"/>
          </p:cNvSpPr>
          <p:nvPr>
            <p:ph type="sldNum" sz="quarter" idx="33"/>
          </p:nvPr>
        </p:nvSpPr>
        <p:spPr/>
        <p:txBody>
          <a:bodyPr/>
          <a:lstStyle/>
          <a:p>
            <a:fld id="{19B51A1E-902D-48AF-9020-955120F399B6}" type="slidenum">
              <a:rPr lang="en-US" noProof="0" smtClean="0"/>
              <a:pPr/>
              <a:t>‹#›</a:t>
            </a:fld>
            <a:endParaRPr lang="en-US" noProof="0" dirty="0"/>
          </a:p>
        </p:txBody>
      </p:sp>
      <p:sp>
        <p:nvSpPr>
          <p:cNvPr id="8" name="Rectangle 7">
            <a:extLst>
              <a:ext uri="{FF2B5EF4-FFF2-40B4-BE49-F238E27FC236}">
                <a16:creationId xmlns:a16="http://schemas.microsoft.com/office/drawing/2014/main" id="{1508F53F-6AA2-4060-904A-BC90211DC043}"/>
              </a:ext>
            </a:extLst>
          </p:cNvPr>
          <p:cNvSpPr/>
          <p:nvPr userDrawn="1"/>
        </p:nvSpPr>
        <p:spPr>
          <a:xfrm>
            <a:off x="9348588" y="3700775"/>
            <a:ext cx="2411412" cy="11482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US" noProof="0" dirty="0"/>
          </a:p>
        </p:txBody>
      </p:sp>
    </p:spTree>
    <p:extLst>
      <p:ext uri="{BB962C8B-B14F-4D97-AF65-F5344CB8AC3E}">
        <p14:creationId xmlns:p14="http://schemas.microsoft.com/office/powerpoint/2010/main" val="135010399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EE479C-D1F6-4BAC-80D2-90EF74E3261A}"/>
              </a:ext>
            </a:extLst>
          </p:cNvPr>
          <p:cNvSpPr>
            <a:spLocks noGrp="1"/>
          </p:cNvSpPr>
          <p:nvPr>
            <p:ph type="title" hasCustomPrompt="1"/>
          </p:nvPr>
        </p:nvSpPr>
        <p:spPr>
          <a:xfrm>
            <a:off x="432000" y="432000"/>
            <a:ext cx="3932037" cy="1411276"/>
          </a:xfrm>
        </p:spPr>
        <p:txBody>
          <a:bodyPr anchor="b"/>
          <a:lstStyle>
            <a:lvl1pPr>
              <a:defRPr>
                <a:solidFill>
                  <a:schemeClr val="tx1">
                    <a:lumMod val="75000"/>
                    <a:lumOff val="25000"/>
                  </a:schemeClr>
                </a:solidFill>
              </a:defRPr>
            </a:lvl1pPr>
          </a:lstStyle>
          <a:p>
            <a:r>
              <a:rPr lang="en-US" noProof="0"/>
              <a:t>Click to edit page title</a:t>
            </a:r>
          </a:p>
        </p:txBody>
      </p:sp>
      <p:sp>
        <p:nvSpPr>
          <p:cNvPr id="4" name="Footer Placeholder 3">
            <a:extLst>
              <a:ext uri="{FF2B5EF4-FFF2-40B4-BE49-F238E27FC236}">
                <a16:creationId xmlns:a16="http://schemas.microsoft.com/office/drawing/2014/main" id="{57847F90-9DB6-4832-9EB7-393AADAE8B70}"/>
              </a:ext>
            </a:extLst>
          </p:cNvPr>
          <p:cNvSpPr>
            <a:spLocks noGrp="1"/>
          </p:cNvSpPr>
          <p:nvPr>
            <p:ph type="ftr" sz="quarter" idx="13"/>
          </p:nvPr>
        </p:nvSpPr>
        <p:spPr/>
        <p:txBody>
          <a:bodyPr/>
          <a:lstStyle/>
          <a:p>
            <a:r>
              <a:rPr lang="en-US" noProof="0" dirty="0"/>
              <a:t>Add a footer</a:t>
            </a:r>
          </a:p>
        </p:txBody>
      </p:sp>
      <p:sp>
        <p:nvSpPr>
          <p:cNvPr id="5" name="Slide Number Placeholder 4">
            <a:extLst>
              <a:ext uri="{FF2B5EF4-FFF2-40B4-BE49-F238E27FC236}">
                <a16:creationId xmlns:a16="http://schemas.microsoft.com/office/drawing/2014/main" id="{F64CFC6C-1D8B-46C9-B0F7-A8BD88D8AB46}"/>
              </a:ext>
            </a:extLst>
          </p:cNvPr>
          <p:cNvSpPr>
            <a:spLocks noGrp="1"/>
          </p:cNvSpPr>
          <p:nvPr>
            <p:ph type="sldNum" sz="quarter" idx="33"/>
          </p:nvPr>
        </p:nvSpPr>
        <p:spPr/>
        <p:txBody>
          <a:bodyPr/>
          <a:lstStyle/>
          <a:p>
            <a:fld id="{19B51A1E-902D-48AF-9020-955120F399B6}" type="slidenum">
              <a:rPr lang="en-US" noProof="0" smtClean="0"/>
              <a:pPr/>
              <a:t>‹#›</a:t>
            </a:fld>
            <a:endParaRPr lang="en-US" noProof="0" dirty="0"/>
          </a:p>
        </p:txBody>
      </p:sp>
      <p:sp>
        <p:nvSpPr>
          <p:cNvPr id="11" name="Rectangle 10" descr="Accent block left">
            <a:extLst>
              <a:ext uri="{FF2B5EF4-FFF2-40B4-BE49-F238E27FC236}">
                <a16:creationId xmlns:a16="http://schemas.microsoft.com/office/drawing/2014/main" id="{48A1A904-FE62-4BE3-BAE9-0EEAE7B1E38C}"/>
              </a:ext>
              <a:ext uri="{C183D7F6-B498-43B3-948B-1728B52AA6E4}">
                <adec:decorative xmlns:adec="http://schemas.microsoft.com/office/drawing/2017/decorative" val="1"/>
              </a:ext>
            </a:extLst>
          </p:cNvPr>
          <p:cNvSpPr/>
          <p:nvPr userDrawn="1"/>
        </p:nvSpPr>
        <p:spPr>
          <a:xfrm>
            <a:off x="431800" y="1892926"/>
            <a:ext cx="1984175" cy="1148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US" noProof="0" dirty="0"/>
          </a:p>
        </p:txBody>
      </p:sp>
      <p:sp>
        <p:nvSpPr>
          <p:cNvPr id="14" name="Content Placeholder 2">
            <a:extLst>
              <a:ext uri="{FF2B5EF4-FFF2-40B4-BE49-F238E27FC236}">
                <a16:creationId xmlns:a16="http://schemas.microsoft.com/office/drawing/2014/main" id="{85B68CA9-AC4C-4D15-9BA1-A9F1AC5606DA}"/>
              </a:ext>
            </a:extLst>
          </p:cNvPr>
          <p:cNvSpPr>
            <a:spLocks noGrp="1"/>
          </p:cNvSpPr>
          <p:nvPr>
            <p:ph idx="1"/>
          </p:nvPr>
        </p:nvSpPr>
        <p:spPr>
          <a:xfrm>
            <a:off x="4788816" y="432001"/>
            <a:ext cx="6971184" cy="5429050"/>
          </a:xfrm>
        </p:spPr>
        <p:txBody>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5" name="Text Placeholder 3">
            <a:extLst>
              <a:ext uri="{FF2B5EF4-FFF2-40B4-BE49-F238E27FC236}">
                <a16:creationId xmlns:a16="http://schemas.microsoft.com/office/drawing/2014/main" id="{29B24D8A-D8A5-4F57-A260-A4CF75FCB3BD}"/>
              </a:ext>
            </a:extLst>
          </p:cNvPr>
          <p:cNvSpPr>
            <a:spLocks noGrp="1"/>
          </p:cNvSpPr>
          <p:nvPr>
            <p:ph type="body" sz="half" idx="2"/>
          </p:nvPr>
        </p:nvSpPr>
        <p:spPr>
          <a:xfrm>
            <a:off x="432000"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noProof="0"/>
              <a:t>Click to edit Master text styles</a:t>
            </a:r>
          </a:p>
        </p:txBody>
      </p:sp>
    </p:spTree>
    <p:extLst>
      <p:ext uri="{BB962C8B-B14F-4D97-AF65-F5344CB8AC3E}">
        <p14:creationId xmlns:p14="http://schemas.microsoft.com/office/powerpoint/2010/main" val="80143274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EE479C-D1F6-4BAC-80D2-90EF74E3261A}"/>
              </a:ext>
            </a:extLst>
          </p:cNvPr>
          <p:cNvSpPr>
            <a:spLocks noGrp="1"/>
          </p:cNvSpPr>
          <p:nvPr>
            <p:ph type="title" hasCustomPrompt="1"/>
          </p:nvPr>
        </p:nvSpPr>
        <p:spPr>
          <a:xfrm>
            <a:off x="432000" y="432000"/>
            <a:ext cx="3932037" cy="1411276"/>
          </a:xfrm>
        </p:spPr>
        <p:txBody>
          <a:bodyPr anchor="b"/>
          <a:lstStyle>
            <a:lvl1pPr>
              <a:defRPr>
                <a:solidFill>
                  <a:schemeClr val="tx1">
                    <a:lumMod val="75000"/>
                    <a:lumOff val="25000"/>
                  </a:schemeClr>
                </a:solidFill>
              </a:defRPr>
            </a:lvl1pPr>
          </a:lstStyle>
          <a:p>
            <a:r>
              <a:rPr lang="en-US" noProof="0"/>
              <a:t>Click to edit page title</a:t>
            </a:r>
          </a:p>
        </p:txBody>
      </p:sp>
      <p:sp>
        <p:nvSpPr>
          <p:cNvPr id="4" name="Footer Placeholder 3">
            <a:extLst>
              <a:ext uri="{FF2B5EF4-FFF2-40B4-BE49-F238E27FC236}">
                <a16:creationId xmlns:a16="http://schemas.microsoft.com/office/drawing/2014/main" id="{57847F90-9DB6-4832-9EB7-393AADAE8B70}"/>
              </a:ext>
            </a:extLst>
          </p:cNvPr>
          <p:cNvSpPr>
            <a:spLocks noGrp="1"/>
          </p:cNvSpPr>
          <p:nvPr>
            <p:ph type="ftr" sz="quarter" idx="13"/>
          </p:nvPr>
        </p:nvSpPr>
        <p:spPr/>
        <p:txBody>
          <a:bodyPr/>
          <a:lstStyle/>
          <a:p>
            <a:r>
              <a:rPr lang="en-US" noProof="0" dirty="0"/>
              <a:t>Add a footer</a:t>
            </a:r>
          </a:p>
        </p:txBody>
      </p:sp>
      <p:sp>
        <p:nvSpPr>
          <p:cNvPr id="5" name="Slide Number Placeholder 4">
            <a:extLst>
              <a:ext uri="{FF2B5EF4-FFF2-40B4-BE49-F238E27FC236}">
                <a16:creationId xmlns:a16="http://schemas.microsoft.com/office/drawing/2014/main" id="{F64CFC6C-1D8B-46C9-B0F7-A8BD88D8AB46}"/>
              </a:ext>
            </a:extLst>
          </p:cNvPr>
          <p:cNvSpPr>
            <a:spLocks noGrp="1"/>
          </p:cNvSpPr>
          <p:nvPr>
            <p:ph type="sldNum" sz="quarter" idx="33"/>
          </p:nvPr>
        </p:nvSpPr>
        <p:spPr/>
        <p:txBody>
          <a:bodyPr/>
          <a:lstStyle/>
          <a:p>
            <a:fld id="{19B51A1E-902D-48AF-9020-955120F399B6}" type="slidenum">
              <a:rPr lang="en-US" noProof="0" smtClean="0"/>
              <a:pPr/>
              <a:t>‹#›</a:t>
            </a:fld>
            <a:endParaRPr lang="en-US" noProof="0" dirty="0"/>
          </a:p>
        </p:txBody>
      </p:sp>
      <p:sp>
        <p:nvSpPr>
          <p:cNvPr id="11" name="Rectangle 10" descr="Accent block left">
            <a:extLst>
              <a:ext uri="{FF2B5EF4-FFF2-40B4-BE49-F238E27FC236}">
                <a16:creationId xmlns:a16="http://schemas.microsoft.com/office/drawing/2014/main" id="{48A1A904-FE62-4BE3-BAE9-0EEAE7B1E38C}"/>
              </a:ext>
              <a:ext uri="{C183D7F6-B498-43B3-948B-1728B52AA6E4}">
                <adec:decorative xmlns:adec="http://schemas.microsoft.com/office/drawing/2017/decorative" val="1"/>
              </a:ext>
            </a:extLst>
          </p:cNvPr>
          <p:cNvSpPr/>
          <p:nvPr userDrawn="1"/>
        </p:nvSpPr>
        <p:spPr>
          <a:xfrm>
            <a:off x="431800" y="1892926"/>
            <a:ext cx="1984175" cy="11482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US" noProof="0" dirty="0"/>
          </a:p>
        </p:txBody>
      </p:sp>
      <p:sp>
        <p:nvSpPr>
          <p:cNvPr id="9" name="Text Placeholder 3">
            <a:extLst>
              <a:ext uri="{FF2B5EF4-FFF2-40B4-BE49-F238E27FC236}">
                <a16:creationId xmlns:a16="http://schemas.microsoft.com/office/drawing/2014/main" id="{3E50A411-2E68-4F4D-B4BC-62E87C633658}"/>
              </a:ext>
            </a:extLst>
          </p:cNvPr>
          <p:cNvSpPr>
            <a:spLocks noGrp="1"/>
          </p:cNvSpPr>
          <p:nvPr>
            <p:ph type="body" sz="half" idx="2"/>
          </p:nvPr>
        </p:nvSpPr>
        <p:spPr>
          <a:xfrm>
            <a:off x="432000"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noProof="0"/>
              <a:t>Click to edit Master text styles</a:t>
            </a:r>
          </a:p>
        </p:txBody>
      </p:sp>
      <p:sp>
        <p:nvSpPr>
          <p:cNvPr id="10" name="Picture Placeholder 2">
            <a:extLst>
              <a:ext uri="{FF2B5EF4-FFF2-40B4-BE49-F238E27FC236}">
                <a16:creationId xmlns:a16="http://schemas.microsoft.com/office/drawing/2014/main" id="{2FBF39A8-0BD5-48FD-9993-F595D4F727C1}"/>
              </a:ext>
            </a:extLst>
          </p:cNvPr>
          <p:cNvSpPr>
            <a:spLocks noGrp="1"/>
          </p:cNvSpPr>
          <p:nvPr>
            <p:ph type="pic" idx="1"/>
          </p:nvPr>
        </p:nvSpPr>
        <p:spPr>
          <a:xfrm>
            <a:off x="4788816" y="432001"/>
            <a:ext cx="6971184" cy="54290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noProof="0" dirty="0"/>
              <a:t>Click icon to add picture</a:t>
            </a:r>
          </a:p>
        </p:txBody>
      </p:sp>
    </p:spTree>
    <p:extLst>
      <p:ext uri="{BB962C8B-B14F-4D97-AF65-F5344CB8AC3E}">
        <p14:creationId xmlns:p14="http://schemas.microsoft.com/office/powerpoint/2010/main" val="204063337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_Title and Subtit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C626A5-4FF6-42BD-858A-AE4B2C23A6BC}"/>
              </a:ext>
            </a:extLst>
          </p:cNvPr>
          <p:cNvSpPr>
            <a:spLocks noGrp="1"/>
          </p:cNvSpPr>
          <p:nvPr>
            <p:ph type="title" hasCustomPrompt="1"/>
          </p:nvPr>
        </p:nvSpPr>
        <p:spPr/>
        <p:txBody>
          <a:bodyPr/>
          <a:lstStyle>
            <a:lvl1pPr>
              <a:defRPr>
                <a:solidFill>
                  <a:schemeClr val="tx1">
                    <a:lumMod val="75000"/>
                    <a:lumOff val="25000"/>
                  </a:schemeClr>
                </a:solidFill>
              </a:defRPr>
            </a:lvl1pPr>
          </a:lstStyle>
          <a:p>
            <a:r>
              <a:rPr lang="en-US" noProof="0"/>
              <a:t>Click to edit page title</a:t>
            </a:r>
          </a:p>
        </p:txBody>
      </p:sp>
      <p:sp>
        <p:nvSpPr>
          <p:cNvPr id="5" name="Subtitle 2">
            <a:extLst>
              <a:ext uri="{FF2B5EF4-FFF2-40B4-BE49-F238E27FC236}">
                <a16:creationId xmlns:a16="http://schemas.microsoft.com/office/drawing/2014/main" id="{10727B06-56A8-44A2-B6C2-9ED183D107F3}"/>
              </a:ext>
            </a:extLst>
          </p:cNvPr>
          <p:cNvSpPr>
            <a:spLocks noGrp="1"/>
          </p:cNvSpPr>
          <p:nvPr>
            <p:ph type="body" sz="quarter" idx="32" hasCustomPrompt="1"/>
          </p:nvPr>
        </p:nvSpPr>
        <p:spPr>
          <a:xfrm>
            <a:off x="431800" y="1008000"/>
            <a:ext cx="11339513" cy="360000"/>
          </a:xfrm>
        </p:spPr>
        <p:txBody>
          <a:bodyPr/>
          <a:lstStyle>
            <a:lvl1pPr marL="0" indent="0">
              <a:buNone/>
              <a:defRPr/>
            </a:lvl1pPr>
            <a:lvl2pPr marL="266700" indent="0">
              <a:buNone/>
              <a:defRPr/>
            </a:lvl2pPr>
            <a:lvl3pPr marL="542925" indent="0">
              <a:buNone/>
              <a:defRPr/>
            </a:lvl3pPr>
            <a:lvl4pPr marL="809625" indent="0">
              <a:buNone/>
              <a:defRPr/>
            </a:lvl4pPr>
            <a:lvl5pPr marL="1076325" indent="0">
              <a:buNone/>
              <a:defRPr/>
            </a:lvl5pPr>
          </a:lstStyle>
          <a:p>
            <a:pPr lvl="0"/>
            <a:r>
              <a:rPr lang="en-US" noProof="0"/>
              <a:t>Subtitle</a:t>
            </a:r>
          </a:p>
        </p:txBody>
      </p:sp>
      <p:sp>
        <p:nvSpPr>
          <p:cNvPr id="3" name="Footer Placeholder 2">
            <a:extLst>
              <a:ext uri="{FF2B5EF4-FFF2-40B4-BE49-F238E27FC236}">
                <a16:creationId xmlns:a16="http://schemas.microsoft.com/office/drawing/2014/main" id="{08CCB8C2-B6A2-4C69-8D3A-57420A034BA4}"/>
              </a:ext>
            </a:extLst>
          </p:cNvPr>
          <p:cNvSpPr>
            <a:spLocks noGrp="1"/>
          </p:cNvSpPr>
          <p:nvPr>
            <p:ph type="ftr" sz="quarter" idx="12"/>
          </p:nvPr>
        </p:nvSpPr>
        <p:spPr/>
        <p:txBody>
          <a:bodyPr/>
          <a:lstStyle/>
          <a:p>
            <a:r>
              <a:rPr lang="en-US" noProof="0" dirty="0"/>
              <a:t>Add a footer</a:t>
            </a:r>
          </a:p>
        </p:txBody>
      </p:sp>
      <p:sp>
        <p:nvSpPr>
          <p:cNvPr id="4" name="Slide Number Placeholder 3">
            <a:extLst>
              <a:ext uri="{FF2B5EF4-FFF2-40B4-BE49-F238E27FC236}">
                <a16:creationId xmlns:a16="http://schemas.microsoft.com/office/drawing/2014/main" id="{853CF994-8B2C-443F-B695-7378DD360DAA}"/>
              </a:ext>
            </a:extLst>
          </p:cNvPr>
          <p:cNvSpPr>
            <a:spLocks noGrp="1"/>
          </p:cNvSpPr>
          <p:nvPr>
            <p:ph type="sldNum" sz="quarter" idx="33"/>
          </p:nvPr>
        </p:nvSpPr>
        <p:spPr/>
        <p:txBody>
          <a:bodyPr/>
          <a:lstStyle/>
          <a:p>
            <a:fld id="{19B51A1E-902D-48AF-9020-955120F399B6}" type="slidenum">
              <a:rPr lang="en-US" noProof="0" smtClean="0"/>
              <a:pPr/>
              <a:t>‹#›</a:t>
            </a:fld>
            <a:endParaRPr lang="en-US" noProof="0" dirty="0"/>
          </a:p>
        </p:txBody>
      </p:sp>
      <p:graphicFrame>
        <p:nvGraphicFramePr>
          <p:cNvPr id="8" name="Chart 7" title="Gross Revenue Placeholder Chart">
            <a:extLst>
              <a:ext uri="{FF2B5EF4-FFF2-40B4-BE49-F238E27FC236}">
                <a16:creationId xmlns:a16="http://schemas.microsoft.com/office/drawing/2014/main" id="{0F60C5FF-F2F2-4EA7-ADED-E162A5B82B4C}"/>
              </a:ext>
            </a:extLst>
          </p:cNvPr>
          <p:cNvGraphicFramePr/>
          <p:nvPr userDrawn="1">
            <p:extLst>
              <p:ext uri="{D42A27DB-BD31-4B8C-83A1-F6EECF244321}">
                <p14:modId xmlns:p14="http://schemas.microsoft.com/office/powerpoint/2010/main" val="537021869"/>
              </p:ext>
            </p:extLst>
          </p:nvPr>
        </p:nvGraphicFramePr>
        <p:xfrm>
          <a:off x="431800" y="1512000"/>
          <a:ext cx="3389313" cy="4444199"/>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Chart 8" title="Gross Revenue Placeholder Chart">
            <a:extLst>
              <a:ext uri="{FF2B5EF4-FFF2-40B4-BE49-F238E27FC236}">
                <a16:creationId xmlns:a16="http://schemas.microsoft.com/office/drawing/2014/main" id="{D5AA46A9-40E0-4FA5-BFED-6D14ED62EFFB}"/>
              </a:ext>
            </a:extLst>
          </p:cNvPr>
          <p:cNvGraphicFramePr/>
          <p:nvPr userDrawn="1">
            <p:extLst>
              <p:ext uri="{D42A27DB-BD31-4B8C-83A1-F6EECF244321}">
                <p14:modId xmlns:p14="http://schemas.microsoft.com/office/powerpoint/2010/main" val="2314973354"/>
              </p:ext>
            </p:extLst>
          </p:nvPr>
        </p:nvGraphicFramePr>
        <p:xfrm>
          <a:off x="4406900" y="1512000"/>
          <a:ext cx="3389313" cy="444419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 name="Chart 9" title="Gross Revenue Placeholder Chart">
            <a:extLst>
              <a:ext uri="{FF2B5EF4-FFF2-40B4-BE49-F238E27FC236}">
                <a16:creationId xmlns:a16="http://schemas.microsoft.com/office/drawing/2014/main" id="{F7175363-BD78-41A0-92CF-0F9E5A14568A}"/>
              </a:ext>
            </a:extLst>
          </p:cNvPr>
          <p:cNvGraphicFramePr/>
          <p:nvPr userDrawn="1">
            <p:extLst>
              <p:ext uri="{D42A27DB-BD31-4B8C-83A1-F6EECF244321}">
                <p14:modId xmlns:p14="http://schemas.microsoft.com/office/powerpoint/2010/main" val="351553000"/>
              </p:ext>
            </p:extLst>
          </p:nvPr>
        </p:nvGraphicFramePr>
        <p:xfrm>
          <a:off x="8382000" y="1512000"/>
          <a:ext cx="3389313" cy="4444199"/>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95826517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16D0504D-4610-4E9E-A2DB-8B701F044BBC}"/>
              </a:ext>
            </a:extLst>
          </p:cNvPr>
          <p:cNvSpPr>
            <a:spLocks noGrp="1"/>
          </p:cNvSpPr>
          <p:nvPr>
            <p:ph type="ftr" sz="quarter" idx="12"/>
          </p:nvPr>
        </p:nvSpPr>
        <p:spPr/>
        <p:txBody>
          <a:bodyPr/>
          <a:lstStyle/>
          <a:p>
            <a:r>
              <a:rPr lang="en-US" noProof="0" dirty="0"/>
              <a:t>Add a footer</a:t>
            </a:r>
          </a:p>
        </p:txBody>
      </p:sp>
      <p:sp>
        <p:nvSpPr>
          <p:cNvPr id="3" name="Slide Number Placeholder 2">
            <a:extLst>
              <a:ext uri="{FF2B5EF4-FFF2-40B4-BE49-F238E27FC236}">
                <a16:creationId xmlns:a16="http://schemas.microsoft.com/office/drawing/2014/main" id="{A95CDFA7-DEA3-4BBE-8D70-0AF654A1E6FF}"/>
              </a:ext>
            </a:extLst>
          </p:cNvPr>
          <p:cNvSpPr>
            <a:spLocks noGrp="1"/>
          </p:cNvSpPr>
          <p:nvPr>
            <p:ph type="sldNum" sz="quarter" idx="13"/>
          </p:nvPr>
        </p:nvSpPr>
        <p:spPr/>
        <p:txBody>
          <a:bodyPr/>
          <a:lstStyle/>
          <a:p>
            <a:fld id="{19B51A1E-902D-48AF-9020-955120F399B6}" type="slidenum">
              <a:rPr lang="en-US" noProof="0" smtClean="0"/>
              <a:pPr/>
              <a:t>‹#›</a:t>
            </a:fld>
            <a:endParaRPr lang="en-US" noProof="0" dirty="0"/>
          </a:p>
        </p:txBody>
      </p:sp>
      <p:sp>
        <p:nvSpPr>
          <p:cNvPr id="4" name="Title 3">
            <a:extLst>
              <a:ext uri="{FF2B5EF4-FFF2-40B4-BE49-F238E27FC236}">
                <a16:creationId xmlns:a16="http://schemas.microsoft.com/office/drawing/2014/main" id="{90694D9D-C633-4D52-965E-E5BBD9883037}"/>
              </a:ext>
            </a:extLst>
          </p:cNvPr>
          <p:cNvSpPr>
            <a:spLocks noGrp="1"/>
          </p:cNvSpPr>
          <p:nvPr>
            <p:ph type="title"/>
          </p:nvPr>
        </p:nvSpPr>
        <p:spPr/>
        <p:txBody>
          <a:bodyPr/>
          <a:lstStyle/>
          <a:p>
            <a:r>
              <a:rPr lang="en-US" noProof="0"/>
              <a:t>Click to edit Master title style</a:t>
            </a:r>
          </a:p>
        </p:txBody>
      </p:sp>
    </p:spTree>
    <p:extLst>
      <p:ext uri="{BB962C8B-B14F-4D97-AF65-F5344CB8AC3E}">
        <p14:creationId xmlns:p14="http://schemas.microsoft.com/office/powerpoint/2010/main" val="113976703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16D0504D-4610-4E9E-A2DB-8B701F044BBC}"/>
              </a:ext>
            </a:extLst>
          </p:cNvPr>
          <p:cNvSpPr>
            <a:spLocks noGrp="1"/>
          </p:cNvSpPr>
          <p:nvPr>
            <p:ph type="ftr" sz="quarter" idx="12"/>
          </p:nvPr>
        </p:nvSpPr>
        <p:spPr/>
        <p:txBody>
          <a:bodyPr/>
          <a:lstStyle/>
          <a:p>
            <a:r>
              <a:rPr lang="en-US" noProof="0" dirty="0"/>
              <a:t>Add a footer</a:t>
            </a:r>
          </a:p>
        </p:txBody>
      </p:sp>
      <p:sp>
        <p:nvSpPr>
          <p:cNvPr id="3" name="Slide Number Placeholder 2">
            <a:extLst>
              <a:ext uri="{FF2B5EF4-FFF2-40B4-BE49-F238E27FC236}">
                <a16:creationId xmlns:a16="http://schemas.microsoft.com/office/drawing/2014/main" id="{A95CDFA7-DEA3-4BBE-8D70-0AF654A1E6FF}"/>
              </a:ext>
            </a:extLst>
          </p:cNvPr>
          <p:cNvSpPr>
            <a:spLocks noGrp="1"/>
          </p:cNvSpPr>
          <p:nvPr>
            <p:ph type="sldNum" sz="quarter" idx="13"/>
          </p:nvPr>
        </p:nvSpPr>
        <p:spPr/>
        <p:txBody>
          <a:bodyPr/>
          <a:lstStyle/>
          <a:p>
            <a:fld id="{19B51A1E-902D-48AF-9020-955120F399B6}" type="slidenum">
              <a:rPr lang="en-US" noProof="0" smtClean="0"/>
              <a:pPr/>
              <a:t>‹#›</a:t>
            </a:fld>
            <a:endParaRPr lang="en-US" noProof="0" dirty="0"/>
          </a:p>
        </p:txBody>
      </p:sp>
      <p:sp>
        <p:nvSpPr>
          <p:cNvPr id="4" name="Title 3">
            <a:extLst>
              <a:ext uri="{FF2B5EF4-FFF2-40B4-BE49-F238E27FC236}">
                <a16:creationId xmlns:a16="http://schemas.microsoft.com/office/drawing/2014/main" id="{90694D9D-C633-4D52-965E-E5BBD9883037}"/>
              </a:ext>
            </a:extLst>
          </p:cNvPr>
          <p:cNvSpPr>
            <a:spLocks noGrp="1"/>
          </p:cNvSpPr>
          <p:nvPr>
            <p:ph type="title"/>
          </p:nvPr>
        </p:nvSpPr>
        <p:spPr/>
        <p:txBody>
          <a:bodyPr/>
          <a:lstStyle/>
          <a:p>
            <a:r>
              <a:rPr lang="en-US" noProof="0"/>
              <a:t>Click to edit Master title style</a:t>
            </a:r>
          </a:p>
        </p:txBody>
      </p:sp>
      <p:sp>
        <p:nvSpPr>
          <p:cNvPr id="6" name="Text Placeholder 5">
            <a:extLst>
              <a:ext uri="{FF2B5EF4-FFF2-40B4-BE49-F238E27FC236}">
                <a16:creationId xmlns:a16="http://schemas.microsoft.com/office/drawing/2014/main" id="{0DB3A426-6D4A-4D91-ACD6-A2C25BAE44E3}"/>
              </a:ext>
            </a:extLst>
          </p:cNvPr>
          <p:cNvSpPr>
            <a:spLocks noGrp="1"/>
          </p:cNvSpPr>
          <p:nvPr>
            <p:ph type="body" sz="quarter" idx="14"/>
          </p:nvPr>
        </p:nvSpPr>
        <p:spPr>
          <a:xfrm>
            <a:off x="1664370" y="2033588"/>
            <a:ext cx="8863262" cy="2790825"/>
          </a:xfrm>
        </p:spPr>
        <p:txBody>
          <a:bodyPr anchor="ctr"/>
          <a:lstStyle>
            <a:lvl1pPr marL="0" indent="0" algn="ctr">
              <a:buNone/>
              <a:defRPr sz="6000"/>
            </a:lvl1pPr>
            <a:lvl2pPr marL="266700" indent="0">
              <a:buNone/>
              <a:defRPr/>
            </a:lvl2pPr>
          </a:lstStyle>
          <a:p>
            <a:pPr lvl="0"/>
            <a:r>
              <a:rPr lang="en-US" noProof="0"/>
              <a:t>Click to edit Master text styles</a:t>
            </a:r>
          </a:p>
        </p:txBody>
      </p:sp>
    </p:spTree>
    <p:extLst>
      <p:ext uri="{BB962C8B-B14F-4D97-AF65-F5344CB8AC3E}">
        <p14:creationId xmlns:p14="http://schemas.microsoft.com/office/powerpoint/2010/main" val="287724365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16D0504D-4610-4E9E-A2DB-8B701F044BBC}"/>
              </a:ext>
            </a:extLst>
          </p:cNvPr>
          <p:cNvSpPr>
            <a:spLocks noGrp="1"/>
          </p:cNvSpPr>
          <p:nvPr>
            <p:ph type="ftr" sz="quarter" idx="12"/>
          </p:nvPr>
        </p:nvSpPr>
        <p:spPr/>
        <p:txBody>
          <a:bodyPr/>
          <a:lstStyle/>
          <a:p>
            <a:r>
              <a:rPr lang="en-US" noProof="0" dirty="0"/>
              <a:t>Add a footer</a:t>
            </a:r>
          </a:p>
        </p:txBody>
      </p:sp>
      <p:sp>
        <p:nvSpPr>
          <p:cNvPr id="3" name="Slide Number Placeholder 2">
            <a:extLst>
              <a:ext uri="{FF2B5EF4-FFF2-40B4-BE49-F238E27FC236}">
                <a16:creationId xmlns:a16="http://schemas.microsoft.com/office/drawing/2014/main" id="{A95CDFA7-DEA3-4BBE-8D70-0AF654A1E6FF}"/>
              </a:ext>
            </a:extLst>
          </p:cNvPr>
          <p:cNvSpPr>
            <a:spLocks noGrp="1"/>
          </p:cNvSpPr>
          <p:nvPr>
            <p:ph type="sldNum" sz="quarter" idx="13"/>
          </p:nvPr>
        </p:nvSpPr>
        <p:spPr/>
        <p:txBody>
          <a:bodyPr/>
          <a:lstStyle/>
          <a:p>
            <a:fld id="{19B51A1E-902D-48AF-9020-955120F399B6}" type="slidenum">
              <a:rPr lang="en-US" noProof="0" smtClean="0"/>
              <a:pPr/>
              <a:t>‹#›</a:t>
            </a:fld>
            <a:endParaRPr lang="en-US" noProof="0" dirty="0"/>
          </a:p>
        </p:txBody>
      </p:sp>
    </p:spTree>
    <p:extLst>
      <p:ext uri="{BB962C8B-B14F-4D97-AF65-F5344CB8AC3E}">
        <p14:creationId xmlns:p14="http://schemas.microsoft.com/office/powerpoint/2010/main" val="390043351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5778124"/>
            <a:ext cx="12192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0" y="0"/>
            <a:ext cx="12192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1104900" y="2292094"/>
            <a:ext cx="10096500" cy="2219691"/>
          </a:xfrm>
        </p:spPr>
        <p:txBody>
          <a:bodyPr anchor="ctr">
            <a:normAutofit/>
          </a:bodyPr>
          <a:lstStyle>
            <a:lvl1pPr algn="l">
              <a:defRPr sz="4400" cap="all" baseline="0"/>
            </a:lvl1pPr>
          </a:lstStyle>
          <a:p>
            <a:r>
              <a:t>Click to edit Master title style</a:t>
            </a:r>
          </a:p>
        </p:txBody>
      </p:sp>
      <p:sp>
        <p:nvSpPr>
          <p:cNvPr id="3" name="Subtitle 2"/>
          <p:cNvSpPr>
            <a:spLocks noGrp="1"/>
          </p:cNvSpPr>
          <p:nvPr>
            <p:ph type="subTitle" idx="1"/>
          </p:nvPr>
        </p:nvSpPr>
        <p:spPr>
          <a:xfrm>
            <a:off x="1104898" y="4511784"/>
            <a:ext cx="10096501" cy="955565"/>
          </a:xfrm>
        </p:spPr>
        <p:txBody>
          <a:bodyPr>
            <a:normAutofit/>
          </a:bodyPr>
          <a:lstStyle>
            <a:lvl1pPr marL="0" indent="0" algn="l">
              <a:spcBef>
                <a:spcPts val="0"/>
              </a:spcBef>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t>Click to edit Master subtitle style</a:t>
            </a:r>
          </a:p>
        </p:txBody>
      </p:sp>
      <p:sp>
        <p:nvSpPr>
          <p:cNvPr id="4" name="Date Placeholder 3"/>
          <p:cNvSpPr>
            <a:spLocks noGrp="1"/>
          </p:cNvSpPr>
          <p:nvPr>
            <p:ph type="dt" sz="half" idx="10"/>
          </p:nvPr>
        </p:nvSpPr>
        <p:spPr/>
        <p:txBody>
          <a:bodyPr/>
          <a:lstStyle/>
          <a:p>
            <a:fld id="{402B9795-92DC-40DC-A1CA-9A4B349D7824}" type="datetimeFigureOut">
              <a:rPr lang="en-US" smtClean="0"/>
              <a:t>1/18/2023</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0FF54DE5-C571-48E8-A5BC-B369434E2F44}" type="slidenum">
              <a:rPr/>
              <a:t>‹#›</a:t>
            </a:fld>
            <a:endParaRPr/>
          </a:p>
        </p:txBody>
      </p:sp>
      <p:pic>
        <p:nvPicPr>
          <p:cNvPr id="11" name="Picture 10" title="Ribbon tab"/>
          <p:cNvPicPr>
            <a:picLocks noChangeAspect="1"/>
          </p:cNvPicPr>
          <p:nvPr/>
        </p:nvPicPr>
        <p:blipFill rotWithShape="1">
          <a:blip r:embed="rId2" cstate="print">
            <a:duotone>
              <a:schemeClr val="accent2">
                <a:shade val="45000"/>
                <a:satMod val="135000"/>
              </a:schemeClr>
              <a:prstClr val="white"/>
            </a:duotone>
            <a:extLst>
              <a:ext uri="{BEBA8EAE-BF5A-486C-A8C5-ECC9F3942E4B}">
                <a14:imgProps xmlns:a14="http://schemas.microsoft.com/office/drawing/2010/main">
                  <a14:imgLayer r:embed="rId3">
                    <a14:imgEffect>
                      <a14:saturation sat="30000"/>
                    </a14:imgEffect>
                  </a14:imgLayer>
                </a14:imgProps>
              </a:ext>
              <a:ext uri="{28A0092B-C50C-407E-A947-70E740481C1C}">
                <a14:useLocalDpi xmlns:a14="http://schemas.microsoft.com/office/drawing/2010/main" val="0"/>
              </a:ext>
            </a:extLst>
          </a:blip>
          <a:srcRect/>
          <a:stretch/>
        </p:blipFill>
        <p:spPr>
          <a:xfrm>
            <a:off x="1324445" y="0"/>
            <a:ext cx="1747524" cy="2292094"/>
          </a:xfrm>
          <a:prstGeom prst="rect">
            <a:avLst/>
          </a:prstGeom>
        </p:spPr>
      </p:pic>
    </p:spTree>
    <p:extLst>
      <p:ext uri="{BB962C8B-B14F-4D97-AF65-F5344CB8AC3E}">
        <p14:creationId xmlns:p14="http://schemas.microsoft.com/office/powerpoint/2010/main" val="16597565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Click to edit Master title style</a:t>
            </a:r>
          </a:p>
        </p:txBody>
      </p:sp>
      <p:sp>
        <p:nvSpPr>
          <p:cNvPr id="3" name="Content Placeholder 2"/>
          <p:cNvSpPr>
            <a:spLocks noGrp="1"/>
          </p:cNvSpPr>
          <p:nvPr>
            <p:ph idx="1"/>
          </p:nvPr>
        </p:nvSpPr>
        <p:spPr/>
        <p:txBody>
          <a:bodyPr/>
          <a:lstStyle/>
          <a:p>
            <a:pPr lvl="0"/>
            <a:r>
              <a:t>Click to edit Master text styles</a:t>
            </a:r>
          </a:p>
          <a:p>
            <a:pPr lvl="1"/>
            <a:r>
              <a:t>Second level</a:t>
            </a:r>
          </a:p>
          <a:p>
            <a:pPr lvl="2"/>
            <a:r>
              <a:t>Third level</a:t>
            </a:r>
          </a:p>
          <a:p>
            <a:pPr lvl="3"/>
            <a:r>
              <a:t>Fourth level</a:t>
            </a:r>
          </a:p>
          <a:p>
            <a:pPr lvl="4"/>
            <a:r>
              <a:t>Fifth level</a:t>
            </a:r>
          </a:p>
        </p:txBody>
      </p:sp>
      <p:sp>
        <p:nvSpPr>
          <p:cNvPr id="4" name="Date Placeholder 3"/>
          <p:cNvSpPr>
            <a:spLocks noGrp="1"/>
          </p:cNvSpPr>
          <p:nvPr>
            <p:ph type="dt" sz="half" idx="10"/>
          </p:nvPr>
        </p:nvSpPr>
        <p:spPr/>
        <p:txBody>
          <a:bodyPr/>
          <a:lstStyle/>
          <a:p>
            <a:fld id="{402B9795-92DC-40DC-A1CA-9A4B349D7824}" type="datetimeFigureOut">
              <a:rPr lang="en-US" smtClean="0"/>
              <a:t>1/18/2023</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37868768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preserve="1">
  <p:cSld name="Title Slide with Picture">
    <p:spTree>
      <p:nvGrpSpPr>
        <p:cNvPr id="1" name=""/>
        <p:cNvGrpSpPr/>
        <p:nvPr/>
      </p:nvGrpSpPr>
      <p:grpSpPr>
        <a:xfrm>
          <a:off x="0" y="0"/>
          <a:ext cx="0" cy="0"/>
          <a:chOff x="0" y="0"/>
          <a:chExt cx="0" cy="0"/>
        </a:xfrm>
      </p:grpSpPr>
      <p:grpSp>
        <p:nvGrpSpPr>
          <p:cNvPr id="13" name="Group 12"/>
          <p:cNvGrpSpPr/>
          <p:nvPr/>
        </p:nvGrpSpPr>
        <p:grpSpPr>
          <a:xfrm rot="10800000">
            <a:off x="0" y="5645510"/>
            <a:ext cx="12192000" cy="63125"/>
            <a:chOff x="507492" y="1501519"/>
            <a:chExt cx="8129016" cy="63125"/>
          </a:xfrm>
        </p:grpSpPr>
        <p:cxnSp>
          <p:nvCxnSpPr>
            <p:cNvPr id="17" name="Straight Connector 16"/>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grpSp>
        <p:nvGrpSpPr>
          <p:cNvPr id="14" name="Group 13"/>
          <p:cNvGrpSpPr/>
          <p:nvPr/>
        </p:nvGrpSpPr>
        <p:grpSpPr>
          <a:xfrm>
            <a:off x="0" y="1143000"/>
            <a:ext cx="12192000" cy="63125"/>
            <a:chOff x="507492" y="1501519"/>
            <a:chExt cx="8129016" cy="63125"/>
          </a:xfrm>
        </p:grpSpPr>
        <p:cxnSp>
          <p:nvCxnSpPr>
            <p:cNvPr id="15" name="Straight Connector 14"/>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7" name="Rectangle 6"/>
          <p:cNvSpPr/>
          <p:nvPr/>
        </p:nvSpPr>
        <p:spPr>
          <a:xfrm>
            <a:off x="0" y="5778124"/>
            <a:ext cx="12192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0" y="0"/>
            <a:ext cx="12192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1104900" y="2292094"/>
            <a:ext cx="5734050" cy="2219691"/>
          </a:xfrm>
        </p:spPr>
        <p:txBody>
          <a:bodyPr anchor="ctr">
            <a:normAutofit/>
          </a:bodyPr>
          <a:lstStyle>
            <a:lvl1pPr algn="l">
              <a:defRPr sz="4400" cap="all" baseline="0"/>
            </a:lvl1pPr>
          </a:lstStyle>
          <a:p>
            <a:r>
              <a:t>Click to edit Master title style</a:t>
            </a:r>
          </a:p>
        </p:txBody>
      </p:sp>
      <p:sp>
        <p:nvSpPr>
          <p:cNvPr id="11" name="Picture Placeholder 10" title="An empty placeholder to add an image. Click on the placeholder and select the image that you wish to add"/>
          <p:cNvSpPr>
            <a:spLocks noGrp="1"/>
          </p:cNvSpPr>
          <p:nvPr>
            <p:ph type="pic" sz="quarter" idx="13"/>
          </p:nvPr>
        </p:nvSpPr>
        <p:spPr>
          <a:xfrm>
            <a:off x="6981063" y="1310656"/>
            <a:ext cx="5210937" cy="4208604"/>
          </a:xfrm>
          <a:solidFill>
            <a:schemeClr val="tx1">
              <a:lumMod val="20000"/>
              <a:lumOff val="80000"/>
            </a:schemeClr>
          </a:solidFill>
        </p:spPr>
        <p:txBody>
          <a:bodyPr tIns="1005840"/>
          <a:lstStyle>
            <a:lvl1pPr marL="0" indent="0" algn="ctr">
              <a:buNone/>
              <a:defRPr/>
            </a:lvl1pPr>
          </a:lstStyle>
          <a:p>
            <a:endParaRPr/>
          </a:p>
        </p:txBody>
      </p:sp>
      <p:sp>
        <p:nvSpPr>
          <p:cNvPr id="3" name="Subtitle 2"/>
          <p:cNvSpPr>
            <a:spLocks noGrp="1"/>
          </p:cNvSpPr>
          <p:nvPr>
            <p:ph type="subTitle" idx="1"/>
          </p:nvPr>
        </p:nvSpPr>
        <p:spPr>
          <a:xfrm>
            <a:off x="1104900" y="4511784"/>
            <a:ext cx="5734050" cy="955565"/>
          </a:xfrm>
        </p:spPr>
        <p:txBody>
          <a:bodyPr>
            <a:normAutofit/>
          </a:bodyPr>
          <a:lstStyle>
            <a:lvl1pPr marL="0" indent="0" algn="l">
              <a:spcBef>
                <a:spcPts val="0"/>
              </a:spcBef>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t>Click to edit Master subtitle style</a:t>
            </a:r>
          </a:p>
        </p:txBody>
      </p:sp>
      <p:pic>
        <p:nvPicPr>
          <p:cNvPr id="10" name="Picture 9" title="Ribbon tab"/>
          <p:cNvPicPr>
            <a:picLocks noChangeAspect="1"/>
          </p:cNvPicPr>
          <p:nvPr/>
        </p:nvPicPr>
        <p:blipFill rotWithShape="1">
          <a:blip r:embed="rId2" cstate="print">
            <a:duotone>
              <a:schemeClr val="accent2">
                <a:shade val="45000"/>
                <a:satMod val="135000"/>
              </a:schemeClr>
              <a:prstClr val="white"/>
            </a:duotone>
            <a:extLst>
              <a:ext uri="{BEBA8EAE-BF5A-486C-A8C5-ECC9F3942E4B}">
                <a14:imgProps xmlns:a14="http://schemas.microsoft.com/office/drawing/2010/main">
                  <a14:imgLayer r:embed="rId3">
                    <a14:imgEffect>
                      <a14:saturation sat="30000"/>
                    </a14:imgEffect>
                  </a14:imgLayer>
                </a14:imgProps>
              </a:ext>
              <a:ext uri="{28A0092B-C50C-407E-A947-70E740481C1C}">
                <a14:useLocalDpi xmlns:a14="http://schemas.microsoft.com/office/drawing/2010/main" val="0"/>
              </a:ext>
            </a:extLst>
          </a:blip>
          <a:srcRect/>
          <a:stretch/>
        </p:blipFill>
        <p:spPr>
          <a:xfrm>
            <a:off x="1325880" y="0"/>
            <a:ext cx="1747524" cy="2292094"/>
          </a:xfrm>
          <a:prstGeom prst="rect">
            <a:avLst/>
          </a:prstGeom>
        </p:spPr>
      </p:pic>
    </p:spTree>
    <p:extLst>
      <p:ext uri="{BB962C8B-B14F-4D97-AF65-F5344CB8AC3E}">
        <p14:creationId xmlns:p14="http://schemas.microsoft.com/office/powerpoint/2010/main" val="26739436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2514600"/>
            <a:ext cx="12192000" cy="3194035"/>
            <a:chOff x="647402" y="2514600"/>
            <a:chExt cx="10838688" cy="3194035"/>
          </a:xfrm>
        </p:grpSpPr>
        <p:grpSp>
          <p:nvGrpSpPr>
            <p:cNvPr id="9" name="Group 8"/>
            <p:cNvGrpSpPr/>
            <p:nvPr/>
          </p:nvGrpSpPr>
          <p:grpSpPr>
            <a:xfrm>
              <a:off x="647402" y="2514600"/>
              <a:ext cx="10838688" cy="63125"/>
              <a:chOff x="507492" y="1501519"/>
              <a:chExt cx="8129016" cy="63125"/>
            </a:xfrm>
          </p:grpSpPr>
          <p:cxnSp>
            <p:nvCxnSpPr>
              <p:cNvPr id="14" name="Straight Connector 13"/>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10" name="Rectangle 9"/>
            <p:cNvSpPr/>
            <p:nvPr/>
          </p:nvSpPr>
          <p:spPr>
            <a:xfrm>
              <a:off x="647402" y="2640850"/>
              <a:ext cx="10838688" cy="294153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11" name="Group 10"/>
            <p:cNvGrpSpPr/>
            <p:nvPr/>
          </p:nvGrpSpPr>
          <p:grpSpPr>
            <a:xfrm rot="10800000">
              <a:off x="647402" y="5645510"/>
              <a:ext cx="10838688" cy="63125"/>
              <a:chOff x="507492" y="1501519"/>
              <a:chExt cx="8129016" cy="63125"/>
            </a:xfrm>
          </p:grpSpPr>
          <p:cxnSp>
            <p:nvCxnSpPr>
              <p:cNvPr id="12" name="Straight Connector 11"/>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grpSp>
      <p:sp>
        <p:nvSpPr>
          <p:cNvPr id="2" name="Title 1"/>
          <p:cNvSpPr>
            <a:spLocks noGrp="1"/>
          </p:cNvSpPr>
          <p:nvPr>
            <p:ph type="title"/>
          </p:nvPr>
        </p:nvSpPr>
        <p:spPr>
          <a:xfrm>
            <a:off x="1104899" y="2971806"/>
            <a:ext cx="10071099" cy="1684150"/>
          </a:xfrm>
        </p:spPr>
        <p:txBody>
          <a:bodyPr anchor="ctr">
            <a:normAutofit/>
          </a:bodyPr>
          <a:lstStyle>
            <a:lvl1pPr>
              <a:defRPr sz="4400" cap="all" baseline="0">
                <a:solidFill>
                  <a:schemeClr val="bg1"/>
                </a:solidFill>
              </a:defRPr>
            </a:lvl1pPr>
          </a:lstStyle>
          <a:p>
            <a:r>
              <a:t>Click to edit Master title style</a:t>
            </a:r>
          </a:p>
        </p:txBody>
      </p:sp>
      <p:sp>
        <p:nvSpPr>
          <p:cNvPr id="3" name="Text Placeholder 2"/>
          <p:cNvSpPr>
            <a:spLocks noGrp="1"/>
          </p:cNvSpPr>
          <p:nvPr>
            <p:ph type="body" idx="1"/>
          </p:nvPr>
        </p:nvSpPr>
        <p:spPr>
          <a:xfrm>
            <a:off x="1104899" y="4655956"/>
            <a:ext cx="10071099" cy="509750"/>
          </a:xfrm>
        </p:spPr>
        <p:txBody>
          <a:bodyPr>
            <a:normAutofit/>
          </a:bodyPr>
          <a:lstStyle>
            <a:lvl1pPr marL="0" indent="0">
              <a:spcBef>
                <a:spcPts val="0"/>
              </a:spcBef>
              <a:buNone/>
              <a:defRPr sz="16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t>Click to edit Master text styles</a:t>
            </a:r>
          </a:p>
        </p:txBody>
      </p:sp>
      <p:sp>
        <p:nvSpPr>
          <p:cNvPr id="4" name="Date Placeholder 3"/>
          <p:cNvSpPr>
            <a:spLocks noGrp="1"/>
          </p:cNvSpPr>
          <p:nvPr>
            <p:ph type="dt" sz="half" idx="10"/>
          </p:nvPr>
        </p:nvSpPr>
        <p:spPr/>
        <p:txBody>
          <a:bodyPr/>
          <a:lstStyle/>
          <a:p>
            <a:fld id="{402B9795-92DC-40DC-A1CA-9A4B349D7824}" type="datetimeFigureOut">
              <a:rPr lang="en-US" smtClean="0"/>
              <a:t>1/18/2023</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0FF54DE5-C571-48E8-A5BC-B369434E2F44}" type="slidenum">
              <a:rPr/>
              <a:t>‹#›</a:t>
            </a:fld>
            <a:endParaRPr/>
          </a:p>
        </p:txBody>
      </p:sp>
      <p:pic>
        <p:nvPicPr>
          <p:cNvPr id="7" name="Picture 6" title="Ribbon tab"/>
          <p:cNvPicPr>
            <a:picLocks noChangeAspect="1"/>
          </p:cNvPicPr>
          <p:nvPr/>
        </p:nvPicPr>
        <p:blipFill>
          <a:blip r:embed="rId2">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1325880" y="0"/>
            <a:ext cx="1783188" cy="2971806"/>
          </a:xfrm>
          <a:prstGeom prst="rect">
            <a:avLst/>
          </a:prstGeom>
        </p:spPr>
      </p:pic>
    </p:spTree>
    <p:extLst>
      <p:ext uri="{BB962C8B-B14F-4D97-AF65-F5344CB8AC3E}">
        <p14:creationId xmlns:p14="http://schemas.microsoft.com/office/powerpoint/2010/main" val="36026788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ext Image Layout 2">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890ED7CE-A9D2-4D19-B978-56BFB74E657C}"/>
              </a:ext>
            </a:extLst>
          </p:cNvPr>
          <p:cNvSpPr>
            <a:spLocks noGrp="1"/>
          </p:cNvSpPr>
          <p:nvPr>
            <p:ph type="pic" sz="quarter" idx="14" hasCustomPrompt="1"/>
          </p:nvPr>
        </p:nvSpPr>
        <p:spPr>
          <a:xfrm>
            <a:off x="0" y="-1"/>
            <a:ext cx="6096000" cy="6371351"/>
          </a:xfrm>
          <a:solidFill>
            <a:schemeClr val="bg1">
              <a:lumMod val="95000"/>
            </a:schemeClr>
          </a:solidFill>
        </p:spPr>
        <p:txBody>
          <a:bodyPr tIns="1584000" anchor="t"/>
          <a:lstStyle>
            <a:lvl1pPr marL="0" indent="0" algn="ctr">
              <a:buNone/>
              <a:defRPr sz="1200" i="1">
                <a:latin typeface="Times New Roman" panose="02020603050405020304" pitchFamily="18" charset="0"/>
                <a:cs typeface="Times New Roman" panose="02020603050405020304" pitchFamily="18" charset="0"/>
              </a:defRPr>
            </a:lvl1pPr>
          </a:lstStyle>
          <a:p>
            <a:r>
              <a:rPr lang="en-US" noProof="0" dirty="0"/>
              <a:t>Insert or Drag &amp; Drop your photo</a:t>
            </a:r>
          </a:p>
        </p:txBody>
      </p:sp>
      <p:sp>
        <p:nvSpPr>
          <p:cNvPr id="2" name="Title 1">
            <a:extLst>
              <a:ext uri="{FF2B5EF4-FFF2-40B4-BE49-F238E27FC236}">
                <a16:creationId xmlns:a16="http://schemas.microsoft.com/office/drawing/2014/main" id="{40EE479C-D1F6-4BAC-80D2-90EF74E3261A}"/>
              </a:ext>
            </a:extLst>
          </p:cNvPr>
          <p:cNvSpPr>
            <a:spLocks noGrp="1"/>
          </p:cNvSpPr>
          <p:nvPr>
            <p:ph type="title" hasCustomPrompt="1"/>
          </p:nvPr>
        </p:nvSpPr>
        <p:spPr>
          <a:xfrm>
            <a:off x="5118100" y="1869795"/>
            <a:ext cx="6641900" cy="1124345"/>
          </a:xfrm>
          <a:solidFill>
            <a:schemeClr val="bg1">
              <a:lumMod val="95000"/>
            </a:schemeClr>
          </a:solidFill>
        </p:spPr>
        <p:txBody>
          <a:bodyPr lIns="180000" tIns="180000" rIns="180000" bIns="180000"/>
          <a:lstStyle>
            <a:lvl1pPr algn="l">
              <a:defRPr sz="6000" b="1" spc="-300">
                <a:solidFill>
                  <a:schemeClr val="tx1">
                    <a:lumMod val="75000"/>
                    <a:lumOff val="25000"/>
                  </a:schemeClr>
                </a:solidFill>
              </a:defRPr>
            </a:lvl1pPr>
          </a:lstStyle>
          <a:p>
            <a:r>
              <a:rPr lang="en-US" noProof="0"/>
              <a:t>Click to edit page title</a:t>
            </a:r>
          </a:p>
        </p:txBody>
      </p:sp>
      <p:sp>
        <p:nvSpPr>
          <p:cNvPr id="10" name="Subtitle 2">
            <a:extLst>
              <a:ext uri="{FF2B5EF4-FFF2-40B4-BE49-F238E27FC236}">
                <a16:creationId xmlns:a16="http://schemas.microsoft.com/office/drawing/2014/main" id="{3FAEED1D-0E66-4F74-9455-675F5CB7EAD4}"/>
              </a:ext>
            </a:extLst>
          </p:cNvPr>
          <p:cNvSpPr>
            <a:spLocks noGrp="1"/>
          </p:cNvSpPr>
          <p:nvPr>
            <p:ph type="body" sz="quarter" idx="32" hasCustomPrompt="1"/>
          </p:nvPr>
        </p:nvSpPr>
        <p:spPr>
          <a:xfrm>
            <a:off x="5118334" y="2994141"/>
            <a:ext cx="6641626" cy="590155"/>
          </a:xfrm>
          <a:solidFill>
            <a:schemeClr val="tx1">
              <a:alpha val="80000"/>
            </a:schemeClr>
          </a:solidFill>
        </p:spPr>
        <p:txBody>
          <a:bodyPr lIns="180000" tIns="180000" rIns="180000" bIns="180000"/>
          <a:lstStyle>
            <a:lvl1pPr marL="0" indent="0" algn="l">
              <a:buNone/>
              <a:defRPr>
                <a:solidFill>
                  <a:schemeClr val="bg1"/>
                </a:solidFill>
              </a:defRPr>
            </a:lvl1pPr>
            <a:lvl2pPr marL="266700" indent="0">
              <a:buNone/>
              <a:defRPr/>
            </a:lvl2pPr>
            <a:lvl3pPr marL="542925" indent="0">
              <a:buNone/>
              <a:defRPr/>
            </a:lvl3pPr>
            <a:lvl4pPr marL="809625" indent="0">
              <a:buNone/>
              <a:defRPr/>
            </a:lvl4pPr>
            <a:lvl5pPr marL="1076325" indent="0">
              <a:buNone/>
              <a:defRPr/>
            </a:lvl5pPr>
          </a:lstStyle>
          <a:p>
            <a:pPr lvl="0"/>
            <a:r>
              <a:rPr lang="en-US" noProof="0"/>
              <a:t>Subtitle</a:t>
            </a:r>
          </a:p>
        </p:txBody>
      </p:sp>
      <p:sp>
        <p:nvSpPr>
          <p:cNvPr id="3" name="Content Placeholder 2">
            <a:extLst>
              <a:ext uri="{FF2B5EF4-FFF2-40B4-BE49-F238E27FC236}">
                <a16:creationId xmlns:a16="http://schemas.microsoft.com/office/drawing/2014/main" id="{A22238F2-C6EC-476F-8371-119AECBA5622}"/>
              </a:ext>
            </a:extLst>
          </p:cNvPr>
          <p:cNvSpPr>
            <a:spLocks noGrp="1"/>
          </p:cNvSpPr>
          <p:nvPr>
            <p:ph sz="half" idx="1"/>
          </p:nvPr>
        </p:nvSpPr>
        <p:spPr>
          <a:xfrm>
            <a:off x="6288000" y="3763648"/>
            <a:ext cx="5472000" cy="2428351"/>
          </a:xfrm>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Footer Placeholder 3">
            <a:extLst>
              <a:ext uri="{FF2B5EF4-FFF2-40B4-BE49-F238E27FC236}">
                <a16:creationId xmlns:a16="http://schemas.microsoft.com/office/drawing/2014/main" id="{57847F90-9DB6-4832-9EB7-393AADAE8B70}"/>
              </a:ext>
            </a:extLst>
          </p:cNvPr>
          <p:cNvSpPr>
            <a:spLocks noGrp="1"/>
          </p:cNvSpPr>
          <p:nvPr>
            <p:ph type="ftr" sz="quarter" idx="13"/>
          </p:nvPr>
        </p:nvSpPr>
        <p:spPr/>
        <p:txBody>
          <a:bodyPr/>
          <a:lstStyle/>
          <a:p>
            <a:r>
              <a:rPr lang="en-US" noProof="0" dirty="0"/>
              <a:t>Add a footer</a:t>
            </a:r>
          </a:p>
        </p:txBody>
      </p:sp>
      <p:sp>
        <p:nvSpPr>
          <p:cNvPr id="5" name="Slide Number Placeholder 4">
            <a:extLst>
              <a:ext uri="{FF2B5EF4-FFF2-40B4-BE49-F238E27FC236}">
                <a16:creationId xmlns:a16="http://schemas.microsoft.com/office/drawing/2014/main" id="{0505ED12-A431-4761-87A4-F05164BE0221}"/>
              </a:ext>
            </a:extLst>
          </p:cNvPr>
          <p:cNvSpPr>
            <a:spLocks noGrp="1"/>
          </p:cNvSpPr>
          <p:nvPr>
            <p:ph type="sldNum" sz="quarter" idx="33"/>
          </p:nvPr>
        </p:nvSpPr>
        <p:spPr/>
        <p:txBody>
          <a:bodyPr/>
          <a:lstStyle/>
          <a:p>
            <a:fld id="{19B51A1E-902D-48AF-9020-955120F399B6}" type="slidenum">
              <a:rPr lang="en-US" noProof="0" smtClean="0"/>
              <a:pPr/>
              <a:t>‹#›</a:t>
            </a:fld>
            <a:endParaRPr lang="en-US" noProof="0" dirty="0"/>
          </a:p>
        </p:txBody>
      </p:sp>
      <p:sp>
        <p:nvSpPr>
          <p:cNvPr id="8" name="Rectangle 7">
            <a:extLst>
              <a:ext uri="{FF2B5EF4-FFF2-40B4-BE49-F238E27FC236}">
                <a16:creationId xmlns:a16="http://schemas.microsoft.com/office/drawing/2014/main" id="{FA5285E0-8F27-49C4-AADF-92A3B72D41FD}"/>
              </a:ext>
            </a:extLst>
          </p:cNvPr>
          <p:cNvSpPr/>
          <p:nvPr userDrawn="1"/>
        </p:nvSpPr>
        <p:spPr>
          <a:xfrm>
            <a:off x="9775824" y="1762069"/>
            <a:ext cx="1984175" cy="1148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US" noProof="0" dirty="0"/>
          </a:p>
        </p:txBody>
      </p:sp>
    </p:spTree>
    <p:extLst>
      <p:ext uri="{BB962C8B-B14F-4D97-AF65-F5344CB8AC3E}">
        <p14:creationId xmlns:p14="http://schemas.microsoft.com/office/powerpoint/2010/main" val="38438929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Click to edit Master title style</a:t>
            </a:r>
          </a:p>
        </p:txBody>
      </p:sp>
      <p:sp>
        <p:nvSpPr>
          <p:cNvPr id="3" name="Content Placeholder 2"/>
          <p:cNvSpPr>
            <a:spLocks noGrp="1"/>
          </p:cNvSpPr>
          <p:nvPr>
            <p:ph sz="half" idx="1"/>
          </p:nvPr>
        </p:nvSpPr>
        <p:spPr>
          <a:xfrm>
            <a:off x="1104900" y="1600200"/>
            <a:ext cx="4914900" cy="4571999"/>
          </a:xfrm>
        </p:spPr>
        <p:txBody>
          <a:bodyPr/>
          <a:lstStyle>
            <a:lvl5pPr>
              <a:defRPr/>
            </a:lvl5pPr>
            <a:lvl6pPr>
              <a:defRPr/>
            </a:lvl6pPr>
            <a:lvl7pPr>
              <a:defRPr/>
            </a:lvl7pPr>
            <a:lvl8pPr>
              <a:defRPr/>
            </a:lvl8pPr>
            <a:lvl9pPr>
              <a:defRPr/>
            </a:lvl9pPr>
          </a:lstStyle>
          <a:p>
            <a:pPr lvl="0"/>
            <a:r>
              <a:t>Click to edit Master text styles</a:t>
            </a:r>
          </a:p>
          <a:p>
            <a:pPr lvl="1"/>
            <a:r>
              <a:t>Second level</a:t>
            </a:r>
          </a:p>
          <a:p>
            <a:pPr lvl="2"/>
            <a:r>
              <a:t>Third level</a:t>
            </a:r>
          </a:p>
          <a:p>
            <a:pPr lvl="3"/>
            <a:r>
              <a:t>Fourth level</a:t>
            </a:r>
          </a:p>
          <a:p>
            <a:pPr lvl="4"/>
            <a:r>
              <a:t>Fifth level</a:t>
            </a:r>
          </a:p>
        </p:txBody>
      </p:sp>
      <p:sp>
        <p:nvSpPr>
          <p:cNvPr id="4" name="Content Placeholder 3"/>
          <p:cNvSpPr>
            <a:spLocks noGrp="1"/>
          </p:cNvSpPr>
          <p:nvPr>
            <p:ph sz="half" idx="2"/>
          </p:nvPr>
        </p:nvSpPr>
        <p:spPr>
          <a:xfrm>
            <a:off x="6172200" y="1600200"/>
            <a:ext cx="4914900" cy="4571999"/>
          </a:xfrm>
        </p:spPr>
        <p:txBody>
          <a:bodyPr/>
          <a:lstStyle>
            <a:lvl5pPr>
              <a:defRPr/>
            </a:lvl5pPr>
            <a:lvl6pPr>
              <a:defRPr/>
            </a:lvl6pPr>
            <a:lvl7pPr>
              <a:defRPr/>
            </a:lvl7pPr>
            <a:lvl8pPr>
              <a:defRPr/>
            </a:lvl8pPr>
          </a:lstStyle>
          <a:p>
            <a:pPr lvl="0"/>
            <a:r>
              <a:t>Click to edit Master text styles</a:t>
            </a:r>
          </a:p>
          <a:p>
            <a:pPr lvl="1"/>
            <a:r>
              <a:t>Second level</a:t>
            </a:r>
          </a:p>
          <a:p>
            <a:pPr lvl="2"/>
            <a:r>
              <a:t>Third level</a:t>
            </a:r>
          </a:p>
          <a:p>
            <a:pPr lvl="3"/>
            <a:r>
              <a:t>Fourth level</a:t>
            </a:r>
          </a:p>
          <a:p>
            <a:pPr lvl="4"/>
            <a:r>
              <a:t>Fifth level</a:t>
            </a:r>
          </a:p>
        </p:txBody>
      </p:sp>
      <p:sp>
        <p:nvSpPr>
          <p:cNvPr id="5" name="Date Placeholder 4"/>
          <p:cNvSpPr>
            <a:spLocks noGrp="1"/>
          </p:cNvSpPr>
          <p:nvPr>
            <p:ph type="dt" sz="half" idx="10"/>
          </p:nvPr>
        </p:nvSpPr>
        <p:spPr/>
        <p:txBody>
          <a:bodyPr/>
          <a:lstStyle/>
          <a:p>
            <a:fld id="{402B9795-92DC-40DC-A1CA-9A4B349D7824}" type="datetimeFigureOut">
              <a:rPr lang="en-US" smtClean="0"/>
              <a:t>1/18/2023</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3527791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Click to edit Master title style</a:t>
            </a:r>
          </a:p>
        </p:txBody>
      </p:sp>
      <p:sp>
        <p:nvSpPr>
          <p:cNvPr id="3" name="Text Placeholder 2"/>
          <p:cNvSpPr>
            <a:spLocks noGrp="1"/>
          </p:cNvSpPr>
          <p:nvPr>
            <p:ph type="body" idx="1"/>
          </p:nvPr>
        </p:nvSpPr>
        <p:spPr>
          <a:xfrm>
            <a:off x="1104900" y="1600200"/>
            <a:ext cx="4919472" cy="823912"/>
          </a:xfrm>
        </p:spPr>
        <p:txBody>
          <a:bodyPr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t>Click to edit Master text styles</a:t>
            </a:r>
          </a:p>
        </p:txBody>
      </p:sp>
      <p:sp>
        <p:nvSpPr>
          <p:cNvPr id="4" name="Content Placeholder 3"/>
          <p:cNvSpPr>
            <a:spLocks noGrp="1"/>
          </p:cNvSpPr>
          <p:nvPr>
            <p:ph sz="half" idx="2"/>
          </p:nvPr>
        </p:nvSpPr>
        <p:spPr>
          <a:xfrm>
            <a:off x="1104900" y="2424112"/>
            <a:ext cx="4919472" cy="3748088"/>
          </a:xfrm>
        </p:spPr>
        <p:txBody>
          <a:bodyPr/>
          <a:lstStyle/>
          <a:p>
            <a:pPr lvl="0"/>
            <a:r>
              <a:t>Click to edit Master text styles</a:t>
            </a:r>
          </a:p>
          <a:p>
            <a:pPr lvl="1"/>
            <a:r>
              <a:t>Second level</a:t>
            </a:r>
          </a:p>
          <a:p>
            <a:pPr lvl="2"/>
            <a:r>
              <a:t>Third level</a:t>
            </a:r>
          </a:p>
          <a:p>
            <a:pPr lvl="3"/>
            <a:r>
              <a:t>Fourth level</a:t>
            </a:r>
          </a:p>
          <a:p>
            <a:pPr lvl="4"/>
            <a:r>
              <a:t>Fifth level</a:t>
            </a:r>
          </a:p>
        </p:txBody>
      </p:sp>
      <p:sp>
        <p:nvSpPr>
          <p:cNvPr id="5" name="Text Placeholder 4"/>
          <p:cNvSpPr>
            <a:spLocks noGrp="1"/>
          </p:cNvSpPr>
          <p:nvPr>
            <p:ph type="body" sz="quarter" idx="3"/>
          </p:nvPr>
        </p:nvSpPr>
        <p:spPr>
          <a:xfrm>
            <a:off x="6166110" y="1600200"/>
            <a:ext cx="4919472" cy="823912"/>
          </a:xfrm>
        </p:spPr>
        <p:txBody>
          <a:bodyPr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t>Click to edit Master text styles</a:t>
            </a:r>
          </a:p>
        </p:txBody>
      </p:sp>
      <p:sp>
        <p:nvSpPr>
          <p:cNvPr id="6" name="Content Placeholder 5"/>
          <p:cNvSpPr>
            <a:spLocks noGrp="1"/>
          </p:cNvSpPr>
          <p:nvPr>
            <p:ph sz="quarter" idx="4"/>
          </p:nvPr>
        </p:nvSpPr>
        <p:spPr>
          <a:xfrm>
            <a:off x="6166110" y="2424112"/>
            <a:ext cx="4919472" cy="3748088"/>
          </a:xfrm>
        </p:spPr>
        <p:txBody>
          <a:bodyPr/>
          <a:lstStyle/>
          <a:p>
            <a:pPr lvl="0"/>
            <a:r>
              <a:t>Click to edit Master text styles</a:t>
            </a:r>
          </a:p>
          <a:p>
            <a:pPr lvl="1"/>
            <a:r>
              <a:t>Second level</a:t>
            </a:r>
          </a:p>
          <a:p>
            <a:pPr lvl="2"/>
            <a:r>
              <a:t>Third level</a:t>
            </a:r>
          </a:p>
          <a:p>
            <a:pPr lvl="3"/>
            <a:r>
              <a:t>Fourth level</a:t>
            </a:r>
          </a:p>
          <a:p>
            <a:pPr lvl="4"/>
            <a:r>
              <a:t>Fifth level</a:t>
            </a:r>
          </a:p>
        </p:txBody>
      </p:sp>
      <p:sp>
        <p:nvSpPr>
          <p:cNvPr id="7" name="Date Placeholder 6"/>
          <p:cNvSpPr>
            <a:spLocks noGrp="1"/>
          </p:cNvSpPr>
          <p:nvPr>
            <p:ph type="dt" sz="half" idx="10"/>
          </p:nvPr>
        </p:nvSpPr>
        <p:spPr/>
        <p:txBody>
          <a:bodyPr/>
          <a:lstStyle/>
          <a:p>
            <a:fld id="{402B9795-92DC-40DC-A1CA-9A4B349D7824}" type="datetimeFigureOut">
              <a:rPr lang="en-US" smtClean="0"/>
              <a:t>1/18/2023</a:t>
            </a:fld>
            <a:endParaRPr/>
          </a:p>
        </p:txBody>
      </p:sp>
      <p:sp>
        <p:nvSpPr>
          <p:cNvPr id="8" name="Footer Placeholder 7"/>
          <p:cNvSpPr>
            <a:spLocks noGrp="1"/>
          </p:cNvSpPr>
          <p:nvPr>
            <p:ph type="ftr" sz="quarter" idx="11"/>
          </p:nvPr>
        </p:nvSpPr>
        <p:spPr/>
        <p:txBody>
          <a:bodyPr/>
          <a:lstStyle/>
          <a:p>
            <a:endParaRPr/>
          </a:p>
        </p:txBody>
      </p:sp>
      <p:sp>
        <p:nvSpPr>
          <p:cNvPr id="9" name="Slide Number Placeholder 8"/>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39710161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Click to edit Master title style</a:t>
            </a:r>
          </a:p>
        </p:txBody>
      </p:sp>
      <p:sp>
        <p:nvSpPr>
          <p:cNvPr id="3" name="Date Placeholder 2"/>
          <p:cNvSpPr>
            <a:spLocks noGrp="1"/>
          </p:cNvSpPr>
          <p:nvPr>
            <p:ph type="dt" sz="half" idx="10"/>
          </p:nvPr>
        </p:nvSpPr>
        <p:spPr/>
        <p:txBody>
          <a:bodyPr/>
          <a:lstStyle/>
          <a:p>
            <a:fld id="{402B9795-92DC-40DC-A1CA-9A4B349D7824}" type="datetimeFigureOut">
              <a:rPr lang="en-US" smtClean="0"/>
              <a:t>1/18/2023</a:t>
            </a:fld>
            <a:endParaRPr/>
          </a:p>
        </p:txBody>
      </p:sp>
      <p:sp>
        <p:nvSpPr>
          <p:cNvPr id="4" name="Footer Placeholder 3"/>
          <p:cNvSpPr>
            <a:spLocks noGrp="1"/>
          </p:cNvSpPr>
          <p:nvPr>
            <p:ph type="ftr" sz="quarter" idx="11"/>
          </p:nvPr>
        </p:nvSpPr>
        <p:spPr/>
        <p:txBody>
          <a:bodyPr/>
          <a:lstStyle/>
          <a:p>
            <a:endParaRPr/>
          </a:p>
        </p:txBody>
      </p:sp>
      <p:sp>
        <p:nvSpPr>
          <p:cNvPr id="5" name="Slide Number Placeholder 4"/>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17581115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2B9795-92DC-40DC-A1CA-9A4B349D7824}" type="datetimeFigureOut">
              <a:rPr lang="en-US" smtClean="0"/>
              <a:t>1/18/2023</a:t>
            </a:fld>
            <a:endParaRPr/>
          </a:p>
        </p:txBody>
      </p:sp>
      <p:sp>
        <p:nvSpPr>
          <p:cNvPr id="3" name="Footer Placeholder 2"/>
          <p:cNvSpPr>
            <a:spLocks noGrp="1"/>
          </p:cNvSpPr>
          <p:nvPr>
            <p:ph type="ftr" sz="quarter" idx="11"/>
          </p:nvPr>
        </p:nvSpPr>
        <p:spPr/>
        <p:txBody>
          <a:bodyPr/>
          <a:lstStyle/>
          <a:p>
            <a:endParaRPr/>
          </a:p>
        </p:txBody>
      </p:sp>
      <p:sp>
        <p:nvSpPr>
          <p:cNvPr id="4" name="Slide Number Placeholder 3"/>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3024169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lvl1pPr>
              <a:defRPr sz="3200"/>
            </a:lvl1pPr>
          </a:lstStyle>
          <a:p>
            <a:r>
              <a:t>Click to edit Master title style</a:t>
            </a:r>
          </a:p>
        </p:txBody>
      </p:sp>
      <p:sp>
        <p:nvSpPr>
          <p:cNvPr id="3" name="Content Placeholder 2"/>
          <p:cNvSpPr>
            <a:spLocks noGrp="1"/>
          </p:cNvSpPr>
          <p:nvPr>
            <p:ph idx="1"/>
          </p:nvPr>
        </p:nvSpPr>
        <p:spPr>
          <a:xfrm>
            <a:off x="5641848" y="1600199"/>
            <a:ext cx="5445252" cy="4572001"/>
          </a:xfrm>
        </p:spPr>
        <p:txBody>
          <a:bodyPr>
            <a:normAutofit/>
          </a:bodyPr>
          <a:lstStyle>
            <a:lvl1pPr>
              <a:defRPr sz="2000"/>
            </a:lvl1pPr>
            <a:lvl2pPr>
              <a:defRPr sz="1600"/>
            </a:lvl2pPr>
            <a:lvl3pPr>
              <a:defRPr sz="1600"/>
            </a:lvl3pPr>
            <a:lvl4pPr>
              <a:defRPr sz="1400"/>
            </a:lvl4pPr>
            <a:lvl5pPr>
              <a:defRPr sz="1400"/>
            </a:lvl5pPr>
            <a:lvl6pPr>
              <a:defRPr sz="1400"/>
            </a:lvl6pPr>
            <a:lvl7pPr>
              <a:defRPr sz="1400"/>
            </a:lvl7pPr>
            <a:lvl8pPr>
              <a:defRPr sz="1400"/>
            </a:lvl8pPr>
            <a:lvl9pPr>
              <a:defRPr sz="1400"/>
            </a:lvl9pPr>
          </a:lstStyle>
          <a:p>
            <a:pPr lvl="0"/>
            <a:r>
              <a:t>Click to edit Master text styles</a:t>
            </a:r>
          </a:p>
          <a:p>
            <a:pPr lvl="1"/>
            <a:r>
              <a:t>Second level</a:t>
            </a:r>
          </a:p>
          <a:p>
            <a:pPr lvl="2"/>
            <a:r>
              <a:t>Third level</a:t>
            </a:r>
          </a:p>
          <a:p>
            <a:pPr lvl="3"/>
            <a:r>
              <a:t>Fourth level</a:t>
            </a:r>
          </a:p>
          <a:p>
            <a:pPr lvl="4"/>
            <a:r>
              <a:t>Fifth level</a:t>
            </a:r>
          </a:p>
        </p:txBody>
      </p:sp>
      <p:sp>
        <p:nvSpPr>
          <p:cNvPr id="4" name="Text Placeholder 3"/>
          <p:cNvSpPr>
            <a:spLocks noGrp="1"/>
          </p:cNvSpPr>
          <p:nvPr>
            <p:ph type="body" sz="half" idx="2"/>
          </p:nvPr>
        </p:nvSpPr>
        <p:spPr>
          <a:xfrm>
            <a:off x="1104900" y="1600200"/>
            <a:ext cx="4384548" cy="4572000"/>
          </a:xfrm>
        </p:spPr>
        <p:txBody>
          <a:bodyPr>
            <a:normAutofit/>
          </a:bodyPr>
          <a:lstStyle>
            <a:lvl1pPr marL="0" indent="0">
              <a:spcBef>
                <a:spcPts val="1200"/>
              </a:spcBef>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t>Click to edit Master text styles</a:t>
            </a:r>
          </a:p>
        </p:txBody>
      </p:sp>
      <p:sp>
        <p:nvSpPr>
          <p:cNvPr id="5" name="Date Placeholder 4"/>
          <p:cNvSpPr>
            <a:spLocks noGrp="1"/>
          </p:cNvSpPr>
          <p:nvPr>
            <p:ph type="dt" sz="half" idx="10"/>
          </p:nvPr>
        </p:nvSpPr>
        <p:spPr/>
        <p:txBody>
          <a:bodyPr/>
          <a:lstStyle/>
          <a:p>
            <a:fld id="{402B9795-92DC-40DC-A1CA-9A4B349D7824}" type="datetimeFigureOut">
              <a:rPr lang="en-US" smtClean="0"/>
              <a:t>1/18/2023</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37697646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lvl1pPr>
              <a:defRPr sz="3200"/>
            </a:lvl1pPr>
          </a:lstStyle>
          <a:p>
            <a:r>
              <a:t>Click to edit Master title style</a:t>
            </a:r>
          </a:p>
        </p:txBody>
      </p:sp>
      <p:sp>
        <p:nvSpPr>
          <p:cNvPr id="3" name="Picture Placeholder 2" title="An empty placeholder to add an image. Click on the placeholder and select the image that you wish to add"/>
          <p:cNvSpPr>
            <a:spLocks noGrp="1"/>
          </p:cNvSpPr>
          <p:nvPr>
            <p:ph type="pic" idx="1"/>
          </p:nvPr>
        </p:nvSpPr>
        <p:spPr>
          <a:xfrm>
            <a:off x="4654671" y="1600199"/>
            <a:ext cx="6430912" cy="4572001"/>
          </a:xfrm>
        </p:spPr>
        <p:txBody>
          <a:bodyPr tIns="1188720">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a:p>
        </p:txBody>
      </p:sp>
      <p:sp>
        <p:nvSpPr>
          <p:cNvPr id="4" name="Text Placeholder 3"/>
          <p:cNvSpPr>
            <a:spLocks noGrp="1"/>
          </p:cNvSpPr>
          <p:nvPr>
            <p:ph type="body" sz="half" idx="2"/>
          </p:nvPr>
        </p:nvSpPr>
        <p:spPr>
          <a:xfrm>
            <a:off x="1104900" y="1600200"/>
            <a:ext cx="3396996" cy="4572000"/>
          </a:xfrm>
        </p:spPr>
        <p:txBody>
          <a:bodyPr>
            <a:normAutofit/>
          </a:bodyPr>
          <a:lstStyle>
            <a:lvl1pPr marL="0" indent="0">
              <a:spcBef>
                <a:spcPts val="1200"/>
              </a:spcBef>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t>Click to edit Master text styles</a:t>
            </a:r>
          </a:p>
        </p:txBody>
      </p:sp>
      <p:sp>
        <p:nvSpPr>
          <p:cNvPr id="5" name="Date Placeholder 4"/>
          <p:cNvSpPr>
            <a:spLocks noGrp="1"/>
          </p:cNvSpPr>
          <p:nvPr>
            <p:ph type="dt" sz="half" idx="10"/>
          </p:nvPr>
        </p:nvSpPr>
        <p:spPr/>
        <p:txBody>
          <a:bodyPr/>
          <a:lstStyle/>
          <a:p>
            <a:fld id="{402B9795-92DC-40DC-A1CA-9A4B349D7824}" type="datetimeFigureOut">
              <a:rPr lang="en-US" smtClean="0"/>
              <a:t>1/18/2023</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7696370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Click to edit Master title style</a:t>
            </a:r>
          </a:p>
        </p:txBody>
      </p:sp>
      <p:sp>
        <p:nvSpPr>
          <p:cNvPr id="3" name="Vertical Text Placeholder 2"/>
          <p:cNvSpPr>
            <a:spLocks noGrp="1"/>
          </p:cNvSpPr>
          <p:nvPr>
            <p:ph type="body" orient="vert" idx="1"/>
          </p:nvPr>
        </p:nvSpPr>
        <p:spPr/>
        <p:txBody>
          <a:bodyPr vert="eaVert"/>
          <a:lstStyle/>
          <a:p>
            <a:pPr lvl="0"/>
            <a:r>
              <a:t>Click to edit Master text styles</a:t>
            </a:r>
          </a:p>
          <a:p>
            <a:pPr lvl="1"/>
            <a:r>
              <a:t>Second level</a:t>
            </a:r>
          </a:p>
          <a:p>
            <a:pPr lvl="2"/>
            <a:r>
              <a:t>Third level</a:t>
            </a:r>
          </a:p>
          <a:p>
            <a:pPr lvl="3"/>
            <a:r>
              <a:t>Fourth level</a:t>
            </a:r>
          </a:p>
          <a:p>
            <a:pPr lvl="4"/>
            <a:r>
              <a:t>Fifth level</a:t>
            </a:r>
          </a:p>
        </p:txBody>
      </p:sp>
      <p:sp>
        <p:nvSpPr>
          <p:cNvPr id="4" name="Date Placeholder 3"/>
          <p:cNvSpPr>
            <a:spLocks noGrp="1"/>
          </p:cNvSpPr>
          <p:nvPr>
            <p:ph type="dt" sz="half" idx="10"/>
          </p:nvPr>
        </p:nvSpPr>
        <p:spPr/>
        <p:txBody>
          <a:bodyPr/>
          <a:lstStyle/>
          <a:p>
            <a:fld id="{402B9795-92DC-40DC-A1CA-9A4B349D7824}" type="datetimeFigureOut">
              <a:rPr lang="en-US" smtClean="0"/>
              <a:t>1/18/2023</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20120767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72600" y="365125"/>
            <a:ext cx="1714500" cy="5811838"/>
          </a:xfrm>
        </p:spPr>
        <p:txBody>
          <a:bodyPr vert="eaVert"/>
          <a:lstStyle/>
          <a:p>
            <a:r>
              <a:t>Click to edit Master title style</a:t>
            </a:r>
          </a:p>
        </p:txBody>
      </p:sp>
      <p:sp>
        <p:nvSpPr>
          <p:cNvPr id="3" name="Vertical Text Placeholder 2"/>
          <p:cNvSpPr>
            <a:spLocks noGrp="1"/>
          </p:cNvSpPr>
          <p:nvPr>
            <p:ph type="body" orient="vert" idx="1"/>
          </p:nvPr>
        </p:nvSpPr>
        <p:spPr>
          <a:xfrm>
            <a:off x="1104900" y="365125"/>
            <a:ext cx="8098896" cy="5811838"/>
          </a:xfrm>
        </p:spPr>
        <p:txBody>
          <a:bodyPr vert="eaVert"/>
          <a:lstStyle/>
          <a:p>
            <a:pPr lvl="0"/>
            <a:r>
              <a:t>Click to edit Master text styles</a:t>
            </a:r>
          </a:p>
          <a:p>
            <a:pPr lvl="1"/>
            <a:r>
              <a:t>Second level</a:t>
            </a:r>
          </a:p>
          <a:p>
            <a:pPr lvl="2"/>
            <a:r>
              <a:t>Third level</a:t>
            </a:r>
          </a:p>
          <a:p>
            <a:pPr lvl="3"/>
            <a:r>
              <a:t>Fourth level</a:t>
            </a:r>
          </a:p>
          <a:p>
            <a:pPr lvl="4"/>
            <a:r>
              <a:t>Fifth level</a:t>
            </a:r>
          </a:p>
        </p:txBody>
      </p:sp>
      <p:sp>
        <p:nvSpPr>
          <p:cNvPr id="4" name="Date Placeholder 3"/>
          <p:cNvSpPr>
            <a:spLocks noGrp="1"/>
          </p:cNvSpPr>
          <p:nvPr>
            <p:ph type="dt" sz="half" idx="10"/>
          </p:nvPr>
        </p:nvSpPr>
        <p:spPr/>
        <p:txBody>
          <a:bodyPr/>
          <a:lstStyle/>
          <a:p>
            <a:fld id="{402B9795-92DC-40DC-A1CA-9A4B349D7824}" type="datetimeFigureOut">
              <a:rPr lang="en-US" smtClean="0"/>
              <a:t>1/18/2023</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0FF54DE5-C571-48E8-A5BC-B369434E2F44}" type="slidenum">
              <a:rPr/>
              <a:t>‹#›</a:t>
            </a:fld>
            <a:endParaRPr/>
          </a:p>
        </p:txBody>
      </p:sp>
      <p:grpSp>
        <p:nvGrpSpPr>
          <p:cNvPr id="7" name="Group 6"/>
          <p:cNvGrpSpPr/>
          <p:nvPr/>
        </p:nvGrpSpPr>
        <p:grpSpPr>
          <a:xfrm rot="5400000">
            <a:off x="6514047" y="3228843"/>
            <a:ext cx="5632704" cy="84403"/>
            <a:chOff x="1073150" y="1219201"/>
            <a:chExt cx="10058400" cy="63125"/>
          </a:xfrm>
        </p:grpSpPr>
        <p:cxnSp>
          <p:nvCxnSpPr>
            <p:cNvPr id="8" name="Straight Connector 7"/>
            <p:cNvCxnSpPr/>
            <p:nvPr/>
          </p:nvCxnSpPr>
          <p:spPr>
            <a:xfrm rot="10800000">
              <a:off x="1073150" y="1219201"/>
              <a:ext cx="10058400"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0800000">
              <a:off x="1073150" y="1282326"/>
              <a:ext cx="10058400"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4459271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ivider Slide 1">
    <p:bg>
      <p:bgPr>
        <a:solidFill>
          <a:schemeClr val="bg1">
            <a:lumMod val="95000"/>
          </a:schemeClr>
        </a:solidFill>
        <a:effectLst/>
      </p:bgPr>
    </p:bg>
    <p:spTree>
      <p:nvGrpSpPr>
        <p:cNvPr id="1" name=""/>
        <p:cNvGrpSpPr/>
        <p:nvPr/>
      </p:nvGrpSpPr>
      <p:grpSpPr>
        <a:xfrm>
          <a:off x="0" y="0"/>
          <a:ext cx="0" cy="0"/>
          <a:chOff x="0" y="0"/>
          <a:chExt cx="0" cy="0"/>
        </a:xfrm>
      </p:grpSpPr>
      <p:sp>
        <p:nvSpPr>
          <p:cNvPr id="41" name="Picture Placeholder 40">
            <a:extLst>
              <a:ext uri="{FF2B5EF4-FFF2-40B4-BE49-F238E27FC236}">
                <a16:creationId xmlns:a16="http://schemas.microsoft.com/office/drawing/2014/main" id="{EB7F0EE8-BE52-4A79-8FC8-4A2487FA01FC}"/>
              </a:ext>
            </a:extLst>
          </p:cNvPr>
          <p:cNvSpPr>
            <a:spLocks noGrp="1"/>
          </p:cNvSpPr>
          <p:nvPr>
            <p:ph type="pic" sz="quarter" idx="10" hasCustomPrompt="1"/>
          </p:nvPr>
        </p:nvSpPr>
        <p:spPr>
          <a:xfrm>
            <a:off x="0" y="0"/>
            <a:ext cx="9780588" cy="6371351"/>
          </a:xfrm>
          <a:solidFill>
            <a:schemeClr val="bg1">
              <a:lumMod val="85000"/>
            </a:schemeClr>
          </a:solidFill>
        </p:spPr>
        <p:txBody>
          <a:bodyPr anchor="ctr"/>
          <a:lstStyle>
            <a:lvl1pPr marL="0" indent="0" algn="ctr">
              <a:buNone/>
              <a:defRPr sz="1200" i="1">
                <a:latin typeface="Times New Roman" panose="02020603050405020304" pitchFamily="18" charset="0"/>
                <a:cs typeface="Times New Roman" panose="02020603050405020304" pitchFamily="18" charset="0"/>
              </a:defRPr>
            </a:lvl1pPr>
          </a:lstStyle>
          <a:p>
            <a:r>
              <a:rPr lang="en-US" noProof="0" dirty="0"/>
              <a:t>Insert or Drag and Drop </a:t>
            </a:r>
            <a:br>
              <a:rPr lang="en-US" noProof="0" dirty="0"/>
            </a:br>
            <a:r>
              <a:rPr lang="en-US" noProof="0" dirty="0"/>
              <a:t>your Photo Here</a:t>
            </a:r>
          </a:p>
        </p:txBody>
      </p:sp>
      <p:sp>
        <p:nvSpPr>
          <p:cNvPr id="2" name="Title 1">
            <a:extLst>
              <a:ext uri="{FF2B5EF4-FFF2-40B4-BE49-F238E27FC236}">
                <a16:creationId xmlns:a16="http://schemas.microsoft.com/office/drawing/2014/main" id="{00F23EB7-E336-46EB-A4A0-3DB7A6BF4CE1}"/>
              </a:ext>
            </a:extLst>
          </p:cNvPr>
          <p:cNvSpPr>
            <a:spLocks noGrp="1"/>
          </p:cNvSpPr>
          <p:nvPr>
            <p:ph type="ctrTitle" hasCustomPrompt="1"/>
          </p:nvPr>
        </p:nvSpPr>
        <p:spPr>
          <a:xfrm>
            <a:off x="6235700" y="2204792"/>
            <a:ext cx="5956300" cy="1944000"/>
          </a:xfrm>
          <a:solidFill>
            <a:schemeClr val="bg1"/>
          </a:solidFill>
        </p:spPr>
        <p:txBody>
          <a:bodyPr vert="horz" lIns="180000" tIns="180000" rIns="252000" bIns="180000" rtlCol="0" anchor="t">
            <a:noAutofit/>
          </a:bodyPr>
          <a:lstStyle>
            <a:lvl1pPr algn="r">
              <a:defRPr lang="en-ZA" sz="6000" b="1" spc="-300" dirty="0"/>
            </a:lvl1pPr>
          </a:lstStyle>
          <a:p>
            <a:pPr lvl="0" algn="r"/>
            <a:r>
              <a:rPr lang="en-US" noProof="0"/>
              <a:t>Click to edit section divider</a:t>
            </a:r>
          </a:p>
        </p:txBody>
      </p:sp>
      <p:sp>
        <p:nvSpPr>
          <p:cNvPr id="7" name="Subtitle 2">
            <a:extLst>
              <a:ext uri="{FF2B5EF4-FFF2-40B4-BE49-F238E27FC236}">
                <a16:creationId xmlns:a16="http://schemas.microsoft.com/office/drawing/2014/main" id="{9E4D4535-D519-40ED-B8A4-2EA1276BB652}"/>
              </a:ext>
            </a:extLst>
          </p:cNvPr>
          <p:cNvSpPr>
            <a:spLocks noGrp="1"/>
          </p:cNvSpPr>
          <p:nvPr>
            <p:ph type="body" sz="quarter" idx="13" hasCustomPrompt="1"/>
          </p:nvPr>
        </p:nvSpPr>
        <p:spPr>
          <a:xfrm>
            <a:off x="6235700" y="4148860"/>
            <a:ext cx="5956300" cy="1100565"/>
          </a:xfrm>
          <a:solidFill>
            <a:schemeClr val="tx1">
              <a:alpha val="80000"/>
            </a:schemeClr>
          </a:solidFill>
        </p:spPr>
        <p:txBody>
          <a:bodyPr lIns="180000" tIns="180000" rIns="252000" bIns="180000"/>
          <a:lstStyle>
            <a:lvl1pPr marL="0" indent="0" algn="r">
              <a:buNone/>
              <a:defRPr sz="1800">
                <a:solidFill>
                  <a:schemeClr val="bg1"/>
                </a:solidFill>
              </a:defRPr>
            </a:lvl1pPr>
            <a:lvl2pPr marL="266700" indent="0" algn="r">
              <a:buNone/>
              <a:defRPr sz="1800">
                <a:solidFill>
                  <a:schemeClr val="bg1"/>
                </a:solidFill>
              </a:defRPr>
            </a:lvl2pPr>
            <a:lvl3pPr marL="542925" indent="0" algn="r">
              <a:buNone/>
              <a:defRPr sz="1800">
                <a:solidFill>
                  <a:schemeClr val="bg1"/>
                </a:solidFill>
              </a:defRPr>
            </a:lvl3pPr>
            <a:lvl4pPr marL="809625" indent="0" algn="r">
              <a:buNone/>
              <a:defRPr sz="1800">
                <a:solidFill>
                  <a:schemeClr val="bg1"/>
                </a:solidFill>
              </a:defRPr>
            </a:lvl4pPr>
            <a:lvl5pPr marL="1076325" indent="0" algn="r">
              <a:buNone/>
              <a:defRPr sz="1800">
                <a:solidFill>
                  <a:schemeClr val="bg1"/>
                </a:solidFill>
              </a:defRPr>
            </a:lvl5pPr>
          </a:lstStyle>
          <a:p>
            <a:pPr lvl="0"/>
            <a:r>
              <a:rPr lang="en-US" noProof="0"/>
              <a:t>Click to edit Master subtitle style</a:t>
            </a:r>
          </a:p>
        </p:txBody>
      </p:sp>
      <p:sp>
        <p:nvSpPr>
          <p:cNvPr id="4" name="Footer Placeholder 3">
            <a:extLst>
              <a:ext uri="{FF2B5EF4-FFF2-40B4-BE49-F238E27FC236}">
                <a16:creationId xmlns:a16="http://schemas.microsoft.com/office/drawing/2014/main" id="{6816FE98-6A12-44EC-8485-8B5EFABDF9B2}"/>
              </a:ext>
            </a:extLst>
          </p:cNvPr>
          <p:cNvSpPr>
            <a:spLocks noGrp="1"/>
          </p:cNvSpPr>
          <p:nvPr>
            <p:ph type="ftr" sz="quarter" idx="11"/>
          </p:nvPr>
        </p:nvSpPr>
        <p:spPr/>
        <p:txBody>
          <a:bodyPr/>
          <a:lstStyle/>
          <a:p>
            <a:r>
              <a:rPr lang="en-US" noProof="0" dirty="0"/>
              <a:t>Add a footer</a:t>
            </a:r>
          </a:p>
        </p:txBody>
      </p:sp>
      <p:sp>
        <p:nvSpPr>
          <p:cNvPr id="8" name="Rectangle 7">
            <a:extLst>
              <a:ext uri="{FF2B5EF4-FFF2-40B4-BE49-F238E27FC236}">
                <a16:creationId xmlns:a16="http://schemas.microsoft.com/office/drawing/2014/main" id="{51DD44D8-4A8F-4693-B90A-166855B29D25}"/>
              </a:ext>
            </a:extLst>
          </p:cNvPr>
          <p:cNvSpPr/>
          <p:nvPr userDrawn="1"/>
        </p:nvSpPr>
        <p:spPr>
          <a:xfrm>
            <a:off x="9780588" y="5247782"/>
            <a:ext cx="2411412" cy="11482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3" name="Rectangle 12">
            <a:extLst>
              <a:ext uri="{FF2B5EF4-FFF2-40B4-BE49-F238E27FC236}">
                <a16:creationId xmlns:a16="http://schemas.microsoft.com/office/drawing/2014/main" id="{EC0FBB1B-4F0E-4365-BF27-3150FC6C3B90}"/>
              </a:ext>
            </a:extLst>
          </p:cNvPr>
          <p:cNvSpPr/>
          <p:nvPr userDrawn="1"/>
        </p:nvSpPr>
        <p:spPr>
          <a:xfrm>
            <a:off x="9780103" y="6803351"/>
            <a:ext cx="1979897" cy="54650"/>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4" name="Rectangle 13">
            <a:extLst>
              <a:ext uri="{FF2B5EF4-FFF2-40B4-BE49-F238E27FC236}">
                <a16:creationId xmlns:a16="http://schemas.microsoft.com/office/drawing/2014/main" id="{7A13D8A8-6C3D-4527-959D-41C3213F7F02}"/>
              </a:ext>
            </a:extLst>
          </p:cNvPr>
          <p:cNvSpPr/>
          <p:nvPr userDrawn="1"/>
        </p:nvSpPr>
        <p:spPr>
          <a:xfrm>
            <a:off x="0" y="6803351"/>
            <a:ext cx="9780104" cy="5465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5" name="Rectangle 14">
            <a:extLst>
              <a:ext uri="{FF2B5EF4-FFF2-40B4-BE49-F238E27FC236}">
                <a16:creationId xmlns:a16="http://schemas.microsoft.com/office/drawing/2014/main" id="{9504A767-1C0B-484E-BF7D-CD42D30A52EE}"/>
              </a:ext>
            </a:extLst>
          </p:cNvPr>
          <p:cNvSpPr/>
          <p:nvPr userDrawn="1"/>
        </p:nvSpPr>
        <p:spPr>
          <a:xfrm>
            <a:off x="11760000" y="6803351"/>
            <a:ext cx="432000" cy="546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5" name="Slide Number Placeholder 4">
            <a:extLst>
              <a:ext uri="{FF2B5EF4-FFF2-40B4-BE49-F238E27FC236}">
                <a16:creationId xmlns:a16="http://schemas.microsoft.com/office/drawing/2014/main" id="{F50EF489-F21B-4E7C-9A44-D3CC8DC34F5F}"/>
              </a:ext>
            </a:extLst>
          </p:cNvPr>
          <p:cNvSpPr>
            <a:spLocks noGrp="1"/>
          </p:cNvSpPr>
          <p:nvPr>
            <p:ph type="sldNum" sz="quarter" idx="12"/>
          </p:nvPr>
        </p:nvSpPr>
        <p:spPr/>
        <p:txBody>
          <a:bodyPr/>
          <a:lstStyle/>
          <a:p>
            <a:fld id="{19B51A1E-902D-48AF-9020-955120F399B6}" type="slidenum">
              <a:rPr lang="en-US" noProof="0" smtClean="0"/>
              <a:pPr/>
              <a:t>‹#›</a:t>
            </a:fld>
            <a:endParaRPr lang="en-US" noProof="0" dirty="0"/>
          </a:p>
        </p:txBody>
      </p:sp>
    </p:spTree>
    <p:extLst>
      <p:ext uri="{BB962C8B-B14F-4D97-AF65-F5344CB8AC3E}">
        <p14:creationId xmlns:p14="http://schemas.microsoft.com/office/powerpoint/2010/main" val="24371590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with Subtit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288DD7-6DAF-436D-B04A-EBCCAA36917C}"/>
              </a:ext>
            </a:extLst>
          </p:cNvPr>
          <p:cNvSpPr>
            <a:spLocks noGrp="1"/>
          </p:cNvSpPr>
          <p:nvPr>
            <p:ph type="title" hasCustomPrompt="1"/>
          </p:nvPr>
        </p:nvSpPr>
        <p:spPr>
          <a:xfrm>
            <a:off x="432000" y="432000"/>
            <a:ext cx="11340000" cy="432000"/>
          </a:xfrm>
        </p:spPr>
        <p:txBody>
          <a:bodyPr/>
          <a:lstStyle>
            <a:lvl1pPr>
              <a:defRPr>
                <a:solidFill>
                  <a:schemeClr val="tx1">
                    <a:lumMod val="75000"/>
                    <a:lumOff val="25000"/>
                  </a:schemeClr>
                </a:solidFill>
              </a:defRPr>
            </a:lvl1pPr>
          </a:lstStyle>
          <a:p>
            <a:r>
              <a:rPr lang="en-US" noProof="0"/>
              <a:t>Click to edit page title</a:t>
            </a:r>
          </a:p>
        </p:txBody>
      </p:sp>
      <p:sp>
        <p:nvSpPr>
          <p:cNvPr id="9" name="Subtitle 2">
            <a:extLst>
              <a:ext uri="{FF2B5EF4-FFF2-40B4-BE49-F238E27FC236}">
                <a16:creationId xmlns:a16="http://schemas.microsoft.com/office/drawing/2014/main" id="{E4633398-8EC3-417B-BEA6-101D8F224678}"/>
              </a:ext>
            </a:extLst>
          </p:cNvPr>
          <p:cNvSpPr>
            <a:spLocks noGrp="1"/>
          </p:cNvSpPr>
          <p:nvPr>
            <p:ph type="body" sz="quarter" idx="32" hasCustomPrompt="1"/>
          </p:nvPr>
        </p:nvSpPr>
        <p:spPr>
          <a:xfrm>
            <a:off x="431800" y="1008000"/>
            <a:ext cx="11339513" cy="360000"/>
          </a:xfrm>
        </p:spPr>
        <p:txBody>
          <a:bodyPr/>
          <a:lstStyle>
            <a:lvl1pPr marL="0" indent="0">
              <a:buNone/>
              <a:defRPr/>
            </a:lvl1pPr>
            <a:lvl2pPr marL="266700" indent="0">
              <a:buNone/>
              <a:defRPr/>
            </a:lvl2pPr>
            <a:lvl3pPr marL="542925" indent="0">
              <a:buNone/>
              <a:defRPr/>
            </a:lvl3pPr>
            <a:lvl4pPr marL="809625" indent="0">
              <a:buNone/>
              <a:defRPr/>
            </a:lvl4pPr>
            <a:lvl5pPr marL="1076325" indent="0">
              <a:buNone/>
              <a:defRPr/>
            </a:lvl5pPr>
          </a:lstStyle>
          <a:p>
            <a:pPr lvl="0"/>
            <a:r>
              <a:rPr lang="en-US" noProof="0"/>
              <a:t>Subtitle</a:t>
            </a:r>
          </a:p>
        </p:txBody>
      </p:sp>
      <p:sp>
        <p:nvSpPr>
          <p:cNvPr id="3" name="Comparison Left Placeholder 1">
            <a:extLst>
              <a:ext uri="{FF2B5EF4-FFF2-40B4-BE49-F238E27FC236}">
                <a16:creationId xmlns:a16="http://schemas.microsoft.com/office/drawing/2014/main" id="{9322B50D-6A7D-41C6-BA57-613BC231DF36}"/>
              </a:ext>
            </a:extLst>
          </p:cNvPr>
          <p:cNvSpPr>
            <a:spLocks noGrp="1"/>
          </p:cNvSpPr>
          <p:nvPr>
            <p:ph type="body" idx="1"/>
          </p:nvPr>
        </p:nvSpPr>
        <p:spPr>
          <a:xfrm>
            <a:off x="432000" y="2362553"/>
            <a:ext cx="5472000" cy="360000"/>
          </a:xfrm>
        </p:spPr>
        <p:txBody>
          <a:bodyPr anchor="t"/>
          <a:lstStyle>
            <a:lvl1pPr marL="0" indent="0">
              <a:buNone/>
              <a:defRPr sz="2400" b="1">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Click to edit Master text styles</a:t>
            </a:r>
          </a:p>
        </p:txBody>
      </p:sp>
      <p:sp>
        <p:nvSpPr>
          <p:cNvPr id="4" name="Content Placeholder 2">
            <a:extLst>
              <a:ext uri="{FF2B5EF4-FFF2-40B4-BE49-F238E27FC236}">
                <a16:creationId xmlns:a16="http://schemas.microsoft.com/office/drawing/2014/main" id="{9FD584DA-F775-47B8-A1D7-6556AD5FCBD2}"/>
              </a:ext>
            </a:extLst>
          </p:cNvPr>
          <p:cNvSpPr>
            <a:spLocks noGrp="1"/>
          </p:cNvSpPr>
          <p:nvPr>
            <p:ph sz="half" idx="2"/>
          </p:nvPr>
        </p:nvSpPr>
        <p:spPr>
          <a:xfrm>
            <a:off x="432000" y="2869901"/>
            <a:ext cx="5472000" cy="3376963"/>
          </a:xfrm>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2" name="Comparison Left Placeholder 2">
            <a:extLst>
              <a:ext uri="{FF2B5EF4-FFF2-40B4-BE49-F238E27FC236}">
                <a16:creationId xmlns:a16="http://schemas.microsoft.com/office/drawing/2014/main" id="{78A963F8-6F6E-440E-B3B3-DDE13C083A36}"/>
              </a:ext>
            </a:extLst>
          </p:cNvPr>
          <p:cNvSpPr>
            <a:spLocks noGrp="1"/>
          </p:cNvSpPr>
          <p:nvPr>
            <p:ph type="body" sz="quarter" idx="13"/>
          </p:nvPr>
        </p:nvSpPr>
        <p:spPr>
          <a:xfrm>
            <a:off x="6300000" y="2363078"/>
            <a:ext cx="5472000" cy="358775"/>
          </a:xfrm>
        </p:spPr>
        <p:txBody>
          <a:bodyPr/>
          <a:lstStyle>
            <a:lvl1pPr marL="0" indent="0">
              <a:buNone/>
              <a:defRPr sz="2400" b="1"/>
            </a:lvl1pPr>
          </a:lstStyle>
          <a:p>
            <a:pPr lvl="0"/>
            <a:r>
              <a:rPr lang="en-US" noProof="0"/>
              <a:t>Click to edit Master text styles</a:t>
            </a:r>
          </a:p>
        </p:txBody>
      </p:sp>
      <p:sp>
        <p:nvSpPr>
          <p:cNvPr id="8" name="Text Placeholder 4">
            <a:extLst>
              <a:ext uri="{FF2B5EF4-FFF2-40B4-BE49-F238E27FC236}">
                <a16:creationId xmlns:a16="http://schemas.microsoft.com/office/drawing/2014/main" id="{DF0A5256-B267-47DA-858A-0F3867CB6139}"/>
              </a:ext>
            </a:extLst>
          </p:cNvPr>
          <p:cNvSpPr>
            <a:spLocks noGrp="1"/>
          </p:cNvSpPr>
          <p:nvPr>
            <p:ph type="body" sz="quarter" idx="12"/>
          </p:nvPr>
        </p:nvSpPr>
        <p:spPr>
          <a:xfrm>
            <a:off x="6299887" y="2867078"/>
            <a:ext cx="5472113" cy="3379036"/>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 name="Footer Placeholder 4">
            <a:extLst>
              <a:ext uri="{FF2B5EF4-FFF2-40B4-BE49-F238E27FC236}">
                <a16:creationId xmlns:a16="http://schemas.microsoft.com/office/drawing/2014/main" id="{646B8F99-FAB0-4B33-87ED-9FF46D11A907}"/>
              </a:ext>
            </a:extLst>
          </p:cNvPr>
          <p:cNvSpPr>
            <a:spLocks noGrp="1"/>
          </p:cNvSpPr>
          <p:nvPr>
            <p:ph type="ftr" sz="quarter" idx="14"/>
          </p:nvPr>
        </p:nvSpPr>
        <p:spPr/>
        <p:txBody>
          <a:bodyPr/>
          <a:lstStyle/>
          <a:p>
            <a:r>
              <a:rPr lang="en-US" noProof="0" dirty="0"/>
              <a:t>Add a footer</a:t>
            </a:r>
          </a:p>
        </p:txBody>
      </p:sp>
      <p:sp>
        <p:nvSpPr>
          <p:cNvPr id="6" name="Slide Number Placeholder 5">
            <a:extLst>
              <a:ext uri="{FF2B5EF4-FFF2-40B4-BE49-F238E27FC236}">
                <a16:creationId xmlns:a16="http://schemas.microsoft.com/office/drawing/2014/main" id="{18733E7E-50D2-4F6C-9DF2-CF4C98C4B847}"/>
              </a:ext>
            </a:extLst>
          </p:cNvPr>
          <p:cNvSpPr>
            <a:spLocks noGrp="1"/>
          </p:cNvSpPr>
          <p:nvPr>
            <p:ph type="sldNum" sz="quarter" idx="33"/>
          </p:nvPr>
        </p:nvSpPr>
        <p:spPr/>
        <p:txBody>
          <a:bodyPr/>
          <a:lstStyle/>
          <a:p>
            <a:fld id="{19B51A1E-902D-48AF-9020-955120F399B6}" type="slidenum">
              <a:rPr lang="en-US" noProof="0" smtClean="0"/>
              <a:pPr/>
              <a:t>‹#›</a:t>
            </a:fld>
            <a:endParaRPr lang="en-US" noProof="0" dirty="0"/>
          </a:p>
        </p:txBody>
      </p:sp>
      <p:sp>
        <p:nvSpPr>
          <p:cNvPr id="10" name="Rectangle 9" descr="Accent block left">
            <a:extLst>
              <a:ext uri="{FF2B5EF4-FFF2-40B4-BE49-F238E27FC236}">
                <a16:creationId xmlns:a16="http://schemas.microsoft.com/office/drawing/2014/main" id="{BBC0CAF5-0DE6-4BEA-824E-124A54A76AC6}"/>
              </a:ext>
              <a:ext uri="{C183D7F6-B498-43B3-948B-1728B52AA6E4}">
                <adec:decorative xmlns:adec="http://schemas.microsoft.com/office/drawing/2017/decorative" val="1"/>
              </a:ext>
            </a:extLst>
          </p:cNvPr>
          <p:cNvSpPr/>
          <p:nvPr userDrawn="1"/>
        </p:nvSpPr>
        <p:spPr>
          <a:xfrm>
            <a:off x="431800" y="2100317"/>
            <a:ext cx="1984175" cy="1148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US" noProof="0" dirty="0"/>
          </a:p>
        </p:txBody>
      </p:sp>
      <p:sp>
        <p:nvSpPr>
          <p:cNvPr id="11" name="Rectangle 10" descr="Accent bar right&#10;">
            <a:extLst>
              <a:ext uri="{FF2B5EF4-FFF2-40B4-BE49-F238E27FC236}">
                <a16:creationId xmlns:a16="http://schemas.microsoft.com/office/drawing/2014/main" id="{ED008080-B2F5-441A-8B15-30AE86BBF943}"/>
              </a:ext>
              <a:ext uri="{C183D7F6-B498-43B3-948B-1728B52AA6E4}">
                <adec:decorative xmlns:adec="http://schemas.microsoft.com/office/drawing/2017/decorative" val="1"/>
              </a:ext>
            </a:extLst>
          </p:cNvPr>
          <p:cNvSpPr/>
          <p:nvPr userDrawn="1"/>
        </p:nvSpPr>
        <p:spPr>
          <a:xfrm>
            <a:off x="6299887" y="2100317"/>
            <a:ext cx="1984175" cy="11482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US" noProof="0" dirty="0"/>
          </a:p>
        </p:txBody>
      </p:sp>
    </p:spTree>
    <p:extLst>
      <p:ext uri="{BB962C8B-B14F-4D97-AF65-F5344CB8AC3E}">
        <p14:creationId xmlns:p14="http://schemas.microsoft.com/office/powerpoint/2010/main" val="25099557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Divier Slide 2">
    <p:bg>
      <p:bgPr>
        <a:solidFill>
          <a:schemeClr val="tx1">
            <a:lumMod val="75000"/>
            <a:lumOff val="25000"/>
          </a:schemeClr>
        </a:solidFill>
        <a:effectLst/>
      </p:bgPr>
    </p:bg>
    <p:spTree>
      <p:nvGrpSpPr>
        <p:cNvPr id="1" name=""/>
        <p:cNvGrpSpPr/>
        <p:nvPr/>
      </p:nvGrpSpPr>
      <p:grpSpPr>
        <a:xfrm>
          <a:off x="0" y="0"/>
          <a:ext cx="0" cy="0"/>
          <a:chOff x="0" y="0"/>
          <a:chExt cx="0" cy="0"/>
        </a:xfrm>
      </p:grpSpPr>
      <p:sp>
        <p:nvSpPr>
          <p:cNvPr id="41" name="Picture Placeholder 40">
            <a:extLst>
              <a:ext uri="{FF2B5EF4-FFF2-40B4-BE49-F238E27FC236}">
                <a16:creationId xmlns:a16="http://schemas.microsoft.com/office/drawing/2014/main" id="{EB7F0EE8-BE52-4A79-8FC8-4A2487FA01FC}"/>
              </a:ext>
            </a:extLst>
          </p:cNvPr>
          <p:cNvSpPr>
            <a:spLocks noGrp="1"/>
          </p:cNvSpPr>
          <p:nvPr>
            <p:ph type="pic" sz="quarter" idx="10" hasCustomPrompt="1"/>
          </p:nvPr>
        </p:nvSpPr>
        <p:spPr>
          <a:xfrm>
            <a:off x="2411412" y="0"/>
            <a:ext cx="9780588" cy="6371351"/>
          </a:xfrm>
          <a:solidFill>
            <a:schemeClr val="bg1">
              <a:lumMod val="85000"/>
            </a:schemeClr>
          </a:solidFill>
        </p:spPr>
        <p:txBody>
          <a:bodyPr anchor="ctr"/>
          <a:lstStyle>
            <a:lvl1pPr marL="0" indent="0" algn="ctr">
              <a:buNone/>
              <a:defRPr sz="1200" i="1">
                <a:latin typeface="Times New Roman" panose="02020603050405020304" pitchFamily="18" charset="0"/>
                <a:cs typeface="Times New Roman" panose="02020603050405020304" pitchFamily="18" charset="0"/>
              </a:defRPr>
            </a:lvl1pPr>
          </a:lstStyle>
          <a:p>
            <a:r>
              <a:rPr lang="en-US" noProof="0" dirty="0"/>
              <a:t>Insert or Drag and Drop </a:t>
            </a:r>
            <a:br>
              <a:rPr lang="en-US" noProof="0" dirty="0"/>
            </a:br>
            <a:r>
              <a:rPr lang="en-US" noProof="0" dirty="0"/>
              <a:t>your Photo Here</a:t>
            </a:r>
          </a:p>
        </p:txBody>
      </p:sp>
      <p:sp>
        <p:nvSpPr>
          <p:cNvPr id="3" name="Title 1">
            <a:extLst>
              <a:ext uri="{FF2B5EF4-FFF2-40B4-BE49-F238E27FC236}">
                <a16:creationId xmlns:a16="http://schemas.microsoft.com/office/drawing/2014/main" id="{E473AB13-DFF9-4538-9907-E261659E0E01}"/>
              </a:ext>
            </a:extLst>
          </p:cNvPr>
          <p:cNvSpPr>
            <a:spLocks noGrp="1"/>
          </p:cNvSpPr>
          <p:nvPr>
            <p:ph type="title" hasCustomPrompt="1"/>
          </p:nvPr>
        </p:nvSpPr>
        <p:spPr>
          <a:xfrm>
            <a:off x="-1700" y="2156226"/>
            <a:ext cx="5104052" cy="1958400"/>
          </a:xfrm>
          <a:solidFill>
            <a:schemeClr val="bg1"/>
          </a:solidFill>
        </p:spPr>
        <p:txBody>
          <a:bodyPr lIns="252000" tIns="180000" rIns="180000" bIns="180000"/>
          <a:lstStyle>
            <a:lvl1pPr>
              <a:defRPr sz="6000" b="1" spc="-300">
                <a:solidFill>
                  <a:schemeClr val="tx1">
                    <a:lumMod val="75000"/>
                    <a:lumOff val="25000"/>
                  </a:schemeClr>
                </a:solidFill>
                <a:latin typeface="+mj-lt"/>
              </a:defRPr>
            </a:lvl1pPr>
          </a:lstStyle>
          <a:p>
            <a:r>
              <a:rPr lang="en-US" noProof="0"/>
              <a:t>Click to edit section divider</a:t>
            </a:r>
          </a:p>
        </p:txBody>
      </p:sp>
      <p:sp>
        <p:nvSpPr>
          <p:cNvPr id="7" name="Subtitle 2">
            <a:extLst>
              <a:ext uri="{FF2B5EF4-FFF2-40B4-BE49-F238E27FC236}">
                <a16:creationId xmlns:a16="http://schemas.microsoft.com/office/drawing/2014/main" id="{9E4D4535-D519-40ED-B8A4-2EA1276BB652}"/>
              </a:ext>
            </a:extLst>
          </p:cNvPr>
          <p:cNvSpPr>
            <a:spLocks noGrp="1"/>
          </p:cNvSpPr>
          <p:nvPr>
            <p:ph type="body" sz="quarter" idx="13" hasCustomPrompt="1"/>
          </p:nvPr>
        </p:nvSpPr>
        <p:spPr>
          <a:xfrm>
            <a:off x="0" y="4110760"/>
            <a:ext cx="5102595" cy="1100565"/>
          </a:xfrm>
          <a:solidFill>
            <a:schemeClr val="tx1">
              <a:alpha val="80000"/>
            </a:schemeClr>
          </a:solidFill>
        </p:spPr>
        <p:txBody>
          <a:bodyPr lIns="252000" tIns="180000" rIns="180000" bIns="180000"/>
          <a:lstStyle>
            <a:lvl1pPr marL="0" indent="0" algn="l">
              <a:buNone/>
              <a:defRPr sz="1800">
                <a:solidFill>
                  <a:schemeClr val="bg1"/>
                </a:solidFill>
              </a:defRPr>
            </a:lvl1pPr>
            <a:lvl2pPr marL="266700" indent="0" algn="r">
              <a:buNone/>
              <a:defRPr sz="1800">
                <a:solidFill>
                  <a:schemeClr val="bg1"/>
                </a:solidFill>
              </a:defRPr>
            </a:lvl2pPr>
            <a:lvl3pPr marL="542925" indent="0" algn="r">
              <a:buNone/>
              <a:defRPr sz="1800">
                <a:solidFill>
                  <a:schemeClr val="bg1"/>
                </a:solidFill>
              </a:defRPr>
            </a:lvl3pPr>
            <a:lvl4pPr marL="809625" indent="0" algn="r">
              <a:buNone/>
              <a:defRPr sz="1800">
                <a:solidFill>
                  <a:schemeClr val="bg1"/>
                </a:solidFill>
              </a:defRPr>
            </a:lvl4pPr>
            <a:lvl5pPr marL="1076325" indent="0" algn="r">
              <a:buNone/>
              <a:defRPr sz="1800">
                <a:solidFill>
                  <a:schemeClr val="bg1"/>
                </a:solidFill>
              </a:defRPr>
            </a:lvl5pPr>
          </a:lstStyle>
          <a:p>
            <a:pPr lvl="0"/>
            <a:r>
              <a:rPr lang="en-US" noProof="0"/>
              <a:t>Click to edit Master subtitle style</a:t>
            </a:r>
          </a:p>
        </p:txBody>
      </p:sp>
      <p:sp>
        <p:nvSpPr>
          <p:cNvPr id="4" name="Footer Placeholder 3">
            <a:extLst>
              <a:ext uri="{FF2B5EF4-FFF2-40B4-BE49-F238E27FC236}">
                <a16:creationId xmlns:a16="http://schemas.microsoft.com/office/drawing/2014/main" id="{6816FE98-6A12-44EC-8485-8B5EFABDF9B2}"/>
              </a:ext>
            </a:extLst>
          </p:cNvPr>
          <p:cNvSpPr>
            <a:spLocks noGrp="1"/>
          </p:cNvSpPr>
          <p:nvPr>
            <p:ph type="ftr" sz="quarter" idx="11"/>
          </p:nvPr>
        </p:nvSpPr>
        <p:spPr/>
        <p:txBody>
          <a:bodyPr/>
          <a:lstStyle/>
          <a:p>
            <a:r>
              <a:rPr lang="en-US" noProof="0" dirty="0"/>
              <a:t>Add a footer</a:t>
            </a:r>
          </a:p>
        </p:txBody>
      </p:sp>
      <p:sp>
        <p:nvSpPr>
          <p:cNvPr id="8" name="Rectangle 7">
            <a:extLst>
              <a:ext uri="{FF2B5EF4-FFF2-40B4-BE49-F238E27FC236}">
                <a16:creationId xmlns:a16="http://schemas.microsoft.com/office/drawing/2014/main" id="{51DD44D8-4A8F-4693-B90A-166855B29D25}"/>
              </a:ext>
            </a:extLst>
          </p:cNvPr>
          <p:cNvSpPr/>
          <p:nvPr userDrawn="1"/>
        </p:nvSpPr>
        <p:spPr>
          <a:xfrm>
            <a:off x="0" y="5209682"/>
            <a:ext cx="2411412" cy="1148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US" noProof="0" dirty="0"/>
          </a:p>
        </p:txBody>
      </p:sp>
      <p:sp>
        <p:nvSpPr>
          <p:cNvPr id="13" name="Rectangle 12">
            <a:extLst>
              <a:ext uri="{FF2B5EF4-FFF2-40B4-BE49-F238E27FC236}">
                <a16:creationId xmlns:a16="http://schemas.microsoft.com/office/drawing/2014/main" id="{EC0FBB1B-4F0E-4365-BF27-3150FC6C3B90}"/>
              </a:ext>
            </a:extLst>
          </p:cNvPr>
          <p:cNvSpPr/>
          <p:nvPr userDrawn="1"/>
        </p:nvSpPr>
        <p:spPr>
          <a:xfrm>
            <a:off x="9780103" y="6803351"/>
            <a:ext cx="1979897" cy="54650"/>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4" name="Rectangle 13">
            <a:extLst>
              <a:ext uri="{FF2B5EF4-FFF2-40B4-BE49-F238E27FC236}">
                <a16:creationId xmlns:a16="http://schemas.microsoft.com/office/drawing/2014/main" id="{7A13D8A8-6C3D-4527-959D-41C3213F7F02}"/>
              </a:ext>
            </a:extLst>
          </p:cNvPr>
          <p:cNvSpPr/>
          <p:nvPr userDrawn="1"/>
        </p:nvSpPr>
        <p:spPr>
          <a:xfrm>
            <a:off x="0" y="6803351"/>
            <a:ext cx="9780104" cy="5465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5" name="Rectangle 14">
            <a:extLst>
              <a:ext uri="{FF2B5EF4-FFF2-40B4-BE49-F238E27FC236}">
                <a16:creationId xmlns:a16="http://schemas.microsoft.com/office/drawing/2014/main" id="{9504A767-1C0B-484E-BF7D-CD42D30A52EE}"/>
              </a:ext>
            </a:extLst>
          </p:cNvPr>
          <p:cNvSpPr/>
          <p:nvPr userDrawn="1"/>
        </p:nvSpPr>
        <p:spPr>
          <a:xfrm>
            <a:off x="11760000" y="6803351"/>
            <a:ext cx="432000" cy="546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5" name="Slide Number Placeholder 4">
            <a:extLst>
              <a:ext uri="{FF2B5EF4-FFF2-40B4-BE49-F238E27FC236}">
                <a16:creationId xmlns:a16="http://schemas.microsoft.com/office/drawing/2014/main" id="{F50EF489-F21B-4E7C-9A44-D3CC8DC34F5F}"/>
              </a:ext>
            </a:extLst>
          </p:cNvPr>
          <p:cNvSpPr>
            <a:spLocks noGrp="1"/>
          </p:cNvSpPr>
          <p:nvPr>
            <p:ph type="sldNum" sz="quarter" idx="12"/>
          </p:nvPr>
        </p:nvSpPr>
        <p:spPr/>
        <p:txBody>
          <a:bodyPr/>
          <a:lstStyle/>
          <a:p>
            <a:fld id="{19B51A1E-902D-48AF-9020-955120F399B6}" type="slidenum">
              <a:rPr lang="en-US" noProof="0" smtClean="0"/>
              <a:pPr/>
              <a:t>‹#›</a:t>
            </a:fld>
            <a:endParaRPr lang="en-US" noProof="0" dirty="0"/>
          </a:p>
        </p:txBody>
      </p:sp>
    </p:spTree>
    <p:extLst>
      <p:ext uri="{BB962C8B-B14F-4D97-AF65-F5344CB8AC3E}">
        <p14:creationId xmlns:p14="http://schemas.microsoft.com/office/powerpoint/2010/main" val="22828585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_Title and 3 content">
    <p:spTree>
      <p:nvGrpSpPr>
        <p:cNvPr id="1" name=""/>
        <p:cNvGrpSpPr/>
        <p:nvPr/>
      </p:nvGrpSpPr>
      <p:grpSpPr>
        <a:xfrm>
          <a:off x="0" y="0"/>
          <a:ext cx="0" cy="0"/>
          <a:chOff x="0" y="0"/>
          <a:chExt cx="0" cy="0"/>
        </a:xfrm>
      </p:grpSpPr>
      <p:sp>
        <p:nvSpPr>
          <p:cNvPr id="13" name="Content Placeholder 10">
            <a:extLst>
              <a:ext uri="{FF2B5EF4-FFF2-40B4-BE49-F238E27FC236}">
                <a16:creationId xmlns:a16="http://schemas.microsoft.com/office/drawing/2014/main" id="{454B80C6-ACBE-4877-BC36-02B9C42A2DA0}"/>
              </a:ext>
            </a:extLst>
          </p:cNvPr>
          <p:cNvSpPr>
            <a:spLocks noGrp="1"/>
          </p:cNvSpPr>
          <p:nvPr>
            <p:ph sz="quarter" idx="36"/>
          </p:nvPr>
        </p:nvSpPr>
        <p:spPr>
          <a:xfrm>
            <a:off x="8485569" y="1590675"/>
            <a:ext cx="3246121" cy="436552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Content Placeholder 10">
            <a:extLst>
              <a:ext uri="{FF2B5EF4-FFF2-40B4-BE49-F238E27FC236}">
                <a16:creationId xmlns:a16="http://schemas.microsoft.com/office/drawing/2014/main" id="{2D5A5AA1-9589-4EC6-B469-1EE7724E7DD3}"/>
              </a:ext>
            </a:extLst>
          </p:cNvPr>
          <p:cNvSpPr>
            <a:spLocks noGrp="1"/>
          </p:cNvSpPr>
          <p:nvPr>
            <p:ph sz="quarter" idx="35"/>
          </p:nvPr>
        </p:nvSpPr>
        <p:spPr>
          <a:xfrm>
            <a:off x="4508564" y="1590675"/>
            <a:ext cx="3246121" cy="42593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a:extLst>
              <a:ext uri="{FF2B5EF4-FFF2-40B4-BE49-F238E27FC236}">
                <a16:creationId xmlns:a16="http://schemas.microsoft.com/office/drawing/2014/main" id="{A9557FF2-93A3-48A1-AB68-35D6813B3A91}"/>
              </a:ext>
            </a:extLst>
          </p:cNvPr>
          <p:cNvSpPr>
            <a:spLocks noGrp="1"/>
          </p:cNvSpPr>
          <p:nvPr>
            <p:ph sz="quarter" idx="34"/>
          </p:nvPr>
        </p:nvSpPr>
        <p:spPr>
          <a:xfrm>
            <a:off x="502920" y="1590675"/>
            <a:ext cx="3246121" cy="436552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Title 1">
            <a:extLst>
              <a:ext uri="{FF2B5EF4-FFF2-40B4-BE49-F238E27FC236}">
                <a16:creationId xmlns:a16="http://schemas.microsoft.com/office/drawing/2014/main" id="{5FC626A5-4FF6-42BD-858A-AE4B2C23A6BC}"/>
              </a:ext>
            </a:extLst>
          </p:cNvPr>
          <p:cNvSpPr>
            <a:spLocks noGrp="1"/>
          </p:cNvSpPr>
          <p:nvPr>
            <p:ph type="title" hasCustomPrompt="1"/>
          </p:nvPr>
        </p:nvSpPr>
        <p:spPr/>
        <p:txBody>
          <a:bodyPr/>
          <a:lstStyle>
            <a:lvl1pPr>
              <a:defRPr>
                <a:solidFill>
                  <a:schemeClr val="tx1">
                    <a:lumMod val="75000"/>
                    <a:lumOff val="25000"/>
                  </a:schemeClr>
                </a:solidFill>
              </a:defRPr>
            </a:lvl1pPr>
          </a:lstStyle>
          <a:p>
            <a:r>
              <a:rPr lang="en-US" noProof="0"/>
              <a:t>Click to edit page title</a:t>
            </a:r>
          </a:p>
        </p:txBody>
      </p:sp>
      <p:sp>
        <p:nvSpPr>
          <p:cNvPr id="5" name="Subtitle 2">
            <a:extLst>
              <a:ext uri="{FF2B5EF4-FFF2-40B4-BE49-F238E27FC236}">
                <a16:creationId xmlns:a16="http://schemas.microsoft.com/office/drawing/2014/main" id="{10727B06-56A8-44A2-B6C2-9ED183D107F3}"/>
              </a:ext>
            </a:extLst>
          </p:cNvPr>
          <p:cNvSpPr>
            <a:spLocks noGrp="1"/>
          </p:cNvSpPr>
          <p:nvPr>
            <p:ph type="body" sz="quarter" idx="32" hasCustomPrompt="1"/>
          </p:nvPr>
        </p:nvSpPr>
        <p:spPr>
          <a:xfrm>
            <a:off x="431800" y="1008000"/>
            <a:ext cx="11339513" cy="360000"/>
          </a:xfrm>
        </p:spPr>
        <p:txBody>
          <a:bodyPr/>
          <a:lstStyle>
            <a:lvl1pPr marL="0" indent="0">
              <a:buNone/>
              <a:defRPr/>
            </a:lvl1pPr>
            <a:lvl2pPr marL="266700" indent="0">
              <a:buNone/>
              <a:defRPr/>
            </a:lvl2pPr>
            <a:lvl3pPr marL="542925" indent="0">
              <a:buNone/>
              <a:defRPr/>
            </a:lvl3pPr>
            <a:lvl4pPr marL="809625" indent="0">
              <a:buNone/>
              <a:defRPr/>
            </a:lvl4pPr>
            <a:lvl5pPr marL="1076325" indent="0">
              <a:buNone/>
              <a:defRPr/>
            </a:lvl5pPr>
          </a:lstStyle>
          <a:p>
            <a:pPr lvl="0"/>
            <a:r>
              <a:rPr lang="en-US" noProof="0"/>
              <a:t>Subtitle</a:t>
            </a:r>
          </a:p>
        </p:txBody>
      </p:sp>
      <p:sp>
        <p:nvSpPr>
          <p:cNvPr id="3" name="Footer Placeholder 2">
            <a:extLst>
              <a:ext uri="{FF2B5EF4-FFF2-40B4-BE49-F238E27FC236}">
                <a16:creationId xmlns:a16="http://schemas.microsoft.com/office/drawing/2014/main" id="{08CCB8C2-B6A2-4C69-8D3A-57420A034BA4}"/>
              </a:ext>
            </a:extLst>
          </p:cNvPr>
          <p:cNvSpPr>
            <a:spLocks noGrp="1"/>
          </p:cNvSpPr>
          <p:nvPr>
            <p:ph type="ftr" sz="quarter" idx="12"/>
          </p:nvPr>
        </p:nvSpPr>
        <p:spPr/>
        <p:txBody>
          <a:bodyPr/>
          <a:lstStyle/>
          <a:p>
            <a:r>
              <a:rPr lang="en-US" noProof="0" dirty="0"/>
              <a:t>Add a footer</a:t>
            </a:r>
          </a:p>
        </p:txBody>
      </p:sp>
      <p:sp>
        <p:nvSpPr>
          <p:cNvPr id="4" name="Slide Number Placeholder 3">
            <a:extLst>
              <a:ext uri="{FF2B5EF4-FFF2-40B4-BE49-F238E27FC236}">
                <a16:creationId xmlns:a16="http://schemas.microsoft.com/office/drawing/2014/main" id="{853CF994-8B2C-443F-B695-7378DD360DAA}"/>
              </a:ext>
            </a:extLst>
          </p:cNvPr>
          <p:cNvSpPr>
            <a:spLocks noGrp="1"/>
          </p:cNvSpPr>
          <p:nvPr>
            <p:ph type="sldNum" sz="quarter" idx="33"/>
          </p:nvPr>
        </p:nvSpPr>
        <p:spPr/>
        <p:txBody>
          <a:bodyPr/>
          <a:lstStyle/>
          <a:p>
            <a:fld id="{19B51A1E-902D-48AF-9020-955120F399B6}" type="slidenum">
              <a:rPr lang="en-US" noProof="0" smtClean="0"/>
              <a:pPr/>
              <a:t>‹#›</a:t>
            </a:fld>
            <a:endParaRPr lang="en-US" noProof="0" dirty="0"/>
          </a:p>
        </p:txBody>
      </p:sp>
    </p:spTree>
    <p:extLst>
      <p:ext uri="{BB962C8B-B14F-4D97-AF65-F5344CB8AC3E}">
        <p14:creationId xmlns:p14="http://schemas.microsoft.com/office/powerpoint/2010/main" val="3411844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Subtit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C626A5-4FF6-42BD-858A-AE4B2C23A6BC}"/>
              </a:ext>
            </a:extLst>
          </p:cNvPr>
          <p:cNvSpPr>
            <a:spLocks noGrp="1"/>
          </p:cNvSpPr>
          <p:nvPr>
            <p:ph type="title" hasCustomPrompt="1"/>
          </p:nvPr>
        </p:nvSpPr>
        <p:spPr/>
        <p:txBody>
          <a:bodyPr/>
          <a:lstStyle>
            <a:lvl1pPr>
              <a:defRPr>
                <a:solidFill>
                  <a:schemeClr val="tx1">
                    <a:lumMod val="75000"/>
                    <a:lumOff val="25000"/>
                  </a:schemeClr>
                </a:solidFill>
              </a:defRPr>
            </a:lvl1pPr>
          </a:lstStyle>
          <a:p>
            <a:r>
              <a:rPr lang="en-US" noProof="0"/>
              <a:t>Click to edit page title</a:t>
            </a:r>
          </a:p>
        </p:txBody>
      </p:sp>
      <p:sp>
        <p:nvSpPr>
          <p:cNvPr id="5" name="Subtitle 2">
            <a:extLst>
              <a:ext uri="{FF2B5EF4-FFF2-40B4-BE49-F238E27FC236}">
                <a16:creationId xmlns:a16="http://schemas.microsoft.com/office/drawing/2014/main" id="{10727B06-56A8-44A2-B6C2-9ED183D107F3}"/>
              </a:ext>
            </a:extLst>
          </p:cNvPr>
          <p:cNvSpPr>
            <a:spLocks noGrp="1"/>
          </p:cNvSpPr>
          <p:nvPr>
            <p:ph type="body" sz="quarter" idx="32" hasCustomPrompt="1"/>
          </p:nvPr>
        </p:nvSpPr>
        <p:spPr>
          <a:xfrm>
            <a:off x="431800" y="1008000"/>
            <a:ext cx="11339513" cy="360000"/>
          </a:xfrm>
        </p:spPr>
        <p:txBody>
          <a:bodyPr/>
          <a:lstStyle>
            <a:lvl1pPr marL="0" indent="0">
              <a:buNone/>
              <a:defRPr/>
            </a:lvl1pPr>
            <a:lvl2pPr marL="266700" indent="0">
              <a:buNone/>
              <a:defRPr/>
            </a:lvl2pPr>
            <a:lvl3pPr marL="542925" indent="0">
              <a:buNone/>
              <a:defRPr/>
            </a:lvl3pPr>
            <a:lvl4pPr marL="809625" indent="0">
              <a:buNone/>
              <a:defRPr/>
            </a:lvl4pPr>
            <a:lvl5pPr marL="1076325" indent="0">
              <a:buNone/>
              <a:defRPr/>
            </a:lvl5pPr>
          </a:lstStyle>
          <a:p>
            <a:pPr lvl="0"/>
            <a:r>
              <a:rPr lang="en-US" noProof="0"/>
              <a:t>Subtitle</a:t>
            </a:r>
          </a:p>
        </p:txBody>
      </p:sp>
      <p:sp>
        <p:nvSpPr>
          <p:cNvPr id="3" name="Footer Placeholder 2">
            <a:extLst>
              <a:ext uri="{FF2B5EF4-FFF2-40B4-BE49-F238E27FC236}">
                <a16:creationId xmlns:a16="http://schemas.microsoft.com/office/drawing/2014/main" id="{08CCB8C2-B6A2-4C69-8D3A-57420A034BA4}"/>
              </a:ext>
            </a:extLst>
          </p:cNvPr>
          <p:cNvSpPr>
            <a:spLocks noGrp="1"/>
          </p:cNvSpPr>
          <p:nvPr>
            <p:ph type="ftr" sz="quarter" idx="12"/>
          </p:nvPr>
        </p:nvSpPr>
        <p:spPr/>
        <p:txBody>
          <a:bodyPr/>
          <a:lstStyle/>
          <a:p>
            <a:r>
              <a:rPr lang="en-US" noProof="0" dirty="0"/>
              <a:t>Add a footer</a:t>
            </a:r>
          </a:p>
        </p:txBody>
      </p:sp>
      <p:sp>
        <p:nvSpPr>
          <p:cNvPr id="4" name="Slide Number Placeholder 3">
            <a:extLst>
              <a:ext uri="{FF2B5EF4-FFF2-40B4-BE49-F238E27FC236}">
                <a16:creationId xmlns:a16="http://schemas.microsoft.com/office/drawing/2014/main" id="{853CF994-8B2C-443F-B695-7378DD360DAA}"/>
              </a:ext>
            </a:extLst>
          </p:cNvPr>
          <p:cNvSpPr>
            <a:spLocks noGrp="1"/>
          </p:cNvSpPr>
          <p:nvPr>
            <p:ph type="sldNum" sz="quarter" idx="33"/>
          </p:nvPr>
        </p:nvSpPr>
        <p:spPr/>
        <p:txBody>
          <a:bodyPr/>
          <a:lstStyle/>
          <a:p>
            <a:fld id="{19B51A1E-902D-48AF-9020-955120F399B6}" type="slidenum">
              <a:rPr lang="en-US" noProof="0" smtClean="0"/>
              <a:pPr/>
              <a:t>‹#›</a:t>
            </a:fld>
            <a:endParaRPr lang="en-US" noProof="0" dirty="0"/>
          </a:p>
        </p:txBody>
      </p:sp>
      <p:sp>
        <p:nvSpPr>
          <p:cNvPr id="7" name="Content Placeholder 6">
            <a:extLst>
              <a:ext uri="{FF2B5EF4-FFF2-40B4-BE49-F238E27FC236}">
                <a16:creationId xmlns:a16="http://schemas.microsoft.com/office/drawing/2014/main" id="{0D32884E-EBB5-47FA-9B0A-E32B264BC5A1}"/>
              </a:ext>
            </a:extLst>
          </p:cNvPr>
          <p:cNvSpPr>
            <a:spLocks noGrp="1"/>
          </p:cNvSpPr>
          <p:nvPr>
            <p:ph sz="quarter" idx="34"/>
          </p:nvPr>
        </p:nvSpPr>
        <p:spPr>
          <a:xfrm>
            <a:off x="512064" y="1655063"/>
            <a:ext cx="11248136" cy="412394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5058552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Large Photo">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890ED7CE-A9D2-4D19-B978-56BFB74E657C}"/>
              </a:ext>
            </a:extLst>
          </p:cNvPr>
          <p:cNvSpPr>
            <a:spLocks noGrp="1"/>
          </p:cNvSpPr>
          <p:nvPr>
            <p:ph type="pic" sz="quarter" idx="14" hasCustomPrompt="1"/>
          </p:nvPr>
        </p:nvSpPr>
        <p:spPr>
          <a:xfrm>
            <a:off x="0" y="1"/>
            <a:ext cx="12192000" cy="6371350"/>
          </a:xfrm>
          <a:solidFill>
            <a:schemeClr val="bg1">
              <a:lumMod val="85000"/>
            </a:schemeClr>
          </a:solidFill>
        </p:spPr>
        <p:txBody>
          <a:bodyPr anchor="ctr"/>
          <a:lstStyle>
            <a:lvl1pPr marL="0" indent="0" algn="ctr">
              <a:buNone/>
              <a:defRPr sz="1200" i="1">
                <a:latin typeface="Times New Roman" panose="02020603050405020304" pitchFamily="18" charset="0"/>
                <a:cs typeface="Times New Roman" panose="02020603050405020304" pitchFamily="18" charset="0"/>
              </a:defRPr>
            </a:lvl1pPr>
          </a:lstStyle>
          <a:p>
            <a:r>
              <a:rPr lang="en-US" noProof="0" dirty="0"/>
              <a:t>Insert or Drag &amp; Drop your photo</a:t>
            </a:r>
          </a:p>
        </p:txBody>
      </p:sp>
      <p:sp>
        <p:nvSpPr>
          <p:cNvPr id="3" name="Content Placeholder 2">
            <a:extLst>
              <a:ext uri="{FF2B5EF4-FFF2-40B4-BE49-F238E27FC236}">
                <a16:creationId xmlns:a16="http://schemas.microsoft.com/office/drawing/2014/main" id="{A22238F2-C6EC-476F-8371-119AECBA5622}"/>
              </a:ext>
            </a:extLst>
          </p:cNvPr>
          <p:cNvSpPr>
            <a:spLocks noGrp="1"/>
          </p:cNvSpPr>
          <p:nvPr>
            <p:ph sz="half" idx="1" hasCustomPrompt="1"/>
          </p:nvPr>
        </p:nvSpPr>
        <p:spPr>
          <a:xfrm>
            <a:off x="7552944" y="5359400"/>
            <a:ext cx="4207056" cy="565899"/>
          </a:xfrm>
          <a:solidFill>
            <a:schemeClr val="tx1"/>
          </a:solidFill>
        </p:spPr>
        <p:txBody>
          <a:bodyPr lIns="180000" tIns="180000" rIns="180000" bIns="180000" anchor="ctr"/>
          <a:lstStyle>
            <a:lvl1pPr marL="0" indent="0" algn="r">
              <a:buNone/>
              <a:defRPr>
                <a:solidFill>
                  <a:schemeClr val="bg1"/>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noProof="0"/>
              <a:t>Enter your caption</a:t>
            </a:r>
          </a:p>
        </p:txBody>
      </p:sp>
      <p:sp>
        <p:nvSpPr>
          <p:cNvPr id="4" name="Footer Placeholder 3">
            <a:extLst>
              <a:ext uri="{FF2B5EF4-FFF2-40B4-BE49-F238E27FC236}">
                <a16:creationId xmlns:a16="http://schemas.microsoft.com/office/drawing/2014/main" id="{57847F90-9DB6-4832-9EB7-393AADAE8B70}"/>
              </a:ext>
            </a:extLst>
          </p:cNvPr>
          <p:cNvSpPr>
            <a:spLocks noGrp="1"/>
          </p:cNvSpPr>
          <p:nvPr>
            <p:ph type="ftr" sz="quarter" idx="13"/>
          </p:nvPr>
        </p:nvSpPr>
        <p:spPr/>
        <p:txBody>
          <a:bodyPr/>
          <a:lstStyle/>
          <a:p>
            <a:r>
              <a:rPr lang="en-US" noProof="0" dirty="0"/>
              <a:t>Add a footer</a:t>
            </a:r>
          </a:p>
        </p:txBody>
      </p:sp>
      <p:sp>
        <p:nvSpPr>
          <p:cNvPr id="2" name="Slide Number Placeholder 1">
            <a:extLst>
              <a:ext uri="{FF2B5EF4-FFF2-40B4-BE49-F238E27FC236}">
                <a16:creationId xmlns:a16="http://schemas.microsoft.com/office/drawing/2014/main" id="{8B3D119C-DBF5-4B4F-BE38-7BD7B5C8A5D0}"/>
              </a:ext>
            </a:extLst>
          </p:cNvPr>
          <p:cNvSpPr>
            <a:spLocks noGrp="1"/>
          </p:cNvSpPr>
          <p:nvPr>
            <p:ph type="sldNum" sz="quarter" idx="15"/>
          </p:nvPr>
        </p:nvSpPr>
        <p:spPr/>
        <p:txBody>
          <a:bodyPr/>
          <a:lstStyle/>
          <a:p>
            <a:fld id="{19B51A1E-902D-48AF-9020-955120F399B6}" type="slidenum">
              <a:rPr lang="en-US" noProof="0" smtClean="0"/>
              <a:pPr/>
              <a:t>‹#›</a:t>
            </a:fld>
            <a:endParaRPr lang="en-US" noProof="0" dirty="0"/>
          </a:p>
        </p:txBody>
      </p:sp>
      <p:sp>
        <p:nvSpPr>
          <p:cNvPr id="5" name="Title 4">
            <a:extLst>
              <a:ext uri="{FF2B5EF4-FFF2-40B4-BE49-F238E27FC236}">
                <a16:creationId xmlns:a16="http://schemas.microsoft.com/office/drawing/2014/main" id="{7F8E7C83-06D7-4C5B-85B7-0E5713B4FAB3}"/>
              </a:ext>
            </a:extLst>
          </p:cNvPr>
          <p:cNvSpPr>
            <a:spLocks noGrp="1"/>
          </p:cNvSpPr>
          <p:nvPr>
            <p:ph type="title"/>
          </p:nvPr>
        </p:nvSpPr>
        <p:spPr/>
        <p:txBody>
          <a:bodyPr/>
          <a:lstStyle/>
          <a:p>
            <a:r>
              <a:rPr lang="en-US" noProof="0"/>
              <a:t>Click to edit Master title style</a:t>
            </a:r>
          </a:p>
        </p:txBody>
      </p:sp>
    </p:spTree>
    <p:extLst>
      <p:ext uri="{BB962C8B-B14F-4D97-AF65-F5344CB8AC3E}">
        <p14:creationId xmlns:p14="http://schemas.microsoft.com/office/powerpoint/2010/main" val="19877846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33.xml"/><Relationship Id="rId13" Type="http://schemas.openxmlformats.org/officeDocument/2006/relationships/theme" Target="../theme/theme2.xml"/><Relationship Id="rId3" Type="http://schemas.openxmlformats.org/officeDocument/2006/relationships/slideLayout" Target="../slideLayouts/slideLayout28.xml"/><Relationship Id="rId7" Type="http://schemas.openxmlformats.org/officeDocument/2006/relationships/slideLayout" Target="../slideLayouts/slideLayout32.xml"/><Relationship Id="rId12" Type="http://schemas.openxmlformats.org/officeDocument/2006/relationships/slideLayout" Target="../slideLayouts/slideLayout37.xml"/><Relationship Id="rId2" Type="http://schemas.openxmlformats.org/officeDocument/2006/relationships/slideLayout" Target="../slideLayouts/slideLayout27.xml"/><Relationship Id="rId1" Type="http://schemas.openxmlformats.org/officeDocument/2006/relationships/slideLayout" Target="../slideLayouts/slideLayout26.xml"/><Relationship Id="rId6" Type="http://schemas.openxmlformats.org/officeDocument/2006/relationships/slideLayout" Target="../slideLayouts/slideLayout31.xml"/><Relationship Id="rId11" Type="http://schemas.openxmlformats.org/officeDocument/2006/relationships/slideLayout" Target="../slideLayouts/slideLayout36.xml"/><Relationship Id="rId5" Type="http://schemas.openxmlformats.org/officeDocument/2006/relationships/slideLayout" Target="../slideLayouts/slideLayout30.xml"/><Relationship Id="rId10" Type="http://schemas.openxmlformats.org/officeDocument/2006/relationships/slideLayout" Target="../slideLayouts/slideLayout35.xml"/><Relationship Id="rId4" Type="http://schemas.openxmlformats.org/officeDocument/2006/relationships/slideLayout" Target="../slideLayouts/slideLayout29.xml"/><Relationship Id="rId9" Type="http://schemas.openxmlformats.org/officeDocument/2006/relationships/slideLayout" Target="../slideLayouts/slideLayout3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3EB0D177-9AA4-42F4-9CD7-CD206217CA6D}"/>
              </a:ext>
            </a:extLst>
          </p:cNvPr>
          <p:cNvSpPr/>
          <p:nvPr userDrawn="1"/>
        </p:nvSpPr>
        <p:spPr>
          <a:xfrm>
            <a:off x="9780101" y="6371351"/>
            <a:ext cx="1979897" cy="43199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8" name="Rectangle 27">
            <a:extLst>
              <a:ext uri="{FF2B5EF4-FFF2-40B4-BE49-F238E27FC236}">
                <a16:creationId xmlns:a16="http://schemas.microsoft.com/office/drawing/2014/main" id="{C825DB53-D610-4A40-AFDC-EBC47DB613CE}"/>
              </a:ext>
            </a:extLst>
          </p:cNvPr>
          <p:cNvSpPr/>
          <p:nvPr userDrawn="1"/>
        </p:nvSpPr>
        <p:spPr>
          <a:xfrm>
            <a:off x="9780103" y="6803351"/>
            <a:ext cx="1979897" cy="54650"/>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1" name="Freeform: Shape 30">
            <a:extLst>
              <a:ext uri="{FF2B5EF4-FFF2-40B4-BE49-F238E27FC236}">
                <a16:creationId xmlns:a16="http://schemas.microsoft.com/office/drawing/2014/main" id="{C2B9A6A4-83D0-40B1-8B15-964C84BF0705}"/>
              </a:ext>
            </a:extLst>
          </p:cNvPr>
          <p:cNvSpPr/>
          <p:nvPr userDrawn="1"/>
        </p:nvSpPr>
        <p:spPr>
          <a:xfrm>
            <a:off x="0" y="6371351"/>
            <a:ext cx="9780102" cy="432000"/>
          </a:xfrm>
          <a:custGeom>
            <a:avLst/>
            <a:gdLst>
              <a:gd name="connsiteX0" fmla="*/ 0 w 9780102"/>
              <a:gd name="connsiteY0" fmla="*/ 0 h 432000"/>
              <a:gd name="connsiteX1" fmla="*/ 9780102 w 9780102"/>
              <a:gd name="connsiteY1" fmla="*/ 0 h 432000"/>
              <a:gd name="connsiteX2" fmla="*/ 9780102 w 9780102"/>
              <a:gd name="connsiteY2" fmla="*/ 432000 h 432000"/>
              <a:gd name="connsiteX3" fmla="*/ 0 w 9780102"/>
              <a:gd name="connsiteY3" fmla="*/ 432000 h 432000"/>
            </a:gdLst>
            <a:ahLst/>
            <a:cxnLst>
              <a:cxn ang="0">
                <a:pos x="connsiteX0" y="connsiteY0"/>
              </a:cxn>
              <a:cxn ang="0">
                <a:pos x="connsiteX1" y="connsiteY1"/>
              </a:cxn>
              <a:cxn ang="0">
                <a:pos x="connsiteX2" y="connsiteY2"/>
              </a:cxn>
              <a:cxn ang="0">
                <a:pos x="connsiteX3" y="connsiteY3"/>
              </a:cxn>
            </a:cxnLst>
            <a:rect l="l" t="t" r="r" b="b"/>
            <a:pathLst>
              <a:path w="9780102" h="432000">
                <a:moveTo>
                  <a:pt x="0" y="0"/>
                </a:moveTo>
                <a:lnTo>
                  <a:pt x="9780102" y="0"/>
                </a:lnTo>
                <a:lnTo>
                  <a:pt x="9780102" y="432000"/>
                </a:lnTo>
                <a:lnTo>
                  <a:pt x="0" y="432000"/>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Placeholder 1">
            <a:extLst>
              <a:ext uri="{FF2B5EF4-FFF2-40B4-BE49-F238E27FC236}">
                <a16:creationId xmlns:a16="http://schemas.microsoft.com/office/drawing/2014/main" id="{090F41A2-6535-4CA6-81E4-026A5B56D9D7}"/>
              </a:ext>
            </a:extLst>
          </p:cNvPr>
          <p:cNvSpPr>
            <a:spLocks noGrp="1"/>
          </p:cNvSpPr>
          <p:nvPr>
            <p:ph type="title"/>
          </p:nvPr>
        </p:nvSpPr>
        <p:spPr>
          <a:xfrm>
            <a:off x="432000" y="432000"/>
            <a:ext cx="11328000" cy="432000"/>
          </a:xfrm>
          <a:prstGeom prst="rect">
            <a:avLst/>
          </a:prstGeom>
        </p:spPr>
        <p:txBody>
          <a:bodyPr vert="horz" lIns="0" tIns="0" rIns="0" bIns="0" rtlCol="0" anchor="ctr">
            <a:noAutofit/>
          </a:bodyPr>
          <a:lstStyle/>
          <a:p>
            <a:r>
              <a:rPr lang="en-US" noProof="0"/>
              <a:t>Click to edit page title</a:t>
            </a:r>
          </a:p>
        </p:txBody>
      </p:sp>
      <p:sp>
        <p:nvSpPr>
          <p:cNvPr id="3" name="Text Placeholder 2">
            <a:extLst>
              <a:ext uri="{FF2B5EF4-FFF2-40B4-BE49-F238E27FC236}">
                <a16:creationId xmlns:a16="http://schemas.microsoft.com/office/drawing/2014/main" id="{213AB95C-7DD4-4796-80E4-1B7466A2A037}"/>
              </a:ext>
            </a:extLst>
          </p:cNvPr>
          <p:cNvSpPr>
            <a:spLocks noGrp="1"/>
          </p:cNvSpPr>
          <p:nvPr>
            <p:ph type="body" idx="1"/>
          </p:nvPr>
        </p:nvSpPr>
        <p:spPr>
          <a:xfrm>
            <a:off x="432000" y="1512000"/>
            <a:ext cx="11328000" cy="4679250"/>
          </a:xfrm>
          <a:prstGeom prst="rect">
            <a:avLst/>
          </a:prstGeom>
        </p:spPr>
        <p:txBody>
          <a:bodyPr vert="horz" lIns="0" tIns="0" rIns="0" bIns="0" rtlCol="0">
            <a:no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 name="Footer Placeholder 4">
            <a:extLst>
              <a:ext uri="{FF2B5EF4-FFF2-40B4-BE49-F238E27FC236}">
                <a16:creationId xmlns:a16="http://schemas.microsoft.com/office/drawing/2014/main" id="{58879C91-B77F-4273-9A27-A3535FB889DB}"/>
              </a:ext>
            </a:extLst>
          </p:cNvPr>
          <p:cNvSpPr>
            <a:spLocks noGrp="1"/>
          </p:cNvSpPr>
          <p:nvPr>
            <p:ph type="ftr" sz="quarter" idx="3"/>
          </p:nvPr>
        </p:nvSpPr>
        <p:spPr>
          <a:xfrm>
            <a:off x="432000" y="6439820"/>
            <a:ext cx="5664000" cy="295062"/>
          </a:xfrm>
          <a:prstGeom prst="rect">
            <a:avLst/>
          </a:prstGeom>
          <a:noFill/>
        </p:spPr>
        <p:txBody>
          <a:bodyPr vert="horz" lIns="0" tIns="0" rIns="0" bIns="0" rtlCol="0" anchor="ctr"/>
          <a:lstStyle>
            <a:lvl1pPr algn="l">
              <a:defRPr sz="1200">
                <a:solidFill>
                  <a:schemeClr val="tx1">
                    <a:lumMod val="75000"/>
                    <a:lumOff val="25000"/>
                  </a:schemeClr>
                </a:solidFill>
              </a:defRPr>
            </a:lvl1pPr>
          </a:lstStyle>
          <a:p>
            <a:r>
              <a:rPr lang="en-US" noProof="0" dirty="0"/>
              <a:t>Add a footer</a:t>
            </a:r>
          </a:p>
        </p:txBody>
      </p:sp>
      <p:sp>
        <p:nvSpPr>
          <p:cNvPr id="6" name="Slide Number Placeholder 5">
            <a:extLst>
              <a:ext uri="{FF2B5EF4-FFF2-40B4-BE49-F238E27FC236}">
                <a16:creationId xmlns:a16="http://schemas.microsoft.com/office/drawing/2014/main" id="{5ECA3099-A94F-4C3E-BC29-780EDD38F722}"/>
              </a:ext>
            </a:extLst>
          </p:cNvPr>
          <p:cNvSpPr>
            <a:spLocks noGrp="1"/>
          </p:cNvSpPr>
          <p:nvPr>
            <p:ph type="sldNum" sz="quarter" idx="4"/>
          </p:nvPr>
        </p:nvSpPr>
        <p:spPr>
          <a:xfrm>
            <a:off x="11760000" y="6371351"/>
            <a:ext cx="432000" cy="432000"/>
          </a:xfrm>
          <a:prstGeom prst="rect">
            <a:avLst/>
          </a:prstGeom>
          <a:solidFill>
            <a:schemeClr val="tx1">
              <a:lumMod val="75000"/>
              <a:lumOff val="25000"/>
            </a:schemeClr>
          </a:solidFill>
        </p:spPr>
        <p:txBody>
          <a:bodyPr vert="horz" lIns="0" tIns="0" rIns="0" bIns="0" rtlCol="0" anchor="ctr"/>
          <a:lstStyle>
            <a:lvl1pPr algn="ctr">
              <a:defRPr sz="1200">
                <a:solidFill>
                  <a:schemeClr val="bg1"/>
                </a:solidFill>
                <a:latin typeface="+mj-lt"/>
              </a:defRPr>
            </a:lvl1pPr>
          </a:lstStyle>
          <a:p>
            <a:fld id="{19B51A1E-902D-48AF-9020-955120F399B6}" type="slidenum">
              <a:rPr lang="en-US" noProof="0" smtClean="0"/>
              <a:pPr/>
              <a:t>‹#›</a:t>
            </a:fld>
            <a:endParaRPr lang="en-US" noProof="0" dirty="0"/>
          </a:p>
        </p:txBody>
      </p:sp>
      <p:sp>
        <p:nvSpPr>
          <p:cNvPr id="9" name="Rectangle 8">
            <a:extLst>
              <a:ext uri="{FF2B5EF4-FFF2-40B4-BE49-F238E27FC236}">
                <a16:creationId xmlns:a16="http://schemas.microsoft.com/office/drawing/2014/main" id="{4BC39664-EB8B-4A32-915A-D4308F792772}"/>
              </a:ext>
            </a:extLst>
          </p:cNvPr>
          <p:cNvSpPr/>
          <p:nvPr userDrawn="1"/>
        </p:nvSpPr>
        <p:spPr>
          <a:xfrm>
            <a:off x="0" y="6803351"/>
            <a:ext cx="9780104" cy="5465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9" name="Rectangle 28">
            <a:extLst>
              <a:ext uri="{FF2B5EF4-FFF2-40B4-BE49-F238E27FC236}">
                <a16:creationId xmlns:a16="http://schemas.microsoft.com/office/drawing/2014/main" id="{9B49670D-8F18-44A8-B217-67B412095C0D}"/>
              </a:ext>
            </a:extLst>
          </p:cNvPr>
          <p:cNvSpPr/>
          <p:nvPr userDrawn="1"/>
        </p:nvSpPr>
        <p:spPr>
          <a:xfrm>
            <a:off x="11760000" y="6803351"/>
            <a:ext cx="432000" cy="546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cxnSp>
        <p:nvCxnSpPr>
          <p:cNvPr id="18" name="Straight Connector 17">
            <a:extLst>
              <a:ext uri="{FF2B5EF4-FFF2-40B4-BE49-F238E27FC236}">
                <a16:creationId xmlns:a16="http://schemas.microsoft.com/office/drawing/2014/main" id="{030FA059-EC32-4FFF-9673-48849B2FA43A}"/>
              </a:ext>
            </a:extLst>
          </p:cNvPr>
          <p:cNvCxnSpPr>
            <a:cxnSpLocks/>
          </p:cNvCxnSpPr>
          <p:nvPr userDrawn="1"/>
        </p:nvCxnSpPr>
        <p:spPr>
          <a:xfrm flipH="1">
            <a:off x="1" y="6371351"/>
            <a:ext cx="12191999" cy="0"/>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6163275"/>
      </p:ext>
    </p:extLst>
  </p:cSld>
  <p:clrMap bg1="lt1" tx1="dk1" bg2="lt2" tx2="dk2" accent1="accent1" accent2="accent2" accent3="accent3" accent4="accent4" accent5="accent5" accent6="accent6" hlink="hlink" folHlink="folHlink"/>
  <p:sldLayoutIdLst>
    <p:sldLayoutId id="2147483679" r:id="rId1"/>
    <p:sldLayoutId id="2147483687" r:id="rId2"/>
    <p:sldLayoutId id="2147483666" r:id="rId3"/>
    <p:sldLayoutId id="2147483662" r:id="rId4"/>
    <p:sldLayoutId id="2147483688" r:id="rId5"/>
    <p:sldLayoutId id="2147483663" r:id="rId6"/>
    <p:sldLayoutId id="2147483677" r:id="rId7"/>
    <p:sldLayoutId id="2147483683" r:id="rId8"/>
    <p:sldLayoutId id="2147483681" r:id="rId9"/>
    <p:sldLayoutId id="2147483664" r:id="rId10"/>
    <p:sldLayoutId id="2147483680" r:id="rId11"/>
    <p:sldLayoutId id="2147483682" r:id="rId12"/>
    <p:sldLayoutId id="2147483685" r:id="rId13"/>
    <p:sldLayoutId id="2147483686" r:id="rId14"/>
    <p:sldLayoutId id="2147483667" r:id="rId15"/>
    <p:sldLayoutId id="2147483668" r:id="rId16"/>
    <p:sldLayoutId id="2147483669" r:id="rId17"/>
    <p:sldLayoutId id="2147483670" r:id="rId18"/>
    <p:sldLayoutId id="2147483671" r:id="rId19"/>
    <p:sldLayoutId id="2147483673" r:id="rId20"/>
    <p:sldLayoutId id="2147483674" r:id="rId21"/>
    <p:sldLayoutId id="2147483676" r:id="rId22"/>
    <p:sldLayoutId id="2147483684" r:id="rId23"/>
    <p:sldLayoutId id="2147483675" r:id="rId24"/>
    <p:sldLayoutId id="2147483672" r:id="rId25"/>
  </p:sldLayoutIdLst>
  <p:hf hdr="0" dt="0"/>
  <p:txStyles>
    <p:titleStyle>
      <a:lvl1pPr algn="l" defTabSz="914400" rtl="0" eaLnBrk="1" latinLnBrk="0" hangingPunct="1">
        <a:lnSpc>
          <a:spcPct val="90000"/>
        </a:lnSpc>
        <a:spcBef>
          <a:spcPct val="0"/>
        </a:spcBef>
        <a:buNone/>
        <a:defRPr sz="3200" b="1" kern="1200" spc="-150">
          <a:solidFill>
            <a:schemeClr val="tx1">
              <a:lumMod val="75000"/>
              <a:lumOff val="25000"/>
            </a:schemeClr>
          </a:solidFill>
          <a:latin typeface="+mj-lt"/>
          <a:ea typeface="+mj-ea"/>
          <a:cs typeface="+mj-cs"/>
        </a:defRPr>
      </a:lvl1pPr>
    </p:titleStyle>
    <p:bodyStyle>
      <a:lvl1pPr marL="266700" indent="-266700" algn="l" defTabSz="914400" rtl="0" eaLnBrk="1" latinLnBrk="0" hangingPunct="1">
        <a:lnSpc>
          <a:spcPct val="90000"/>
        </a:lnSpc>
        <a:spcBef>
          <a:spcPts val="1000"/>
        </a:spcBef>
        <a:buFont typeface="Arial" panose="020B0604020202020204" pitchFamily="34" charset="0"/>
        <a:buChar char="•"/>
        <a:defRPr sz="1800" kern="1200">
          <a:solidFill>
            <a:schemeClr val="tx1">
              <a:lumMod val="75000"/>
              <a:lumOff val="25000"/>
            </a:schemeClr>
          </a:solidFill>
          <a:latin typeface="+mn-lt"/>
          <a:ea typeface="+mn-ea"/>
          <a:cs typeface="+mn-cs"/>
        </a:defRPr>
      </a:lvl1pPr>
      <a:lvl2pPr marL="542925" indent="-276225" algn="l" defTabSz="914400" rtl="0" eaLnBrk="1" latinLnBrk="0" hangingPunct="1">
        <a:lnSpc>
          <a:spcPct val="90000"/>
        </a:lnSpc>
        <a:spcBef>
          <a:spcPts val="500"/>
        </a:spcBef>
        <a:buFont typeface="Arial" panose="020B0604020202020204" pitchFamily="34" charset="0"/>
        <a:buChar char="•"/>
        <a:defRPr sz="1600" kern="1200">
          <a:solidFill>
            <a:schemeClr val="tx1">
              <a:lumMod val="75000"/>
              <a:lumOff val="25000"/>
            </a:schemeClr>
          </a:solidFill>
          <a:latin typeface="+mn-lt"/>
          <a:ea typeface="+mn-ea"/>
          <a:cs typeface="+mn-cs"/>
        </a:defRPr>
      </a:lvl2pPr>
      <a:lvl3pPr marL="809625" indent="-266700" algn="l" defTabSz="914400" rtl="0" eaLnBrk="1" latinLnBrk="0" hangingPunct="1">
        <a:lnSpc>
          <a:spcPct val="90000"/>
        </a:lnSpc>
        <a:spcBef>
          <a:spcPts val="500"/>
        </a:spcBef>
        <a:buFont typeface="Arial" panose="020B0604020202020204" pitchFamily="34" charset="0"/>
        <a:buChar char="•"/>
        <a:defRPr sz="1400" kern="1200">
          <a:solidFill>
            <a:schemeClr val="tx1">
              <a:lumMod val="75000"/>
              <a:lumOff val="25000"/>
            </a:schemeClr>
          </a:solidFill>
          <a:latin typeface="+mn-lt"/>
          <a:ea typeface="+mn-ea"/>
          <a:cs typeface="+mn-cs"/>
        </a:defRPr>
      </a:lvl3pPr>
      <a:lvl4pPr marL="1076325" indent="-266700" algn="l" defTabSz="914400" rtl="0" eaLnBrk="1" latinLnBrk="0" hangingPunct="1">
        <a:lnSpc>
          <a:spcPct val="90000"/>
        </a:lnSpc>
        <a:spcBef>
          <a:spcPts val="500"/>
        </a:spcBef>
        <a:buFont typeface="Arial" panose="020B0604020202020204" pitchFamily="34" charset="0"/>
        <a:buChar char="•"/>
        <a:defRPr sz="1400" kern="1200">
          <a:solidFill>
            <a:schemeClr val="tx1">
              <a:lumMod val="75000"/>
              <a:lumOff val="25000"/>
            </a:schemeClr>
          </a:solidFill>
          <a:latin typeface="+mn-lt"/>
          <a:ea typeface="+mn-ea"/>
          <a:cs typeface="+mn-cs"/>
        </a:defRPr>
      </a:lvl4pPr>
      <a:lvl5pPr marL="1343025" indent="-266700" algn="l" defTabSz="914400" rtl="0" eaLnBrk="1" latinLnBrk="0" hangingPunct="1">
        <a:lnSpc>
          <a:spcPct val="90000"/>
        </a:lnSpc>
        <a:spcBef>
          <a:spcPts val="500"/>
        </a:spcBef>
        <a:buFont typeface="Arial" panose="020B0604020202020204" pitchFamily="34" charset="0"/>
        <a:buChar char="•"/>
        <a:defRPr sz="14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104900" y="76200"/>
            <a:ext cx="9980682" cy="1096962"/>
          </a:xfrm>
          <a:prstGeom prst="rect">
            <a:avLst/>
          </a:prstGeom>
        </p:spPr>
        <p:txBody>
          <a:bodyPr vert="horz" lIns="0" tIns="45720" rIns="0" bIns="45720" rtlCol="0" anchor="b">
            <a:normAutofit/>
          </a:bodyPr>
          <a:lstStyle/>
          <a:p>
            <a:r>
              <a:t>Click to edit Master title style</a:t>
            </a:r>
          </a:p>
        </p:txBody>
      </p:sp>
      <p:sp>
        <p:nvSpPr>
          <p:cNvPr id="3" name="Text Placeholder 2"/>
          <p:cNvSpPr>
            <a:spLocks noGrp="1"/>
          </p:cNvSpPr>
          <p:nvPr>
            <p:ph type="body" idx="1"/>
          </p:nvPr>
        </p:nvSpPr>
        <p:spPr>
          <a:xfrm>
            <a:off x="1104900" y="1600200"/>
            <a:ext cx="9982200" cy="4572000"/>
          </a:xfrm>
          <a:prstGeom prst="rect">
            <a:avLst/>
          </a:prstGeom>
        </p:spPr>
        <p:txBody>
          <a:bodyPr vert="horz" lIns="0" tIns="45720" rIns="0" bIns="45720" rtlCol="0">
            <a:normAutofit/>
          </a:bodyPr>
          <a:lstStyle/>
          <a:p>
            <a:pPr lvl="0"/>
            <a:r>
              <a:t>Click to edit Master text styles</a:t>
            </a:r>
          </a:p>
          <a:p>
            <a:pPr lvl="1"/>
            <a:r>
              <a:t>Second level</a:t>
            </a:r>
          </a:p>
          <a:p>
            <a:pPr lvl="2"/>
            <a:r>
              <a:t>Third level</a:t>
            </a:r>
          </a:p>
          <a:p>
            <a:pPr lvl="3"/>
            <a:r>
              <a:t>Fourth level</a:t>
            </a:r>
          </a:p>
          <a:p>
            <a:pPr lvl="4"/>
            <a:r>
              <a:t>Fifth level</a:t>
            </a:r>
          </a:p>
          <a:p>
            <a:pPr lvl="5"/>
            <a:r>
              <a:t>Sixth level</a:t>
            </a:r>
          </a:p>
          <a:p>
            <a:pPr lvl="6"/>
            <a:r>
              <a:t>Seventh level</a:t>
            </a:r>
          </a:p>
          <a:p>
            <a:pPr lvl="7"/>
            <a:r>
              <a:t>Eighth level</a:t>
            </a:r>
          </a:p>
          <a:p>
            <a:pPr lvl="8"/>
            <a:r>
              <a:t>Ninth level</a:t>
            </a:r>
          </a:p>
        </p:txBody>
      </p:sp>
      <p:sp>
        <p:nvSpPr>
          <p:cNvPr id="4" name="Date Placeholder 3"/>
          <p:cNvSpPr>
            <a:spLocks noGrp="1"/>
          </p:cNvSpPr>
          <p:nvPr>
            <p:ph type="dt" sz="half" idx="2"/>
          </p:nvPr>
        </p:nvSpPr>
        <p:spPr>
          <a:xfrm>
            <a:off x="1104899" y="6356351"/>
            <a:ext cx="1829559" cy="365125"/>
          </a:xfrm>
          <a:prstGeom prst="rect">
            <a:avLst/>
          </a:prstGeom>
        </p:spPr>
        <p:txBody>
          <a:bodyPr vert="horz" lIns="0" tIns="45720" rIns="0" bIns="45720" rtlCol="0" anchor="ctr"/>
          <a:lstStyle>
            <a:lvl1pPr algn="l">
              <a:defRPr sz="1200">
                <a:solidFill>
                  <a:schemeClr val="tx1">
                    <a:lumMod val="75000"/>
                  </a:schemeClr>
                </a:solidFill>
              </a:defRPr>
            </a:lvl1pPr>
          </a:lstStyle>
          <a:p>
            <a:fld id="{402B9795-92DC-40DC-A1CA-9A4B349D7824}" type="datetimeFigureOut">
              <a:rPr lang="en-US" smtClean="0"/>
              <a:pPr/>
              <a:t>1/18/2023</a:t>
            </a:fld>
            <a:endParaRPr lang="en-US"/>
          </a:p>
        </p:txBody>
      </p:sp>
      <p:sp>
        <p:nvSpPr>
          <p:cNvPr id="5" name="Footer Placeholder 4"/>
          <p:cNvSpPr>
            <a:spLocks noGrp="1"/>
          </p:cNvSpPr>
          <p:nvPr>
            <p:ph type="ftr" sz="quarter" idx="3"/>
          </p:nvPr>
        </p:nvSpPr>
        <p:spPr>
          <a:xfrm>
            <a:off x="2934459" y="6356350"/>
            <a:ext cx="6323082" cy="365126"/>
          </a:xfrm>
          <a:prstGeom prst="rect">
            <a:avLst/>
          </a:prstGeom>
        </p:spPr>
        <p:txBody>
          <a:bodyPr vert="horz" lIns="0" tIns="45720" rIns="0" bIns="45720" rtlCol="0" anchor="ctr"/>
          <a:lstStyle>
            <a:lvl1pPr algn="ctr">
              <a:defRPr sz="1200">
                <a:solidFill>
                  <a:schemeClr val="tx1">
                    <a:lumMod val="75000"/>
                  </a:schemeClr>
                </a:solidFill>
              </a:defRPr>
            </a:lvl1pPr>
          </a:lstStyle>
          <a:p>
            <a:endParaRPr lang="en-US"/>
          </a:p>
        </p:txBody>
      </p:sp>
      <p:sp>
        <p:nvSpPr>
          <p:cNvPr id="6" name="Slide Number Placeholder 5"/>
          <p:cNvSpPr>
            <a:spLocks noGrp="1"/>
          </p:cNvSpPr>
          <p:nvPr>
            <p:ph type="sldNum" sz="quarter" idx="4"/>
          </p:nvPr>
        </p:nvSpPr>
        <p:spPr>
          <a:xfrm>
            <a:off x="9256782" y="6356351"/>
            <a:ext cx="1828800" cy="365125"/>
          </a:xfrm>
          <a:prstGeom prst="rect">
            <a:avLst/>
          </a:prstGeom>
        </p:spPr>
        <p:txBody>
          <a:bodyPr vert="horz" lIns="0" tIns="45720" rIns="0" bIns="45720" rtlCol="0" anchor="ctr"/>
          <a:lstStyle>
            <a:lvl1pPr algn="r">
              <a:defRPr sz="1200">
                <a:solidFill>
                  <a:schemeClr val="tx1">
                    <a:lumMod val="75000"/>
                  </a:schemeClr>
                </a:solidFill>
              </a:defRPr>
            </a:lvl1pPr>
          </a:lstStyle>
          <a:p>
            <a:fld id="{0FF54DE5-C571-48E8-A5BC-B369434E2F44}" type="slidenum">
              <a:rPr lang="en-US" smtClean="0"/>
              <a:pPr/>
              <a:t>‹#›</a:t>
            </a:fld>
            <a:endParaRPr lang="en-US"/>
          </a:p>
        </p:txBody>
      </p:sp>
      <p:grpSp>
        <p:nvGrpSpPr>
          <p:cNvPr id="15" name="Group 14"/>
          <p:cNvGrpSpPr/>
          <p:nvPr/>
        </p:nvGrpSpPr>
        <p:grpSpPr>
          <a:xfrm>
            <a:off x="1103376" y="1219201"/>
            <a:ext cx="9985248" cy="84403"/>
            <a:chOff x="1073150" y="1219201"/>
            <a:chExt cx="10058400" cy="63125"/>
          </a:xfrm>
        </p:grpSpPr>
        <p:cxnSp>
          <p:nvCxnSpPr>
            <p:cNvPr id="13" name="Straight Connector 12"/>
            <p:cNvCxnSpPr/>
            <p:nvPr/>
          </p:nvCxnSpPr>
          <p:spPr>
            <a:xfrm rot="10800000">
              <a:off x="1073150" y="1219201"/>
              <a:ext cx="10058400"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1073150" y="1282326"/>
              <a:ext cx="10058400"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3462510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28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800"/>
        </a:spcBef>
        <a:buFont typeface="Wingdings" panose="05000000000000000000" pitchFamily="2" charset="2"/>
        <a:buChar char="§"/>
        <a:defRPr sz="2000" kern="1200">
          <a:solidFill>
            <a:schemeClr val="tx1"/>
          </a:solidFill>
          <a:latin typeface="+mn-lt"/>
          <a:ea typeface="+mn-ea"/>
          <a:cs typeface="+mn-cs"/>
        </a:defRPr>
      </a:lvl1pPr>
      <a:lvl2pPr marL="685800" indent="-228600" algn="l" defTabSz="914400" rtl="0" eaLnBrk="1" latinLnBrk="0" hangingPunct="1">
        <a:lnSpc>
          <a:spcPct val="90000"/>
        </a:lnSpc>
        <a:spcBef>
          <a:spcPts val="600"/>
        </a:spcBef>
        <a:buFont typeface="Wingdings" panose="05000000000000000000" pitchFamily="2" charset="2"/>
        <a:buChar char="§"/>
        <a:defRPr sz="1600" kern="1200">
          <a:solidFill>
            <a:schemeClr val="tx1"/>
          </a:solidFill>
          <a:latin typeface="+mn-lt"/>
          <a:ea typeface="+mn-ea"/>
          <a:cs typeface="+mn-cs"/>
        </a:defRPr>
      </a:lvl2pPr>
      <a:lvl3pPr marL="1143000" indent="-228600" algn="l" defTabSz="914400" rtl="0" eaLnBrk="1" latinLnBrk="0" hangingPunct="1">
        <a:lnSpc>
          <a:spcPct val="90000"/>
        </a:lnSpc>
        <a:spcBef>
          <a:spcPts val="600"/>
        </a:spcBef>
        <a:buFont typeface="Wingdings" panose="05000000000000000000" pitchFamily="2" charset="2"/>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600"/>
        </a:spcBef>
        <a:buFont typeface="Wingdings" panose="05000000000000000000" pitchFamily="2" charset="2"/>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600"/>
        </a:spcBef>
        <a:buFont typeface="Wingdings" panose="05000000000000000000" pitchFamily="2" charset="2"/>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Wingdings" panose="05000000000000000000" pitchFamily="2" charset="2"/>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Wingdings" panose="05000000000000000000" pitchFamily="2" charset="2"/>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Wingdings" panose="05000000000000000000" pitchFamily="2" charset="2"/>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Wingdings" panose="05000000000000000000" pitchFamily="2" charset="2"/>
        <a:buChar char="§"/>
        <a:defRPr sz="14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696">
          <p15:clr>
            <a:srgbClr val="F26B43"/>
          </p15:clr>
        </p15:guide>
        <p15:guide id="2" pos="6984">
          <p15:clr>
            <a:srgbClr val="F26B43"/>
          </p15:clr>
        </p15:guide>
        <p15:guide id="3" orient="horz" pos="1008">
          <p15:clr>
            <a:srgbClr val="F26B43"/>
          </p15:clr>
        </p15:guide>
        <p15:guide id="4" orient="horz" pos="3888">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AE04BC94-42EA-AACF-9A08-D679345CFEAC}"/>
              </a:ext>
            </a:extLst>
          </p:cNvPr>
          <p:cNvSpPr>
            <a:spLocks noGrp="1"/>
          </p:cNvSpPr>
          <p:nvPr>
            <p:ph type="pic" sz="quarter" idx="10"/>
          </p:nvPr>
        </p:nvSpPr>
        <p:spPr/>
      </p:sp>
      <p:sp>
        <p:nvSpPr>
          <p:cNvPr id="3" name="Title 2">
            <a:extLst>
              <a:ext uri="{FF2B5EF4-FFF2-40B4-BE49-F238E27FC236}">
                <a16:creationId xmlns:a16="http://schemas.microsoft.com/office/drawing/2014/main" id="{FEAD3943-4A24-4B77-068A-27DB79EF099A}"/>
              </a:ext>
            </a:extLst>
          </p:cNvPr>
          <p:cNvSpPr>
            <a:spLocks noGrp="1"/>
          </p:cNvSpPr>
          <p:nvPr>
            <p:ph type="ctrTitle"/>
          </p:nvPr>
        </p:nvSpPr>
        <p:spPr/>
        <p:txBody>
          <a:bodyPr/>
          <a:lstStyle/>
          <a:p>
            <a:r>
              <a:rPr lang="en-US"/>
              <a:t>Revelation 10-11</a:t>
            </a:r>
          </a:p>
        </p:txBody>
      </p:sp>
      <p:sp>
        <p:nvSpPr>
          <p:cNvPr id="4" name="Subtitle 3">
            <a:extLst>
              <a:ext uri="{FF2B5EF4-FFF2-40B4-BE49-F238E27FC236}">
                <a16:creationId xmlns:a16="http://schemas.microsoft.com/office/drawing/2014/main" id="{B7C5D9F2-7E16-94D1-6AA1-3F008FD4E872}"/>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8683049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045672-B85A-955E-0C1B-4D81C37E70DF}"/>
              </a:ext>
            </a:extLst>
          </p:cNvPr>
          <p:cNvSpPr>
            <a:spLocks noGrp="1"/>
          </p:cNvSpPr>
          <p:nvPr>
            <p:ph type="title"/>
          </p:nvPr>
        </p:nvSpPr>
        <p:spPr/>
        <p:txBody>
          <a:bodyPr/>
          <a:lstStyle/>
          <a:p>
            <a:r>
              <a:rPr lang="en-US" dirty="0"/>
              <a:t>"Measure the temple"</a:t>
            </a:r>
          </a:p>
        </p:txBody>
      </p:sp>
      <p:sp>
        <p:nvSpPr>
          <p:cNvPr id="3" name="Content Placeholder 2">
            <a:extLst>
              <a:ext uri="{FF2B5EF4-FFF2-40B4-BE49-F238E27FC236}">
                <a16:creationId xmlns:a16="http://schemas.microsoft.com/office/drawing/2014/main" id="{CB83C963-51B9-EA82-1E2C-269BB8110CA5}"/>
              </a:ext>
            </a:extLst>
          </p:cNvPr>
          <p:cNvSpPr>
            <a:spLocks noGrp="1"/>
          </p:cNvSpPr>
          <p:nvPr>
            <p:ph idx="1"/>
          </p:nvPr>
        </p:nvSpPr>
        <p:spPr/>
        <p:txBody>
          <a:bodyPr vert="horz" lIns="0" tIns="45720" rIns="0" bIns="45720" rtlCol="0" anchor="t">
            <a:normAutofit/>
          </a:bodyPr>
          <a:lstStyle/>
          <a:p>
            <a:r>
              <a:rPr lang="en-US" sz="3200" b="1" dirty="0">
                <a:solidFill>
                  <a:schemeClr val="tx2"/>
                </a:solidFill>
              </a:rPr>
              <a:t>Revelation 11:1</a:t>
            </a:r>
            <a:r>
              <a:rPr lang="en-US" sz="3200" dirty="0">
                <a:solidFill>
                  <a:schemeClr val="tx2"/>
                </a:solidFill>
              </a:rPr>
              <a:t> </a:t>
            </a:r>
            <a:r>
              <a:rPr lang="en-US" sz="3200" u="sng" dirty="0">
                <a:solidFill>
                  <a:schemeClr val="tx2"/>
                </a:solidFill>
                <a:ea typeface="+mn-lt"/>
                <a:cs typeface="+mn-lt"/>
              </a:rPr>
              <a:t>Then I was given a measuring rod like a staff, and I was told, ‘Come and measure the temple of God and the altar and those who worship there,</a:t>
            </a:r>
            <a:r>
              <a:rPr lang="en-US" sz="3200" dirty="0">
                <a:solidFill>
                  <a:schemeClr val="tx2"/>
                </a:solidFill>
                <a:ea typeface="+mn-lt"/>
                <a:cs typeface="+mn-lt"/>
              </a:rPr>
              <a:t> </a:t>
            </a:r>
            <a:r>
              <a:rPr lang="en-US" sz="3200" b="1" baseline="30000" dirty="0">
                <a:solidFill>
                  <a:schemeClr val="tx2"/>
                </a:solidFill>
                <a:ea typeface="+mn-lt"/>
                <a:cs typeface="+mn-lt"/>
              </a:rPr>
              <a:t>2 </a:t>
            </a:r>
            <a:r>
              <a:rPr lang="en-US" sz="3200" dirty="0">
                <a:solidFill>
                  <a:schemeClr val="tx2"/>
                </a:solidFill>
                <a:ea typeface="+mn-lt"/>
                <a:cs typeface="+mn-lt"/>
              </a:rPr>
              <a:t>but do not measure the court outside the temple; leave that out, for it is given over to the nations, and they will trample over the holy city for forty-two months. </a:t>
            </a:r>
            <a:r>
              <a:rPr lang="en-US" sz="3200" b="1" baseline="30000" dirty="0">
                <a:solidFill>
                  <a:schemeClr val="tx2"/>
                </a:solidFill>
                <a:ea typeface="+mn-lt"/>
                <a:cs typeface="+mn-lt"/>
              </a:rPr>
              <a:t>3 </a:t>
            </a:r>
            <a:r>
              <a:rPr lang="en-US" sz="3200" dirty="0">
                <a:solidFill>
                  <a:schemeClr val="tx2"/>
                </a:solidFill>
                <a:ea typeface="+mn-lt"/>
                <a:cs typeface="+mn-lt"/>
              </a:rPr>
              <a:t>And I will grant my two witnesses authority to prophesy for one thousand two hundred and sixty days, wearing sackcloth.’</a:t>
            </a:r>
            <a:endParaRPr lang="en-US" sz="3200" dirty="0">
              <a:solidFill>
                <a:schemeClr val="tx2"/>
              </a:solidFill>
            </a:endParaRPr>
          </a:p>
        </p:txBody>
      </p:sp>
    </p:spTree>
    <p:extLst>
      <p:ext uri="{BB962C8B-B14F-4D97-AF65-F5344CB8AC3E}">
        <p14:creationId xmlns:p14="http://schemas.microsoft.com/office/powerpoint/2010/main" val="1825580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7D704D-9155-BBF9-008F-085C4AC82349}"/>
              </a:ext>
            </a:extLst>
          </p:cNvPr>
          <p:cNvSpPr>
            <a:spLocks noGrp="1"/>
          </p:cNvSpPr>
          <p:nvPr>
            <p:ph type="title"/>
          </p:nvPr>
        </p:nvSpPr>
        <p:spPr/>
        <p:txBody>
          <a:bodyPr/>
          <a:lstStyle/>
          <a:p>
            <a:r>
              <a:rPr lang="en-US" dirty="0"/>
              <a:t>"Measure the temple"</a:t>
            </a:r>
          </a:p>
        </p:txBody>
      </p:sp>
      <p:sp>
        <p:nvSpPr>
          <p:cNvPr id="3" name="Content Placeholder 2">
            <a:extLst>
              <a:ext uri="{FF2B5EF4-FFF2-40B4-BE49-F238E27FC236}">
                <a16:creationId xmlns:a16="http://schemas.microsoft.com/office/drawing/2014/main" id="{6CF444B6-34E1-A994-7BCA-7EE9DF181B9B}"/>
              </a:ext>
            </a:extLst>
          </p:cNvPr>
          <p:cNvSpPr>
            <a:spLocks noGrp="1"/>
          </p:cNvSpPr>
          <p:nvPr>
            <p:ph idx="1"/>
          </p:nvPr>
        </p:nvSpPr>
        <p:spPr/>
        <p:txBody>
          <a:bodyPr vert="horz" lIns="0" tIns="45720" rIns="0" bIns="45720" rtlCol="0" anchor="t">
            <a:normAutofit/>
          </a:bodyPr>
          <a:lstStyle/>
          <a:p>
            <a:r>
              <a:rPr lang="en-US" sz="2800" b="1" dirty="0"/>
              <a:t>Zechariah 2:1</a:t>
            </a:r>
            <a:r>
              <a:rPr lang="en-US" sz="2800" dirty="0"/>
              <a:t> </a:t>
            </a:r>
            <a:r>
              <a:rPr lang="en-US" sz="2800" dirty="0">
                <a:ea typeface="+mn-lt"/>
                <a:cs typeface="+mn-lt"/>
              </a:rPr>
              <a:t>I looked up and saw a man with a measuring line in his hand. </a:t>
            </a:r>
            <a:r>
              <a:rPr lang="en-US" sz="2800" b="1" baseline="30000" dirty="0">
                <a:ea typeface="+mn-lt"/>
                <a:cs typeface="+mn-lt"/>
              </a:rPr>
              <a:t>2 </a:t>
            </a:r>
            <a:r>
              <a:rPr lang="en-US" sz="2800" dirty="0">
                <a:ea typeface="+mn-lt"/>
                <a:cs typeface="+mn-lt"/>
              </a:rPr>
              <a:t>Then I asked, ‘Where are you going?’ He answered me, ‘To measure Jerusalem, to see what is its width and what is its length.’ </a:t>
            </a:r>
            <a:r>
              <a:rPr lang="en-US" sz="2800" b="1" baseline="30000" dirty="0">
                <a:ea typeface="+mn-lt"/>
                <a:cs typeface="+mn-lt"/>
              </a:rPr>
              <a:t>3 </a:t>
            </a:r>
            <a:r>
              <a:rPr lang="en-US" sz="2800" dirty="0">
                <a:ea typeface="+mn-lt"/>
                <a:cs typeface="+mn-lt"/>
              </a:rPr>
              <a:t>Then the angel who talked with me came forward, and another angel came forward to meet him, </a:t>
            </a:r>
            <a:r>
              <a:rPr lang="en-US" sz="2800" b="1" baseline="30000" dirty="0">
                <a:ea typeface="+mn-lt"/>
                <a:cs typeface="+mn-lt"/>
              </a:rPr>
              <a:t>4 </a:t>
            </a:r>
            <a:r>
              <a:rPr lang="en-US" sz="2800" dirty="0">
                <a:ea typeface="+mn-lt"/>
                <a:cs typeface="+mn-lt"/>
              </a:rPr>
              <a:t>and said to him, ‘Run, say to that young man: Jerusalem shall be inhabited like villages without walls, because of the multitude of people and animals in it. </a:t>
            </a:r>
            <a:r>
              <a:rPr lang="en-US" sz="2800" b="1" baseline="30000" dirty="0">
                <a:ea typeface="+mn-lt"/>
                <a:cs typeface="+mn-lt"/>
              </a:rPr>
              <a:t>5 </a:t>
            </a:r>
            <a:r>
              <a:rPr lang="en-US" sz="2800" u="sng" dirty="0">
                <a:ea typeface="+mn-lt"/>
                <a:cs typeface="+mn-lt"/>
              </a:rPr>
              <a:t>For I will be a wall of fire all round it, says the </a:t>
            </a:r>
            <a:r>
              <a:rPr lang="en-US" sz="2800" u="sng" cap="small" dirty="0">
                <a:ea typeface="+mn-lt"/>
                <a:cs typeface="+mn-lt"/>
              </a:rPr>
              <a:t>Lord</a:t>
            </a:r>
            <a:r>
              <a:rPr lang="en-US" sz="2800" u="sng" dirty="0">
                <a:ea typeface="+mn-lt"/>
                <a:cs typeface="+mn-lt"/>
              </a:rPr>
              <a:t>, and I will be the glory within it</a:t>
            </a:r>
            <a:r>
              <a:rPr lang="en-US" sz="2800" dirty="0">
                <a:ea typeface="+mn-lt"/>
                <a:cs typeface="+mn-lt"/>
              </a:rPr>
              <a:t>.’</a:t>
            </a:r>
            <a:endParaRPr lang="en-US" sz="2800" dirty="0"/>
          </a:p>
        </p:txBody>
      </p:sp>
    </p:spTree>
    <p:extLst>
      <p:ext uri="{BB962C8B-B14F-4D97-AF65-F5344CB8AC3E}">
        <p14:creationId xmlns:p14="http://schemas.microsoft.com/office/powerpoint/2010/main" val="13322590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DAD54-4779-F2F6-F11A-CD3FE2B6324D}"/>
              </a:ext>
            </a:extLst>
          </p:cNvPr>
          <p:cNvSpPr>
            <a:spLocks noGrp="1"/>
          </p:cNvSpPr>
          <p:nvPr>
            <p:ph type="title"/>
          </p:nvPr>
        </p:nvSpPr>
        <p:spPr/>
        <p:txBody>
          <a:bodyPr/>
          <a:lstStyle/>
          <a:p>
            <a:r>
              <a:rPr lang="en-US" dirty="0"/>
              <a:t>Which temple?</a:t>
            </a:r>
          </a:p>
        </p:txBody>
      </p:sp>
      <p:sp>
        <p:nvSpPr>
          <p:cNvPr id="3" name="Content Placeholder 2">
            <a:extLst>
              <a:ext uri="{FF2B5EF4-FFF2-40B4-BE49-F238E27FC236}">
                <a16:creationId xmlns:a16="http://schemas.microsoft.com/office/drawing/2014/main" id="{62788EA6-45BB-08BF-4061-E4EDDE99769C}"/>
              </a:ext>
            </a:extLst>
          </p:cNvPr>
          <p:cNvSpPr>
            <a:spLocks noGrp="1"/>
          </p:cNvSpPr>
          <p:nvPr>
            <p:ph idx="1"/>
          </p:nvPr>
        </p:nvSpPr>
        <p:spPr/>
        <p:txBody>
          <a:bodyPr vert="horz" lIns="0" tIns="45720" rIns="0" bIns="45720" rtlCol="0" anchor="t">
            <a:normAutofit/>
          </a:bodyPr>
          <a:lstStyle/>
          <a:p>
            <a:r>
              <a:rPr lang="en-US" sz="2800" dirty="0">
                <a:solidFill>
                  <a:schemeClr val="tx2"/>
                </a:solidFill>
              </a:rPr>
              <a:t>The actual temple in Jerusalem</a:t>
            </a:r>
          </a:p>
          <a:p>
            <a:endParaRPr lang="en-US" sz="2800" dirty="0">
              <a:solidFill>
                <a:schemeClr val="tx2"/>
              </a:solidFill>
            </a:endParaRPr>
          </a:p>
          <a:p>
            <a:r>
              <a:rPr lang="en-US" sz="2800" dirty="0">
                <a:solidFill>
                  <a:schemeClr val="tx2"/>
                </a:solidFill>
              </a:rPr>
              <a:t>The eschatological temple</a:t>
            </a:r>
          </a:p>
          <a:p>
            <a:endParaRPr lang="en-US" sz="2800" dirty="0">
              <a:solidFill>
                <a:schemeClr val="tx2"/>
              </a:solidFill>
            </a:endParaRPr>
          </a:p>
          <a:p>
            <a:r>
              <a:rPr lang="en-US" sz="2800" u="sng" dirty="0">
                <a:solidFill>
                  <a:schemeClr val="tx2"/>
                </a:solidFill>
              </a:rPr>
              <a:t>The people of God</a:t>
            </a:r>
          </a:p>
        </p:txBody>
      </p:sp>
    </p:spTree>
    <p:extLst>
      <p:ext uri="{BB962C8B-B14F-4D97-AF65-F5344CB8AC3E}">
        <p14:creationId xmlns:p14="http://schemas.microsoft.com/office/powerpoint/2010/main" val="26202220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2F0576-6AC2-1154-EC0F-86293EEC9D24}"/>
              </a:ext>
            </a:extLst>
          </p:cNvPr>
          <p:cNvSpPr>
            <a:spLocks noGrp="1"/>
          </p:cNvSpPr>
          <p:nvPr>
            <p:ph type="title"/>
          </p:nvPr>
        </p:nvSpPr>
        <p:spPr/>
        <p:txBody>
          <a:bodyPr/>
          <a:lstStyle/>
          <a:p>
            <a:r>
              <a:rPr lang="en-US" dirty="0"/>
              <a:t>Two olive trees and two lampstands</a:t>
            </a:r>
          </a:p>
        </p:txBody>
      </p:sp>
      <p:sp>
        <p:nvSpPr>
          <p:cNvPr id="3" name="Content Placeholder 2">
            <a:extLst>
              <a:ext uri="{FF2B5EF4-FFF2-40B4-BE49-F238E27FC236}">
                <a16:creationId xmlns:a16="http://schemas.microsoft.com/office/drawing/2014/main" id="{F72CFAA3-B86C-8BD4-3349-78E8F2C95A4F}"/>
              </a:ext>
            </a:extLst>
          </p:cNvPr>
          <p:cNvSpPr>
            <a:spLocks noGrp="1"/>
          </p:cNvSpPr>
          <p:nvPr>
            <p:ph idx="1"/>
          </p:nvPr>
        </p:nvSpPr>
        <p:spPr/>
        <p:txBody>
          <a:bodyPr vert="horz" lIns="0" tIns="45720" rIns="0" bIns="45720" rtlCol="0" anchor="t">
            <a:noAutofit/>
          </a:bodyPr>
          <a:lstStyle/>
          <a:p>
            <a:r>
              <a:rPr lang="en-US" sz="3200" b="1" dirty="0">
                <a:solidFill>
                  <a:schemeClr val="tx2"/>
                </a:solidFill>
              </a:rPr>
              <a:t>Revelation 11:4</a:t>
            </a:r>
            <a:r>
              <a:rPr lang="en-US" sz="3200" dirty="0">
                <a:solidFill>
                  <a:schemeClr val="tx2"/>
                </a:solidFill>
              </a:rPr>
              <a:t> </a:t>
            </a:r>
            <a:r>
              <a:rPr lang="en-US" sz="3200" dirty="0">
                <a:solidFill>
                  <a:schemeClr val="tx2"/>
                </a:solidFill>
                <a:ea typeface="+mn-lt"/>
                <a:cs typeface="+mn-lt"/>
              </a:rPr>
              <a:t>These are the two olive trees and the two lampstands that stand before the Lord of the earth. </a:t>
            </a:r>
            <a:r>
              <a:rPr lang="en-US" sz="3200" b="1" baseline="30000" dirty="0">
                <a:solidFill>
                  <a:schemeClr val="tx2"/>
                </a:solidFill>
                <a:ea typeface="+mn-lt"/>
                <a:cs typeface="+mn-lt"/>
              </a:rPr>
              <a:t>5 </a:t>
            </a:r>
            <a:r>
              <a:rPr lang="en-US" sz="3200" dirty="0">
                <a:solidFill>
                  <a:schemeClr val="tx2"/>
                </a:solidFill>
                <a:ea typeface="+mn-lt"/>
                <a:cs typeface="+mn-lt"/>
              </a:rPr>
              <a:t>And if anyone wants to harm them, fire pours from their mouth and consumes their foes; anyone who wants to harm them must be killed in this manner. </a:t>
            </a:r>
            <a:r>
              <a:rPr lang="en-US" sz="3200" b="1" baseline="30000" dirty="0">
                <a:solidFill>
                  <a:schemeClr val="tx2"/>
                </a:solidFill>
                <a:ea typeface="+mn-lt"/>
                <a:cs typeface="+mn-lt"/>
              </a:rPr>
              <a:t>6 </a:t>
            </a:r>
            <a:r>
              <a:rPr lang="en-US" sz="3200" dirty="0">
                <a:solidFill>
                  <a:schemeClr val="tx2"/>
                </a:solidFill>
                <a:ea typeface="+mn-lt"/>
                <a:cs typeface="+mn-lt"/>
              </a:rPr>
              <a:t>They have authority to shut the sky, so that no rain may fall during the days of their prophesying, and they have authority over the waters to turn them into blood, and to strike the earth with every kind of plague, as often as they desire.</a:t>
            </a:r>
          </a:p>
        </p:txBody>
      </p:sp>
    </p:spTree>
    <p:extLst>
      <p:ext uri="{BB962C8B-B14F-4D97-AF65-F5344CB8AC3E}">
        <p14:creationId xmlns:p14="http://schemas.microsoft.com/office/powerpoint/2010/main" val="12789599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C69E18-462F-4344-E80F-BFA07597FFC7}"/>
              </a:ext>
            </a:extLst>
          </p:cNvPr>
          <p:cNvSpPr>
            <a:spLocks noGrp="1"/>
          </p:cNvSpPr>
          <p:nvPr>
            <p:ph type="title"/>
          </p:nvPr>
        </p:nvSpPr>
        <p:spPr/>
        <p:txBody>
          <a:bodyPr/>
          <a:lstStyle/>
          <a:p>
            <a:r>
              <a:rPr lang="en-US" dirty="0"/>
              <a:t>The Beast</a:t>
            </a:r>
          </a:p>
        </p:txBody>
      </p:sp>
      <p:sp>
        <p:nvSpPr>
          <p:cNvPr id="3" name="Content Placeholder 2">
            <a:extLst>
              <a:ext uri="{FF2B5EF4-FFF2-40B4-BE49-F238E27FC236}">
                <a16:creationId xmlns:a16="http://schemas.microsoft.com/office/drawing/2014/main" id="{FF0D7C92-FEE7-AD57-A95C-28535F450BF7}"/>
              </a:ext>
            </a:extLst>
          </p:cNvPr>
          <p:cNvSpPr>
            <a:spLocks noGrp="1"/>
          </p:cNvSpPr>
          <p:nvPr>
            <p:ph idx="1"/>
          </p:nvPr>
        </p:nvSpPr>
        <p:spPr/>
        <p:txBody>
          <a:bodyPr vert="horz" lIns="0" tIns="45720" rIns="0" bIns="45720" rtlCol="0" anchor="t">
            <a:noAutofit/>
          </a:bodyPr>
          <a:lstStyle/>
          <a:p>
            <a:r>
              <a:rPr lang="en-US" sz="2800" b="1" dirty="0">
                <a:solidFill>
                  <a:schemeClr val="tx2"/>
                </a:solidFill>
              </a:rPr>
              <a:t>Revelation 11:7</a:t>
            </a:r>
            <a:r>
              <a:rPr lang="en-US" sz="2800" dirty="0">
                <a:solidFill>
                  <a:schemeClr val="tx2"/>
                </a:solidFill>
              </a:rPr>
              <a:t> </a:t>
            </a:r>
            <a:r>
              <a:rPr lang="en-US" sz="2800" u="sng" dirty="0">
                <a:solidFill>
                  <a:schemeClr val="tx2"/>
                </a:solidFill>
                <a:ea typeface="+mn-lt"/>
                <a:cs typeface="+mn-lt"/>
              </a:rPr>
              <a:t>When they have finished their testimony, the beast that comes up from the bottomless pit will make war on them and conquer them and kill them</a:t>
            </a:r>
            <a:r>
              <a:rPr lang="en-US" sz="2800" dirty="0">
                <a:solidFill>
                  <a:schemeClr val="tx2"/>
                </a:solidFill>
                <a:ea typeface="+mn-lt"/>
                <a:cs typeface="+mn-lt"/>
              </a:rPr>
              <a:t>, </a:t>
            </a:r>
            <a:r>
              <a:rPr lang="en-US" sz="2800" b="1" baseline="30000" dirty="0">
                <a:solidFill>
                  <a:schemeClr val="tx2"/>
                </a:solidFill>
                <a:ea typeface="+mn-lt"/>
                <a:cs typeface="+mn-lt"/>
              </a:rPr>
              <a:t>8 </a:t>
            </a:r>
            <a:r>
              <a:rPr lang="en-US" sz="2800" dirty="0">
                <a:solidFill>
                  <a:schemeClr val="tx2"/>
                </a:solidFill>
                <a:ea typeface="+mn-lt"/>
                <a:cs typeface="+mn-lt"/>
              </a:rPr>
              <a:t>and their dead bodies will lie in the street of the great city that is prophetically called Sodom and Egypt, where also their Lord was crucified. </a:t>
            </a:r>
            <a:r>
              <a:rPr lang="en-US" sz="2800" b="1" baseline="30000" dirty="0">
                <a:solidFill>
                  <a:schemeClr val="tx2"/>
                </a:solidFill>
                <a:ea typeface="+mn-lt"/>
                <a:cs typeface="+mn-lt"/>
              </a:rPr>
              <a:t>9 </a:t>
            </a:r>
            <a:r>
              <a:rPr lang="en-US" sz="2800" dirty="0">
                <a:solidFill>
                  <a:schemeClr val="tx2"/>
                </a:solidFill>
                <a:ea typeface="+mn-lt"/>
                <a:cs typeface="+mn-lt"/>
              </a:rPr>
              <a:t>For three and a half days members of the peoples and tribes and languages and nations will gaze at their dead bodies and refuse to let them be placed in a tomb; </a:t>
            </a:r>
            <a:r>
              <a:rPr lang="en-US" sz="2800" b="1" baseline="30000" dirty="0">
                <a:solidFill>
                  <a:schemeClr val="tx2"/>
                </a:solidFill>
                <a:ea typeface="+mn-lt"/>
                <a:cs typeface="+mn-lt"/>
              </a:rPr>
              <a:t>10 </a:t>
            </a:r>
            <a:r>
              <a:rPr lang="en-US" sz="2800" dirty="0">
                <a:solidFill>
                  <a:schemeClr val="tx2"/>
                </a:solidFill>
                <a:ea typeface="+mn-lt"/>
                <a:cs typeface="+mn-lt"/>
              </a:rPr>
              <a:t>and the inhabitants of the earth will gloat over them and celebrate and exchange presents, because these two prophets had been a torment to the inhabitants of the earth.</a:t>
            </a:r>
            <a:endParaRPr lang="en-US" dirty="0">
              <a:solidFill>
                <a:schemeClr val="tx2"/>
              </a:solidFill>
            </a:endParaRPr>
          </a:p>
        </p:txBody>
      </p:sp>
    </p:spTree>
    <p:extLst>
      <p:ext uri="{BB962C8B-B14F-4D97-AF65-F5344CB8AC3E}">
        <p14:creationId xmlns:p14="http://schemas.microsoft.com/office/powerpoint/2010/main" val="33400199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2C28B2-FBD8-B5CF-52AA-70FAEEF843E7}"/>
              </a:ext>
            </a:extLst>
          </p:cNvPr>
          <p:cNvSpPr>
            <a:spLocks noGrp="1"/>
          </p:cNvSpPr>
          <p:nvPr>
            <p:ph type="title"/>
          </p:nvPr>
        </p:nvSpPr>
        <p:spPr/>
        <p:txBody>
          <a:bodyPr/>
          <a:lstStyle/>
          <a:p>
            <a:r>
              <a:rPr lang="en-US" dirty="0"/>
              <a:t>The Beast</a:t>
            </a:r>
          </a:p>
        </p:txBody>
      </p:sp>
      <p:sp>
        <p:nvSpPr>
          <p:cNvPr id="3" name="Content Placeholder 2">
            <a:extLst>
              <a:ext uri="{FF2B5EF4-FFF2-40B4-BE49-F238E27FC236}">
                <a16:creationId xmlns:a16="http://schemas.microsoft.com/office/drawing/2014/main" id="{01ABE78A-1364-6F87-4741-7B168C7D8315}"/>
              </a:ext>
            </a:extLst>
          </p:cNvPr>
          <p:cNvSpPr>
            <a:spLocks noGrp="1"/>
          </p:cNvSpPr>
          <p:nvPr>
            <p:ph idx="1"/>
          </p:nvPr>
        </p:nvSpPr>
        <p:spPr/>
        <p:txBody>
          <a:bodyPr vert="horz" lIns="0" tIns="45720" rIns="0" bIns="45720" rtlCol="0" anchor="t">
            <a:normAutofit/>
          </a:bodyPr>
          <a:lstStyle/>
          <a:p>
            <a:r>
              <a:rPr lang="en-US" sz="2800" dirty="0">
                <a:solidFill>
                  <a:schemeClr val="tx2"/>
                </a:solidFill>
              </a:rPr>
              <a:t>13:1-10= The sea beast which is given authority by the Dragon and makes war with the saints</a:t>
            </a:r>
          </a:p>
          <a:p>
            <a:r>
              <a:rPr lang="en-US" sz="2800" dirty="0">
                <a:solidFill>
                  <a:schemeClr val="tx2"/>
                </a:solidFill>
              </a:rPr>
              <a:t>13:11-18= The land beast which makes the earth worship the first beast</a:t>
            </a:r>
          </a:p>
          <a:p>
            <a:r>
              <a:rPr lang="en-US" sz="2800" dirty="0">
                <a:solidFill>
                  <a:schemeClr val="tx2"/>
                </a:solidFill>
              </a:rPr>
              <a:t>17:8= </a:t>
            </a:r>
            <a:r>
              <a:rPr lang="en-US" sz="2800" u="sng" dirty="0">
                <a:solidFill>
                  <a:schemeClr val="tx2"/>
                </a:solidFill>
              </a:rPr>
              <a:t>The beast from the abyss upon which sits the woman (i.e. "Babylon")</a:t>
            </a:r>
          </a:p>
          <a:p>
            <a:endParaRPr lang="en-US" dirty="0"/>
          </a:p>
        </p:txBody>
      </p:sp>
    </p:spTree>
    <p:extLst>
      <p:ext uri="{BB962C8B-B14F-4D97-AF65-F5344CB8AC3E}">
        <p14:creationId xmlns:p14="http://schemas.microsoft.com/office/powerpoint/2010/main" val="18470082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C69E18-462F-4344-E80F-BFA07597FFC7}"/>
              </a:ext>
            </a:extLst>
          </p:cNvPr>
          <p:cNvSpPr>
            <a:spLocks noGrp="1"/>
          </p:cNvSpPr>
          <p:nvPr>
            <p:ph type="title"/>
          </p:nvPr>
        </p:nvSpPr>
        <p:spPr/>
        <p:txBody>
          <a:bodyPr/>
          <a:lstStyle/>
          <a:p>
            <a:r>
              <a:rPr lang="en-US" dirty="0"/>
              <a:t>The Beast</a:t>
            </a:r>
          </a:p>
        </p:txBody>
      </p:sp>
      <p:sp>
        <p:nvSpPr>
          <p:cNvPr id="3" name="Content Placeholder 2">
            <a:extLst>
              <a:ext uri="{FF2B5EF4-FFF2-40B4-BE49-F238E27FC236}">
                <a16:creationId xmlns:a16="http://schemas.microsoft.com/office/drawing/2014/main" id="{FF0D7C92-FEE7-AD57-A95C-28535F450BF7}"/>
              </a:ext>
            </a:extLst>
          </p:cNvPr>
          <p:cNvSpPr>
            <a:spLocks noGrp="1"/>
          </p:cNvSpPr>
          <p:nvPr>
            <p:ph idx="1"/>
          </p:nvPr>
        </p:nvSpPr>
        <p:spPr/>
        <p:txBody>
          <a:bodyPr vert="horz" lIns="0" tIns="45720" rIns="0" bIns="45720" rtlCol="0" anchor="t">
            <a:noAutofit/>
          </a:bodyPr>
          <a:lstStyle/>
          <a:p>
            <a:r>
              <a:rPr lang="en-US" sz="2800" b="1" dirty="0">
                <a:solidFill>
                  <a:schemeClr val="tx2"/>
                </a:solidFill>
              </a:rPr>
              <a:t>Revelation 11:7</a:t>
            </a:r>
            <a:r>
              <a:rPr lang="en-US" sz="2800" dirty="0">
                <a:solidFill>
                  <a:schemeClr val="tx2"/>
                </a:solidFill>
              </a:rPr>
              <a:t> </a:t>
            </a:r>
            <a:r>
              <a:rPr lang="en-US" sz="2800" dirty="0">
                <a:solidFill>
                  <a:schemeClr val="tx2"/>
                </a:solidFill>
                <a:ea typeface="+mn-lt"/>
                <a:cs typeface="+mn-lt"/>
              </a:rPr>
              <a:t>When they have finished their testimony, the beast that comes up from the bottomless pit will make war on them and conquer them and kill them, </a:t>
            </a:r>
            <a:r>
              <a:rPr lang="en-US" sz="2800" b="1" baseline="30000" dirty="0">
                <a:solidFill>
                  <a:schemeClr val="tx2"/>
                </a:solidFill>
                <a:ea typeface="+mn-lt"/>
                <a:cs typeface="+mn-lt"/>
              </a:rPr>
              <a:t>8 </a:t>
            </a:r>
            <a:r>
              <a:rPr lang="en-US" sz="2800" u="sng" dirty="0">
                <a:solidFill>
                  <a:schemeClr val="tx2"/>
                </a:solidFill>
                <a:ea typeface="+mn-lt"/>
                <a:cs typeface="+mn-lt"/>
              </a:rPr>
              <a:t>and their dead bodies will lie in the street of the great city that is prophetically called Sodom and Egypt, where also their Lord was crucified.</a:t>
            </a:r>
            <a:r>
              <a:rPr lang="en-US" sz="2800" dirty="0">
                <a:solidFill>
                  <a:schemeClr val="tx2"/>
                </a:solidFill>
                <a:ea typeface="+mn-lt"/>
                <a:cs typeface="+mn-lt"/>
              </a:rPr>
              <a:t> </a:t>
            </a:r>
            <a:r>
              <a:rPr lang="en-US" sz="2800" b="1" baseline="30000" dirty="0">
                <a:solidFill>
                  <a:schemeClr val="tx2"/>
                </a:solidFill>
                <a:ea typeface="+mn-lt"/>
                <a:cs typeface="+mn-lt"/>
              </a:rPr>
              <a:t>9 </a:t>
            </a:r>
            <a:r>
              <a:rPr lang="en-US" sz="2800" dirty="0">
                <a:solidFill>
                  <a:schemeClr val="tx2"/>
                </a:solidFill>
                <a:ea typeface="+mn-lt"/>
                <a:cs typeface="+mn-lt"/>
              </a:rPr>
              <a:t>For three and a half days members of the peoples and tribes and languages and nations will gaze at their dead bodies and refuse to let them be placed in a tomb; </a:t>
            </a:r>
            <a:r>
              <a:rPr lang="en-US" sz="2800" b="1" baseline="30000" dirty="0">
                <a:solidFill>
                  <a:schemeClr val="tx2"/>
                </a:solidFill>
                <a:ea typeface="+mn-lt"/>
                <a:cs typeface="+mn-lt"/>
              </a:rPr>
              <a:t>10 </a:t>
            </a:r>
            <a:r>
              <a:rPr lang="en-US" sz="2800" dirty="0">
                <a:solidFill>
                  <a:schemeClr val="tx2"/>
                </a:solidFill>
                <a:ea typeface="+mn-lt"/>
                <a:cs typeface="+mn-lt"/>
              </a:rPr>
              <a:t>and the inhabitants of the earth will gloat over them and celebrate and exchange presents, because these two prophets had been a torment to the inhabitants of the earth.</a:t>
            </a:r>
            <a:endParaRPr lang="en-US" dirty="0">
              <a:solidFill>
                <a:schemeClr val="tx2"/>
              </a:solidFill>
            </a:endParaRPr>
          </a:p>
        </p:txBody>
      </p:sp>
    </p:spTree>
    <p:extLst>
      <p:ext uri="{BB962C8B-B14F-4D97-AF65-F5344CB8AC3E}">
        <p14:creationId xmlns:p14="http://schemas.microsoft.com/office/powerpoint/2010/main" val="26816224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8E4872-BEB8-B621-379C-34CB432BDB4F}"/>
              </a:ext>
            </a:extLst>
          </p:cNvPr>
          <p:cNvSpPr>
            <a:spLocks noGrp="1"/>
          </p:cNvSpPr>
          <p:nvPr>
            <p:ph type="title"/>
          </p:nvPr>
        </p:nvSpPr>
        <p:spPr/>
        <p:txBody>
          <a:bodyPr/>
          <a:lstStyle/>
          <a:p>
            <a:r>
              <a:rPr lang="en-US" dirty="0"/>
              <a:t>What is the "great city"?</a:t>
            </a:r>
          </a:p>
        </p:txBody>
      </p:sp>
      <p:sp>
        <p:nvSpPr>
          <p:cNvPr id="3" name="Content Placeholder 2">
            <a:extLst>
              <a:ext uri="{FF2B5EF4-FFF2-40B4-BE49-F238E27FC236}">
                <a16:creationId xmlns:a16="http://schemas.microsoft.com/office/drawing/2014/main" id="{93097479-4845-0AB1-D78C-95D8FCA0C2BF}"/>
              </a:ext>
            </a:extLst>
          </p:cNvPr>
          <p:cNvSpPr>
            <a:spLocks noGrp="1"/>
          </p:cNvSpPr>
          <p:nvPr>
            <p:ph idx="1"/>
          </p:nvPr>
        </p:nvSpPr>
        <p:spPr/>
        <p:txBody>
          <a:bodyPr vert="horz" lIns="0" tIns="45720" rIns="0" bIns="45720" rtlCol="0" anchor="t">
            <a:normAutofit/>
          </a:bodyPr>
          <a:lstStyle/>
          <a:p>
            <a:r>
              <a:rPr lang="en-US" sz="2800" dirty="0"/>
              <a:t>Great city= Babylon (17:18; 18:10, 16, 18, 21)</a:t>
            </a:r>
          </a:p>
          <a:p>
            <a:endParaRPr lang="en-US" sz="2800" dirty="0"/>
          </a:p>
          <a:p>
            <a:r>
              <a:rPr lang="en-US" sz="2800" dirty="0"/>
              <a:t>Many nations are a part of it (11:9)</a:t>
            </a:r>
          </a:p>
          <a:p>
            <a:endParaRPr lang="en-US" sz="2800" dirty="0"/>
          </a:p>
          <a:p>
            <a:r>
              <a:rPr lang="en-US" sz="2800" u="sng" dirty="0"/>
              <a:t>Probably Rome </a:t>
            </a:r>
          </a:p>
          <a:p>
            <a:endParaRPr lang="en-US" sz="2800" u="sng" dirty="0">
              <a:ea typeface="+mn-lt"/>
              <a:cs typeface="+mn-lt"/>
            </a:endParaRPr>
          </a:p>
          <a:p>
            <a:r>
              <a:rPr lang="en-US" sz="2800" dirty="0">
                <a:ea typeface="+mn-lt"/>
                <a:cs typeface="+mn-lt"/>
              </a:rPr>
              <a:t>"Sodom and Egypt"?</a:t>
            </a:r>
            <a:endParaRPr lang="en-US" sz="2800" u="sng" dirty="0"/>
          </a:p>
        </p:txBody>
      </p:sp>
    </p:spTree>
    <p:extLst>
      <p:ext uri="{BB962C8B-B14F-4D97-AF65-F5344CB8AC3E}">
        <p14:creationId xmlns:p14="http://schemas.microsoft.com/office/powerpoint/2010/main" val="30871665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E9940C-E4F0-3229-DE25-FCC98E93DB0A}"/>
              </a:ext>
            </a:extLst>
          </p:cNvPr>
          <p:cNvSpPr>
            <a:spLocks noGrp="1"/>
          </p:cNvSpPr>
          <p:nvPr>
            <p:ph type="title"/>
          </p:nvPr>
        </p:nvSpPr>
        <p:spPr/>
        <p:txBody>
          <a:bodyPr/>
          <a:lstStyle/>
          <a:p>
            <a:r>
              <a:rPr lang="en-US"/>
              <a:t>7000 people are killed</a:t>
            </a:r>
          </a:p>
        </p:txBody>
      </p:sp>
      <p:sp>
        <p:nvSpPr>
          <p:cNvPr id="3" name="Content Placeholder 2">
            <a:extLst>
              <a:ext uri="{FF2B5EF4-FFF2-40B4-BE49-F238E27FC236}">
                <a16:creationId xmlns:a16="http://schemas.microsoft.com/office/drawing/2014/main" id="{12BA0F22-26EC-68EA-207E-FB92B3E0875C}"/>
              </a:ext>
            </a:extLst>
          </p:cNvPr>
          <p:cNvSpPr>
            <a:spLocks noGrp="1"/>
          </p:cNvSpPr>
          <p:nvPr>
            <p:ph idx="1"/>
          </p:nvPr>
        </p:nvSpPr>
        <p:spPr/>
        <p:txBody>
          <a:bodyPr vert="horz" lIns="0" tIns="45720" rIns="0" bIns="45720" rtlCol="0" anchor="t">
            <a:normAutofit/>
          </a:bodyPr>
          <a:lstStyle/>
          <a:p>
            <a:r>
              <a:rPr lang="en-US" sz="2800" b="1" dirty="0">
                <a:solidFill>
                  <a:schemeClr val="tx2"/>
                </a:solidFill>
              </a:rPr>
              <a:t>Revelation 11:11</a:t>
            </a:r>
            <a:r>
              <a:rPr lang="en-US" sz="2800" dirty="0">
                <a:solidFill>
                  <a:schemeClr val="tx2"/>
                </a:solidFill>
              </a:rPr>
              <a:t> </a:t>
            </a:r>
            <a:r>
              <a:rPr lang="en-US" sz="2800" dirty="0">
                <a:solidFill>
                  <a:schemeClr val="tx2"/>
                </a:solidFill>
                <a:ea typeface="+mn-lt"/>
                <a:cs typeface="+mn-lt"/>
              </a:rPr>
              <a:t>But after the three and a half days, the breath of life from God entered them, and they stood on their feet, and those who saw them were terrified. </a:t>
            </a:r>
            <a:r>
              <a:rPr lang="en-US" sz="2800" b="1" baseline="30000" dirty="0">
                <a:solidFill>
                  <a:schemeClr val="tx2"/>
                </a:solidFill>
                <a:ea typeface="+mn-lt"/>
                <a:cs typeface="+mn-lt"/>
              </a:rPr>
              <a:t>12 </a:t>
            </a:r>
            <a:r>
              <a:rPr lang="en-US" sz="2800" dirty="0">
                <a:solidFill>
                  <a:schemeClr val="tx2"/>
                </a:solidFill>
                <a:ea typeface="+mn-lt"/>
                <a:cs typeface="+mn-lt"/>
              </a:rPr>
              <a:t>Then they heard a loud voice from heaven saying to them, ‘Come up here!’ And they went up to heaven in a cloud while their enemies watched them. </a:t>
            </a:r>
            <a:r>
              <a:rPr lang="en-US" sz="2800" b="1" baseline="30000" dirty="0">
                <a:solidFill>
                  <a:schemeClr val="tx2"/>
                </a:solidFill>
                <a:ea typeface="+mn-lt"/>
                <a:cs typeface="+mn-lt"/>
              </a:rPr>
              <a:t>13 </a:t>
            </a:r>
            <a:r>
              <a:rPr lang="en-US" sz="2800" dirty="0">
                <a:solidFill>
                  <a:schemeClr val="tx2"/>
                </a:solidFill>
                <a:ea typeface="+mn-lt"/>
                <a:cs typeface="+mn-lt"/>
              </a:rPr>
              <a:t>At that moment there was a great earthquake, and a tenth of the city fell; seven thousand people were killed in the earthquake, and the rest were terrified and gave glory to the God of heaven.</a:t>
            </a:r>
            <a:r>
              <a:rPr lang="en-US" sz="2800" b="1" baseline="30000" dirty="0">
                <a:solidFill>
                  <a:schemeClr val="tx2"/>
                </a:solidFill>
                <a:ea typeface="+mn-lt"/>
                <a:cs typeface="+mn-lt"/>
              </a:rPr>
              <a:t>14 </a:t>
            </a:r>
            <a:r>
              <a:rPr lang="en-US" sz="2800" dirty="0">
                <a:solidFill>
                  <a:schemeClr val="tx2"/>
                </a:solidFill>
                <a:ea typeface="+mn-lt"/>
                <a:cs typeface="+mn-lt"/>
              </a:rPr>
              <a:t>The second woe has passed. The third woe is coming very soon.</a:t>
            </a:r>
            <a:endParaRPr lang="en-US" dirty="0">
              <a:solidFill>
                <a:schemeClr val="tx2"/>
              </a:solidFill>
            </a:endParaRPr>
          </a:p>
          <a:p>
            <a:endParaRPr lang="en-US" dirty="0"/>
          </a:p>
        </p:txBody>
      </p:sp>
    </p:spTree>
    <p:extLst>
      <p:ext uri="{BB962C8B-B14F-4D97-AF65-F5344CB8AC3E}">
        <p14:creationId xmlns:p14="http://schemas.microsoft.com/office/powerpoint/2010/main" val="41108437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3FF830-E9D4-7357-DF44-132BB91C3621}"/>
              </a:ext>
            </a:extLst>
          </p:cNvPr>
          <p:cNvSpPr>
            <a:spLocks noGrp="1"/>
          </p:cNvSpPr>
          <p:nvPr>
            <p:ph type="title"/>
          </p:nvPr>
        </p:nvSpPr>
        <p:spPr/>
        <p:txBody>
          <a:bodyPr/>
          <a:lstStyle/>
          <a:p>
            <a:r>
              <a:rPr lang="en-US" dirty="0"/>
              <a:t>The Seventh Trumpet</a:t>
            </a:r>
          </a:p>
        </p:txBody>
      </p:sp>
      <p:sp>
        <p:nvSpPr>
          <p:cNvPr id="3" name="Content Placeholder 2">
            <a:extLst>
              <a:ext uri="{FF2B5EF4-FFF2-40B4-BE49-F238E27FC236}">
                <a16:creationId xmlns:a16="http://schemas.microsoft.com/office/drawing/2014/main" id="{05673700-BA68-2F34-57AF-2734358C45DB}"/>
              </a:ext>
            </a:extLst>
          </p:cNvPr>
          <p:cNvSpPr>
            <a:spLocks noGrp="1"/>
          </p:cNvSpPr>
          <p:nvPr>
            <p:ph idx="1"/>
          </p:nvPr>
        </p:nvSpPr>
        <p:spPr/>
        <p:txBody>
          <a:bodyPr vert="horz" lIns="0" tIns="45720" rIns="0" bIns="45720" rtlCol="0" anchor="t">
            <a:normAutofit lnSpcReduction="10000"/>
          </a:bodyPr>
          <a:lstStyle/>
          <a:p>
            <a:r>
              <a:rPr lang="en-US" b="1"/>
              <a:t>Revelation 11:15 </a:t>
            </a:r>
            <a:r>
              <a:rPr lang="en-US" dirty="0"/>
              <a:t>Then</a:t>
            </a:r>
            <a:r>
              <a:rPr lang="en-US" dirty="0">
                <a:ea typeface="+mn-lt"/>
                <a:cs typeface="+mn-lt"/>
              </a:rPr>
              <a:t> the seventh angel blew his trumpet, and there were loud voices </a:t>
            </a:r>
            <a:r>
              <a:rPr lang="en-US">
                <a:ea typeface="+mn-lt"/>
                <a:cs typeface="+mn-lt"/>
              </a:rPr>
              <a:t>in heaven, </a:t>
            </a:r>
            <a:r>
              <a:rPr lang="en-US" err="1">
                <a:ea typeface="+mn-lt"/>
                <a:cs typeface="+mn-lt"/>
              </a:rPr>
              <a:t>saying,‘The</a:t>
            </a:r>
            <a:r>
              <a:rPr lang="en-US" dirty="0">
                <a:ea typeface="+mn-lt"/>
                <a:cs typeface="+mn-lt"/>
              </a:rPr>
              <a:t> kingdom of the world has become the kingdom of our Lord</a:t>
            </a:r>
            <a:br>
              <a:rPr lang="en-US" dirty="0">
                <a:ea typeface="+mn-lt"/>
                <a:cs typeface="+mn-lt"/>
              </a:rPr>
            </a:br>
            <a:r>
              <a:rPr lang="en-US">
                <a:ea typeface="+mn-lt"/>
                <a:cs typeface="+mn-lt"/>
              </a:rPr>
              <a:t>    and of his Messiah, and he will reign forever and ever.</a:t>
            </a:r>
            <a:br>
              <a:rPr lang="en-US" baseline="30000" dirty="0">
                <a:ea typeface="+mn-lt"/>
                <a:cs typeface="+mn-lt"/>
              </a:rPr>
            </a:br>
            <a:r>
              <a:rPr lang="en-US" b="1" baseline="30000">
                <a:ea typeface="+mn-lt"/>
                <a:cs typeface="+mn-lt"/>
              </a:rPr>
              <a:t>16 </a:t>
            </a:r>
            <a:r>
              <a:rPr lang="en-US">
                <a:ea typeface="+mn-lt"/>
                <a:cs typeface="+mn-lt"/>
              </a:rPr>
              <a:t>Then the twenty-four elders who sit on their thrones before God fell on their faces and worshipped God, </a:t>
            </a:r>
            <a:r>
              <a:rPr lang="en-US" b="1" baseline="30000">
                <a:ea typeface="+mn-lt"/>
                <a:cs typeface="+mn-lt"/>
              </a:rPr>
              <a:t>17 </a:t>
            </a:r>
            <a:r>
              <a:rPr lang="en-US">
                <a:ea typeface="+mn-lt"/>
                <a:cs typeface="+mn-lt"/>
              </a:rPr>
              <a:t>singing,‘We give you thanks, Lord God Almighty,</a:t>
            </a:r>
            <a:br>
              <a:rPr lang="en-US" dirty="0">
                <a:ea typeface="+mn-lt"/>
                <a:cs typeface="+mn-lt"/>
              </a:rPr>
            </a:br>
            <a:r>
              <a:rPr lang="en-US">
                <a:ea typeface="+mn-lt"/>
                <a:cs typeface="+mn-lt"/>
              </a:rPr>
              <a:t>    who are and who were,</a:t>
            </a:r>
            <a:br>
              <a:rPr lang="en-US" dirty="0">
                <a:ea typeface="+mn-lt"/>
                <a:cs typeface="+mn-lt"/>
              </a:rPr>
            </a:br>
            <a:r>
              <a:rPr lang="en-US">
                <a:ea typeface="+mn-lt"/>
                <a:cs typeface="+mn-lt"/>
              </a:rPr>
              <a:t>for you have taken your great power</a:t>
            </a:r>
            <a:br>
              <a:rPr lang="en-US" dirty="0">
                <a:ea typeface="+mn-lt"/>
                <a:cs typeface="+mn-lt"/>
              </a:rPr>
            </a:br>
            <a:r>
              <a:rPr lang="en-US">
                <a:ea typeface="+mn-lt"/>
                <a:cs typeface="+mn-lt"/>
              </a:rPr>
              <a:t>    and begun to reign.</a:t>
            </a:r>
            <a:br>
              <a:rPr lang="en-US" dirty="0">
                <a:ea typeface="+mn-lt"/>
                <a:cs typeface="+mn-lt"/>
              </a:rPr>
            </a:br>
            <a:r>
              <a:rPr lang="en-US">
                <a:ea typeface="+mn-lt"/>
                <a:cs typeface="+mn-lt"/>
              </a:rPr>
              <a:t>18 The nations raged,</a:t>
            </a:r>
            <a:br>
              <a:rPr lang="en-US" dirty="0">
                <a:ea typeface="+mn-lt"/>
                <a:cs typeface="+mn-lt"/>
              </a:rPr>
            </a:br>
            <a:r>
              <a:rPr lang="en-US">
                <a:ea typeface="+mn-lt"/>
                <a:cs typeface="+mn-lt"/>
              </a:rPr>
              <a:t>    but your wrath has come,</a:t>
            </a:r>
            <a:br>
              <a:rPr lang="en-US" dirty="0">
                <a:ea typeface="+mn-lt"/>
                <a:cs typeface="+mn-lt"/>
              </a:rPr>
            </a:br>
            <a:r>
              <a:rPr lang="en-US">
                <a:ea typeface="+mn-lt"/>
                <a:cs typeface="+mn-lt"/>
              </a:rPr>
              <a:t>    and the time for judging the dead,</a:t>
            </a:r>
            <a:br>
              <a:rPr lang="en-US" dirty="0">
                <a:ea typeface="+mn-lt"/>
                <a:cs typeface="+mn-lt"/>
              </a:rPr>
            </a:br>
            <a:r>
              <a:rPr lang="en-US">
                <a:ea typeface="+mn-lt"/>
                <a:cs typeface="+mn-lt"/>
              </a:rPr>
              <a:t>for rewarding your servants, the prophets</a:t>
            </a:r>
            <a:br>
              <a:rPr lang="en-US" dirty="0">
                <a:ea typeface="+mn-lt"/>
                <a:cs typeface="+mn-lt"/>
              </a:rPr>
            </a:br>
            <a:r>
              <a:rPr lang="en-US">
                <a:ea typeface="+mn-lt"/>
                <a:cs typeface="+mn-lt"/>
              </a:rPr>
              <a:t>    and saints and all who fear your name,</a:t>
            </a:r>
            <a:br>
              <a:rPr lang="en-US" dirty="0">
                <a:ea typeface="+mn-lt"/>
                <a:cs typeface="+mn-lt"/>
              </a:rPr>
            </a:br>
            <a:r>
              <a:rPr lang="en-US">
                <a:ea typeface="+mn-lt"/>
                <a:cs typeface="+mn-lt"/>
              </a:rPr>
              <a:t>    both small and great,</a:t>
            </a:r>
            <a:br>
              <a:rPr lang="en-US" dirty="0">
                <a:ea typeface="+mn-lt"/>
                <a:cs typeface="+mn-lt"/>
              </a:rPr>
            </a:br>
            <a:r>
              <a:rPr lang="en-US">
                <a:ea typeface="+mn-lt"/>
                <a:cs typeface="+mn-lt"/>
              </a:rPr>
              <a:t>and for destroying those who destroy the earth.’ </a:t>
            </a:r>
            <a:r>
              <a:rPr lang="en-US" b="1" baseline="30000">
                <a:ea typeface="+mn-lt"/>
                <a:cs typeface="+mn-lt"/>
              </a:rPr>
              <a:t>19 </a:t>
            </a:r>
            <a:r>
              <a:rPr lang="en-US">
                <a:ea typeface="+mn-lt"/>
                <a:cs typeface="+mn-lt"/>
              </a:rPr>
              <a:t>Then God’s temple in heaven was opened, and the ark of his covenant was seen within his temple; and there were flashes of lightning, rumblings, peals of thunder, an earthquake, and heavy hail.</a:t>
            </a:r>
            <a:endParaRPr lang="en-US" dirty="0"/>
          </a:p>
          <a:p>
            <a:endParaRPr lang="en-US" dirty="0"/>
          </a:p>
        </p:txBody>
      </p:sp>
    </p:spTree>
    <p:extLst>
      <p:ext uri="{BB962C8B-B14F-4D97-AF65-F5344CB8AC3E}">
        <p14:creationId xmlns:p14="http://schemas.microsoft.com/office/powerpoint/2010/main" val="40748258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1810DD-5489-382A-FC06-0EC1E56413CF}"/>
              </a:ext>
            </a:extLst>
          </p:cNvPr>
          <p:cNvSpPr>
            <a:spLocks noGrp="1"/>
          </p:cNvSpPr>
          <p:nvPr>
            <p:ph type="title"/>
          </p:nvPr>
        </p:nvSpPr>
        <p:spPr/>
        <p:txBody>
          <a:bodyPr>
            <a:normAutofit/>
          </a:bodyPr>
          <a:lstStyle/>
          <a:p>
            <a:r>
              <a:rPr lang="en-US" sz="3600" dirty="0">
                <a:solidFill>
                  <a:schemeClr val="tx2"/>
                </a:solidFill>
              </a:rPr>
              <a:t>Interlude: The angel and the scroll</a:t>
            </a:r>
          </a:p>
        </p:txBody>
      </p:sp>
      <p:sp>
        <p:nvSpPr>
          <p:cNvPr id="3" name="Content Placeholder 2">
            <a:extLst>
              <a:ext uri="{FF2B5EF4-FFF2-40B4-BE49-F238E27FC236}">
                <a16:creationId xmlns:a16="http://schemas.microsoft.com/office/drawing/2014/main" id="{D22BC11A-29F3-2DC7-5DCD-3CDACE33BCC0}"/>
              </a:ext>
            </a:extLst>
          </p:cNvPr>
          <p:cNvSpPr>
            <a:spLocks noGrp="1"/>
          </p:cNvSpPr>
          <p:nvPr>
            <p:ph idx="1"/>
          </p:nvPr>
        </p:nvSpPr>
        <p:spPr/>
        <p:txBody>
          <a:bodyPr vert="horz" lIns="0" tIns="45720" rIns="0" bIns="45720" rtlCol="0" anchor="t">
            <a:normAutofit/>
          </a:bodyPr>
          <a:lstStyle/>
          <a:p>
            <a:r>
              <a:rPr lang="en-US" sz="2800" b="1" dirty="0">
                <a:solidFill>
                  <a:schemeClr val="tx2"/>
                </a:solidFill>
              </a:rPr>
              <a:t>Revelation 10:1</a:t>
            </a:r>
            <a:r>
              <a:rPr lang="en-US" sz="2800" dirty="0">
                <a:solidFill>
                  <a:schemeClr val="tx2"/>
                </a:solidFill>
              </a:rPr>
              <a:t> </a:t>
            </a:r>
            <a:r>
              <a:rPr lang="en-US" sz="2800" dirty="0">
                <a:solidFill>
                  <a:schemeClr val="tx2"/>
                </a:solidFill>
                <a:ea typeface="+mn-lt"/>
                <a:cs typeface="+mn-lt"/>
              </a:rPr>
              <a:t>And I saw another mighty angel coming down from heaven, wrapped in a cloud, with a rainbow over his head; his face was like the sun, and his legs like pillars of fire. </a:t>
            </a:r>
            <a:r>
              <a:rPr lang="en-US" sz="2800" b="1" baseline="30000" dirty="0">
                <a:solidFill>
                  <a:schemeClr val="tx2"/>
                </a:solidFill>
                <a:ea typeface="+mn-lt"/>
                <a:cs typeface="+mn-lt"/>
              </a:rPr>
              <a:t>2 </a:t>
            </a:r>
            <a:r>
              <a:rPr lang="en-US" sz="2800" dirty="0">
                <a:solidFill>
                  <a:schemeClr val="tx2"/>
                </a:solidFill>
                <a:ea typeface="+mn-lt"/>
                <a:cs typeface="+mn-lt"/>
              </a:rPr>
              <a:t>He held a little scroll open in his hand. Setting his right foot on the sea and his left foot on the land, </a:t>
            </a:r>
            <a:r>
              <a:rPr lang="en-US" sz="2800" b="1" baseline="30000" dirty="0">
                <a:solidFill>
                  <a:schemeClr val="tx2"/>
                </a:solidFill>
                <a:ea typeface="+mn-lt"/>
                <a:cs typeface="+mn-lt"/>
              </a:rPr>
              <a:t>3 </a:t>
            </a:r>
            <a:r>
              <a:rPr lang="en-US" sz="2800" dirty="0">
                <a:solidFill>
                  <a:schemeClr val="tx2"/>
                </a:solidFill>
                <a:ea typeface="+mn-lt"/>
                <a:cs typeface="+mn-lt"/>
              </a:rPr>
              <a:t>he gave a great shout, like a lion roaring. And when he shouted, the seven thunders sounded. </a:t>
            </a:r>
            <a:r>
              <a:rPr lang="en-US" sz="2800" b="1" baseline="30000" dirty="0">
                <a:solidFill>
                  <a:schemeClr val="tx2"/>
                </a:solidFill>
                <a:ea typeface="+mn-lt"/>
                <a:cs typeface="+mn-lt"/>
              </a:rPr>
              <a:t>4 </a:t>
            </a:r>
            <a:r>
              <a:rPr lang="en-US" sz="2800" u="sng" dirty="0">
                <a:solidFill>
                  <a:schemeClr val="tx2"/>
                </a:solidFill>
                <a:ea typeface="+mn-lt"/>
                <a:cs typeface="+mn-lt"/>
              </a:rPr>
              <a:t>And when the seven thunders had sounded, I was about to write, but I heard a voice from heaven saying, ‘Seal up what the seven thunders have said, and do not write it down.’</a:t>
            </a:r>
          </a:p>
        </p:txBody>
      </p:sp>
    </p:spTree>
    <p:extLst>
      <p:ext uri="{BB962C8B-B14F-4D97-AF65-F5344CB8AC3E}">
        <p14:creationId xmlns:p14="http://schemas.microsoft.com/office/powerpoint/2010/main" val="2158550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F3C27A-1CC1-E3BC-8D10-E051575FEA62}"/>
              </a:ext>
            </a:extLst>
          </p:cNvPr>
          <p:cNvSpPr>
            <a:spLocks noGrp="1"/>
          </p:cNvSpPr>
          <p:nvPr>
            <p:ph type="title"/>
          </p:nvPr>
        </p:nvSpPr>
        <p:spPr/>
        <p:txBody>
          <a:bodyPr>
            <a:normAutofit/>
          </a:bodyPr>
          <a:lstStyle/>
          <a:p>
            <a:r>
              <a:rPr lang="en-US" sz="3200" dirty="0">
                <a:solidFill>
                  <a:schemeClr val="tx2"/>
                </a:solidFill>
              </a:rPr>
              <a:t>"Do not write it down"</a:t>
            </a:r>
          </a:p>
        </p:txBody>
      </p:sp>
      <p:sp>
        <p:nvSpPr>
          <p:cNvPr id="3" name="Content Placeholder 2">
            <a:extLst>
              <a:ext uri="{FF2B5EF4-FFF2-40B4-BE49-F238E27FC236}">
                <a16:creationId xmlns:a16="http://schemas.microsoft.com/office/drawing/2014/main" id="{B07D838A-5F09-272F-5378-9BBA3F7B8B7F}"/>
              </a:ext>
            </a:extLst>
          </p:cNvPr>
          <p:cNvSpPr>
            <a:spLocks noGrp="1"/>
          </p:cNvSpPr>
          <p:nvPr>
            <p:ph idx="1"/>
          </p:nvPr>
        </p:nvSpPr>
        <p:spPr/>
        <p:txBody>
          <a:bodyPr vert="horz" lIns="0" tIns="45720" rIns="0" bIns="45720" rtlCol="0" anchor="t">
            <a:normAutofit/>
          </a:bodyPr>
          <a:lstStyle/>
          <a:p>
            <a:r>
              <a:rPr lang="en-US" sz="3600" b="1" dirty="0">
                <a:solidFill>
                  <a:schemeClr val="tx2"/>
                </a:solidFill>
              </a:rPr>
              <a:t>Daniel 8:26</a:t>
            </a:r>
            <a:r>
              <a:rPr lang="en-US" sz="3600" dirty="0">
                <a:solidFill>
                  <a:schemeClr val="tx2"/>
                </a:solidFill>
              </a:rPr>
              <a:t> </a:t>
            </a:r>
            <a:r>
              <a:rPr lang="en-US" sz="3600" dirty="0">
                <a:solidFill>
                  <a:schemeClr val="tx2"/>
                </a:solidFill>
                <a:ea typeface="+mn-lt"/>
                <a:cs typeface="+mn-lt"/>
              </a:rPr>
              <a:t>The vision of the evenings and the mornings that has been told is true. As for you, </a:t>
            </a:r>
            <a:r>
              <a:rPr lang="en-US" sz="3600" u="sng" dirty="0">
                <a:solidFill>
                  <a:schemeClr val="tx2"/>
                </a:solidFill>
                <a:ea typeface="+mn-lt"/>
                <a:cs typeface="+mn-lt"/>
              </a:rPr>
              <a:t>seal up the vision</a:t>
            </a:r>
            <a:r>
              <a:rPr lang="en-US" sz="3600" dirty="0">
                <a:solidFill>
                  <a:schemeClr val="tx2"/>
                </a:solidFill>
                <a:ea typeface="+mn-lt"/>
                <a:cs typeface="+mn-lt"/>
              </a:rPr>
              <a:t>, for it refers to many days from now.’</a:t>
            </a:r>
          </a:p>
          <a:p>
            <a:r>
              <a:rPr lang="en-US" sz="3600" b="1" dirty="0">
                <a:solidFill>
                  <a:schemeClr val="tx2"/>
                </a:solidFill>
              </a:rPr>
              <a:t>Daniel 12:4</a:t>
            </a:r>
            <a:r>
              <a:rPr lang="en-US" sz="3600" dirty="0">
                <a:solidFill>
                  <a:schemeClr val="tx2"/>
                </a:solidFill>
              </a:rPr>
              <a:t> </a:t>
            </a:r>
            <a:r>
              <a:rPr lang="en-US" sz="3600" b="1" baseline="30000" dirty="0">
                <a:solidFill>
                  <a:schemeClr val="tx2"/>
                </a:solidFill>
                <a:ea typeface="+mn-lt"/>
                <a:cs typeface="+mn-lt"/>
              </a:rPr>
              <a:t> </a:t>
            </a:r>
            <a:r>
              <a:rPr lang="en-US" sz="3600" dirty="0">
                <a:solidFill>
                  <a:schemeClr val="tx2"/>
                </a:solidFill>
                <a:ea typeface="+mn-lt"/>
                <a:cs typeface="+mn-lt"/>
              </a:rPr>
              <a:t>But you, Daniel, </a:t>
            </a:r>
            <a:r>
              <a:rPr lang="en-US" sz="3600" u="sng" dirty="0">
                <a:solidFill>
                  <a:schemeClr val="tx2"/>
                </a:solidFill>
                <a:ea typeface="+mn-lt"/>
                <a:cs typeface="+mn-lt"/>
              </a:rPr>
              <a:t>keep the words secret and the book sealed </a:t>
            </a:r>
            <a:r>
              <a:rPr lang="en-US" sz="3600" dirty="0">
                <a:solidFill>
                  <a:schemeClr val="tx2"/>
                </a:solidFill>
                <a:ea typeface="+mn-lt"/>
                <a:cs typeface="+mn-lt"/>
              </a:rPr>
              <a:t>until the time of the end. Many shall be running back and forth, and evil shall increase.’</a:t>
            </a:r>
            <a:endParaRPr lang="en-US" sz="3600" dirty="0">
              <a:solidFill>
                <a:schemeClr val="tx2"/>
              </a:solidFill>
            </a:endParaRPr>
          </a:p>
          <a:p>
            <a:endParaRPr lang="en-US" sz="3600" dirty="0">
              <a:solidFill>
                <a:schemeClr val="tx2"/>
              </a:solidFill>
            </a:endParaRPr>
          </a:p>
          <a:p>
            <a:endParaRPr lang="en-US" sz="3600" dirty="0">
              <a:solidFill>
                <a:schemeClr val="tx2"/>
              </a:solidFill>
            </a:endParaRPr>
          </a:p>
        </p:txBody>
      </p:sp>
    </p:spTree>
    <p:extLst>
      <p:ext uri="{BB962C8B-B14F-4D97-AF65-F5344CB8AC3E}">
        <p14:creationId xmlns:p14="http://schemas.microsoft.com/office/powerpoint/2010/main" val="40892093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1290E7-4167-407C-7283-BCC0CF60FAE3}"/>
              </a:ext>
            </a:extLst>
          </p:cNvPr>
          <p:cNvSpPr>
            <a:spLocks noGrp="1"/>
          </p:cNvSpPr>
          <p:nvPr>
            <p:ph type="title"/>
          </p:nvPr>
        </p:nvSpPr>
        <p:spPr/>
        <p:txBody>
          <a:bodyPr>
            <a:normAutofit/>
          </a:bodyPr>
          <a:lstStyle/>
          <a:p>
            <a:r>
              <a:rPr lang="en-US" sz="4000" dirty="0">
                <a:solidFill>
                  <a:schemeClr val="tx2"/>
                </a:solidFill>
              </a:rPr>
              <a:t>"Do not write it down"</a:t>
            </a:r>
          </a:p>
        </p:txBody>
      </p:sp>
      <p:sp>
        <p:nvSpPr>
          <p:cNvPr id="3" name="Content Placeholder 2">
            <a:extLst>
              <a:ext uri="{FF2B5EF4-FFF2-40B4-BE49-F238E27FC236}">
                <a16:creationId xmlns:a16="http://schemas.microsoft.com/office/drawing/2014/main" id="{EDDC75CF-73B3-5E1C-3FF9-F7A3BD2D65DF}"/>
              </a:ext>
            </a:extLst>
          </p:cNvPr>
          <p:cNvSpPr>
            <a:spLocks noGrp="1"/>
          </p:cNvSpPr>
          <p:nvPr>
            <p:ph idx="1"/>
          </p:nvPr>
        </p:nvSpPr>
        <p:spPr/>
        <p:txBody>
          <a:bodyPr vert="horz" lIns="0" tIns="45720" rIns="0" bIns="45720" rtlCol="0" anchor="t">
            <a:normAutofit/>
          </a:bodyPr>
          <a:lstStyle/>
          <a:p>
            <a:r>
              <a:rPr lang="en-US" sz="3600" b="1" dirty="0">
                <a:solidFill>
                  <a:schemeClr val="tx2"/>
                </a:solidFill>
              </a:rPr>
              <a:t>4 Ezra 14:5</a:t>
            </a:r>
            <a:r>
              <a:rPr lang="en-US" sz="3600" dirty="0">
                <a:solidFill>
                  <a:schemeClr val="tx2"/>
                </a:solidFill>
              </a:rPr>
              <a:t> Then I commanded him saying, 'These words you shall publish openly, and these you shall keep secret...26 When you have finished, some things you will make public, and some you will deliver in secret to the wise.'"</a:t>
            </a:r>
          </a:p>
        </p:txBody>
      </p:sp>
    </p:spTree>
    <p:extLst>
      <p:ext uri="{BB962C8B-B14F-4D97-AF65-F5344CB8AC3E}">
        <p14:creationId xmlns:p14="http://schemas.microsoft.com/office/powerpoint/2010/main" val="9262961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971C7C-FBC6-47D3-C500-6B264B9C7FE0}"/>
              </a:ext>
            </a:extLst>
          </p:cNvPr>
          <p:cNvSpPr>
            <a:spLocks noGrp="1"/>
          </p:cNvSpPr>
          <p:nvPr>
            <p:ph type="title"/>
          </p:nvPr>
        </p:nvSpPr>
        <p:spPr/>
        <p:txBody>
          <a:bodyPr>
            <a:normAutofit/>
          </a:bodyPr>
          <a:lstStyle/>
          <a:p>
            <a:r>
              <a:rPr lang="en-US" sz="3600" dirty="0">
                <a:solidFill>
                  <a:schemeClr val="tx2"/>
                </a:solidFill>
              </a:rPr>
              <a:t>The mystery will be revealed</a:t>
            </a:r>
          </a:p>
        </p:txBody>
      </p:sp>
      <p:sp>
        <p:nvSpPr>
          <p:cNvPr id="3" name="Content Placeholder 2">
            <a:extLst>
              <a:ext uri="{FF2B5EF4-FFF2-40B4-BE49-F238E27FC236}">
                <a16:creationId xmlns:a16="http://schemas.microsoft.com/office/drawing/2014/main" id="{C14764D4-597B-4716-059A-39B060E7C226}"/>
              </a:ext>
            </a:extLst>
          </p:cNvPr>
          <p:cNvSpPr>
            <a:spLocks noGrp="1"/>
          </p:cNvSpPr>
          <p:nvPr>
            <p:ph idx="1"/>
          </p:nvPr>
        </p:nvSpPr>
        <p:spPr/>
        <p:txBody>
          <a:bodyPr vert="horz" lIns="0" tIns="45720" rIns="0" bIns="45720" rtlCol="0" anchor="t">
            <a:normAutofit/>
          </a:bodyPr>
          <a:lstStyle/>
          <a:p>
            <a:r>
              <a:rPr lang="en-US" sz="3200" b="1" dirty="0">
                <a:solidFill>
                  <a:schemeClr val="tx2"/>
                </a:solidFill>
              </a:rPr>
              <a:t>Revelation 10:5</a:t>
            </a:r>
            <a:r>
              <a:rPr lang="en-US" sz="3200" dirty="0">
                <a:solidFill>
                  <a:schemeClr val="tx2"/>
                </a:solidFill>
              </a:rPr>
              <a:t> </a:t>
            </a:r>
            <a:r>
              <a:rPr lang="en-US" sz="3200" dirty="0">
                <a:solidFill>
                  <a:schemeClr val="tx2"/>
                </a:solidFill>
                <a:ea typeface="+mn-lt"/>
                <a:cs typeface="+mn-lt"/>
              </a:rPr>
              <a:t>Then the angel whom I saw standing on the sea and the land raised his right hand to heaven</a:t>
            </a:r>
            <a:br>
              <a:rPr lang="en-US" sz="3200" dirty="0">
                <a:ea typeface="+mn-lt"/>
                <a:cs typeface="+mn-lt"/>
              </a:rPr>
            </a:br>
            <a:r>
              <a:rPr lang="en-US" sz="3200" dirty="0">
                <a:solidFill>
                  <a:schemeClr val="tx2"/>
                </a:solidFill>
                <a:ea typeface="+mn-lt"/>
                <a:cs typeface="+mn-lt"/>
              </a:rPr>
              <a:t>6 and swore by him who lives for ever and ever, who created heaven and what is in it, the earth and what is in it, and the sea and what is in it: ‘There will be no more delay, </a:t>
            </a:r>
            <a:r>
              <a:rPr lang="en-US" sz="3200" b="1" baseline="30000" dirty="0">
                <a:solidFill>
                  <a:schemeClr val="tx2"/>
                </a:solidFill>
                <a:ea typeface="+mn-lt"/>
                <a:cs typeface="+mn-lt"/>
              </a:rPr>
              <a:t>7 </a:t>
            </a:r>
            <a:r>
              <a:rPr lang="en-US" sz="3200" u="sng" dirty="0">
                <a:solidFill>
                  <a:schemeClr val="tx2"/>
                </a:solidFill>
                <a:ea typeface="+mn-lt"/>
                <a:cs typeface="+mn-lt"/>
              </a:rPr>
              <a:t>but in the days when the seventh angel is to blow his trumpet, the mystery of God will be fulfilled, as he announced to his servants the prophets</a:t>
            </a:r>
            <a:r>
              <a:rPr lang="en-US" sz="3200" dirty="0">
                <a:solidFill>
                  <a:schemeClr val="tx2"/>
                </a:solidFill>
                <a:ea typeface="+mn-lt"/>
                <a:cs typeface="+mn-lt"/>
              </a:rPr>
              <a:t>.’</a:t>
            </a:r>
            <a:endParaRPr lang="en-US" sz="3200" dirty="0">
              <a:solidFill>
                <a:schemeClr val="tx2"/>
              </a:solidFill>
            </a:endParaRPr>
          </a:p>
          <a:p>
            <a:endParaRPr lang="en-US" dirty="0"/>
          </a:p>
        </p:txBody>
      </p:sp>
    </p:spTree>
    <p:extLst>
      <p:ext uri="{BB962C8B-B14F-4D97-AF65-F5344CB8AC3E}">
        <p14:creationId xmlns:p14="http://schemas.microsoft.com/office/powerpoint/2010/main" val="38372018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0FBC4C-2EA5-D950-4C7C-0C5C8657202E}"/>
              </a:ext>
            </a:extLst>
          </p:cNvPr>
          <p:cNvSpPr>
            <a:spLocks noGrp="1"/>
          </p:cNvSpPr>
          <p:nvPr>
            <p:ph type="title"/>
          </p:nvPr>
        </p:nvSpPr>
        <p:spPr/>
        <p:txBody>
          <a:bodyPr/>
          <a:lstStyle/>
          <a:p>
            <a:r>
              <a:rPr lang="en-US" dirty="0"/>
              <a:t>The mystery will be revealed</a:t>
            </a:r>
          </a:p>
        </p:txBody>
      </p:sp>
      <p:sp>
        <p:nvSpPr>
          <p:cNvPr id="3" name="Content Placeholder 2">
            <a:extLst>
              <a:ext uri="{FF2B5EF4-FFF2-40B4-BE49-F238E27FC236}">
                <a16:creationId xmlns:a16="http://schemas.microsoft.com/office/drawing/2014/main" id="{A2A82E0A-70FF-945B-46C9-FD53EE5C6176}"/>
              </a:ext>
            </a:extLst>
          </p:cNvPr>
          <p:cNvSpPr>
            <a:spLocks noGrp="1"/>
          </p:cNvSpPr>
          <p:nvPr>
            <p:ph idx="1"/>
          </p:nvPr>
        </p:nvSpPr>
        <p:spPr/>
        <p:txBody>
          <a:bodyPr vert="horz" lIns="0" tIns="45720" rIns="0" bIns="45720" rtlCol="0" anchor="t">
            <a:normAutofit lnSpcReduction="10000"/>
          </a:bodyPr>
          <a:lstStyle/>
          <a:p>
            <a:r>
              <a:rPr lang="en-US" sz="2800" b="1" dirty="0">
                <a:solidFill>
                  <a:schemeClr val="tx2"/>
                </a:solidFill>
              </a:rPr>
              <a:t>Revelation 10:8</a:t>
            </a:r>
            <a:r>
              <a:rPr lang="en-US" sz="2800" dirty="0">
                <a:solidFill>
                  <a:schemeClr val="tx2"/>
                </a:solidFill>
              </a:rPr>
              <a:t> </a:t>
            </a:r>
            <a:r>
              <a:rPr lang="en-US" sz="2800" b="1" baseline="30000" dirty="0">
                <a:solidFill>
                  <a:schemeClr val="tx2"/>
                </a:solidFill>
                <a:ea typeface="+mn-lt"/>
                <a:cs typeface="+mn-lt"/>
              </a:rPr>
              <a:t> </a:t>
            </a:r>
            <a:r>
              <a:rPr lang="en-US" sz="2800" dirty="0">
                <a:solidFill>
                  <a:schemeClr val="tx2"/>
                </a:solidFill>
                <a:ea typeface="+mn-lt"/>
                <a:cs typeface="+mn-lt"/>
              </a:rPr>
              <a:t>Then the voice that I had heard from heaven spoke to me again, saying, ‘Go, take the scroll that is open in the hand of the angel who is standing on the sea and on the land.’ </a:t>
            </a:r>
            <a:r>
              <a:rPr lang="en-US" sz="2800" b="1" baseline="30000" dirty="0">
                <a:solidFill>
                  <a:schemeClr val="tx2"/>
                </a:solidFill>
                <a:ea typeface="+mn-lt"/>
                <a:cs typeface="+mn-lt"/>
              </a:rPr>
              <a:t>9 </a:t>
            </a:r>
            <a:r>
              <a:rPr lang="en-US" sz="2800" dirty="0">
                <a:solidFill>
                  <a:schemeClr val="tx2"/>
                </a:solidFill>
                <a:ea typeface="+mn-lt"/>
                <a:cs typeface="+mn-lt"/>
              </a:rPr>
              <a:t>So I went to the angel and told him to give me the little scroll; and he said to me, ‘Take it, and eat; it will be bitter to your stomach, but sweet as honey in your mouth.’ </a:t>
            </a:r>
            <a:r>
              <a:rPr lang="en-US" sz="2800" b="1" baseline="30000" dirty="0">
                <a:solidFill>
                  <a:schemeClr val="tx2"/>
                </a:solidFill>
                <a:ea typeface="+mn-lt"/>
                <a:cs typeface="+mn-lt"/>
              </a:rPr>
              <a:t>10 </a:t>
            </a:r>
            <a:r>
              <a:rPr lang="en-US" sz="2800" dirty="0">
                <a:solidFill>
                  <a:schemeClr val="tx2"/>
                </a:solidFill>
                <a:ea typeface="+mn-lt"/>
                <a:cs typeface="+mn-lt"/>
              </a:rPr>
              <a:t>So I took the little scroll from the hand of the angel and ate it; it was sweet as honey in my mouth, but when I had eaten it, my stomach was made bitter.</a:t>
            </a:r>
            <a:r>
              <a:rPr lang="en-US" sz="2800" b="1" baseline="30000" dirty="0">
                <a:solidFill>
                  <a:schemeClr val="tx2"/>
                </a:solidFill>
                <a:ea typeface="+mn-lt"/>
                <a:cs typeface="+mn-lt"/>
              </a:rPr>
              <a:t>11</a:t>
            </a:r>
            <a:r>
              <a:rPr lang="en-US" sz="2800" b="1" u="sng" baseline="30000" dirty="0">
                <a:solidFill>
                  <a:schemeClr val="tx2"/>
                </a:solidFill>
                <a:ea typeface="+mn-lt"/>
                <a:cs typeface="+mn-lt"/>
              </a:rPr>
              <a:t> </a:t>
            </a:r>
            <a:r>
              <a:rPr lang="en-US" sz="2800" u="sng" dirty="0">
                <a:solidFill>
                  <a:schemeClr val="tx2"/>
                </a:solidFill>
                <a:ea typeface="+mn-lt"/>
                <a:cs typeface="+mn-lt"/>
              </a:rPr>
              <a:t>Then they said to me, ‘You must prophesy again about many peoples and nations and languages and kings.’</a:t>
            </a:r>
            <a:br>
              <a:rPr lang="en-US" dirty="0"/>
            </a:br>
            <a:endParaRPr lang="en-US" dirty="0"/>
          </a:p>
          <a:p>
            <a:endParaRPr lang="en-US" dirty="0"/>
          </a:p>
        </p:txBody>
      </p:sp>
    </p:spTree>
    <p:extLst>
      <p:ext uri="{BB962C8B-B14F-4D97-AF65-F5344CB8AC3E}">
        <p14:creationId xmlns:p14="http://schemas.microsoft.com/office/powerpoint/2010/main" val="9517867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C93276-5560-88A7-8358-FC4210767D4F}"/>
              </a:ext>
            </a:extLst>
          </p:cNvPr>
          <p:cNvSpPr>
            <a:spLocks noGrp="1"/>
          </p:cNvSpPr>
          <p:nvPr>
            <p:ph type="title"/>
          </p:nvPr>
        </p:nvSpPr>
        <p:spPr/>
        <p:txBody>
          <a:bodyPr/>
          <a:lstStyle/>
          <a:p>
            <a:r>
              <a:rPr lang="en-US" dirty="0"/>
              <a:t>Revelation 11 in outline</a:t>
            </a:r>
          </a:p>
        </p:txBody>
      </p:sp>
      <p:sp>
        <p:nvSpPr>
          <p:cNvPr id="3" name="Content Placeholder 2">
            <a:extLst>
              <a:ext uri="{FF2B5EF4-FFF2-40B4-BE49-F238E27FC236}">
                <a16:creationId xmlns:a16="http://schemas.microsoft.com/office/drawing/2014/main" id="{983FC926-A889-55FA-B4BC-2C43A902A3AD}"/>
              </a:ext>
            </a:extLst>
          </p:cNvPr>
          <p:cNvSpPr>
            <a:spLocks noGrp="1"/>
          </p:cNvSpPr>
          <p:nvPr>
            <p:ph idx="1"/>
          </p:nvPr>
        </p:nvSpPr>
        <p:spPr/>
        <p:txBody>
          <a:bodyPr vert="horz" lIns="0" tIns="45720" rIns="0" bIns="45720" rtlCol="0" anchor="t">
            <a:noAutofit/>
          </a:bodyPr>
          <a:lstStyle/>
          <a:p>
            <a:r>
              <a:rPr lang="en-US" sz="2800" dirty="0">
                <a:solidFill>
                  <a:schemeClr val="tx2"/>
                </a:solidFill>
              </a:rPr>
              <a:t>John is told to measure the temple, but never actually does so</a:t>
            </a:r>
          </a:p>
          <a:p>
            <a:endParaRPr lang="en-US" sz="2800" dirty="0">
              <a:solidFill>
                <a:schemeClr val="tx2"/>
              </a:solidFill>
            </a:endParaRPr>
          </a:p>
          <a:p>
            <a:r>
              <a:rPr lang="en-US" sz="2800" dirty="0">
                <a:solidFill>
                  <a:schemeClr val="tx2"/>
                </a:solidFill>
              </a:rPr>
              <a:t>Two prophets give their testimony and upon completion, the beast kills them</a:t>
            </a:r>
          </a:p>
          <a:p>
            <a:endParaRPr lang="en-US" sz="2800" dirty="0">
              <a:solidFill>
                <a:schemeClr val="tx2"/>
              </a:solidFill>
            </a:endParaRPr>
          </a:p>
          <a:p>
            <a:r>
              <a:rPr lang="en-US" sz="2800" dirty="0">
                <a:solidFill>
                  <a:schemeClr val="tx2"/>
                </a:solidFill>
              </a:rPr>
              <a:t>The breath of God enters them and they are resuscitated </a:t>
            </a:r>
          </a:p>
          <a:p>
            <a:endParaRPr lang="en-US" sz="2800" dirty="0">
              <a:solidFill>
                <a:schemeClr val="tx2"/>
              </a:solidFill>
            </a:endParaRPr>
          </a:p>
          <a:p>
            <a:r>
              <a:rPr lang="en-US" sz="2800" dirty="0">
                <a:solidFill>
                  <a:schemeClr val="tx2"/>
                </a:solidFill>
              </a:rPr>
              <a:t>7000 people killed because of an earthquake</a:t>
            </a:r>
          </a:p>
        </p:txBody>
      </p:sp>
    </p:spTree>
    <p:extLst>
      <p:ext uri="{BB962C8B-B14F-4D97-AF65-F5344CB8AC3E}">
        <p14:creationId xmlns:p14="http://schemas.microsoft.com/office/powerpoint/2010/main" val="29661454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2E2584-25EE-DB01-9865-40DC506309C2}"/>
              </a:ext>
            </a:extLst>
          </p:cNvPr>
          <p:cNvSpPr>
            <a:spLocks noGrp="1"/>
          </p:cNvSpPr>
          <p:nvPr>
            <p:ph type="title"/>
          </p:nvPr>
        </p:nvSpPr>
        <p:spPr/>
        <p:txBody>
          <a:bodyPr/>
          <a:lstStyle/>
          <a:p>
            <a:r>
              <a:rPr lang="en-US" dirty="0"/>
              <a:t>Who are the two witnesses?</a:t>
            </a:r>
          </a:p>
        </p:txBody>
      </p:sp>
      <p:sp>
        <p:nvSpPr>
          <p:cNvPr id="3" name="Content Placeholder 2">
            <a:extLst>
              <a:ext uri="{FF2B5EF4-FFF2-40B4-BE49-F238E27FC236}">
                <a16:creationId xmlns:a16="http://schemas.microsoft.com/office/drawing/2014/main" id="{27A96A2B-3092-4EFF-571F-1D2C492D1336}"/>
              </a:ext>
            </a:extLst>
          </p:cNvPr>
          <p:cNvSpPr>
            <a:spLocks noGrp="1"/>
          </p:cNvSpPr>
          <p:nvPr>
            <p:ph idx="1"/>
          </p:nvPr>
        </p:nvSpPr>
        <p:spPr/>
        <p:txBody>
          <a:bodyPr vert="horz" lIns="0" tIns="45720" rIns="0" bIns="45720" rtlCol="0" anchor="t">
            <a:normAutofit/>
          </a:bodyPr>
          <a:lstStyle/>
          <a:p>
            <a:r>
              <a:rPr lang="en-US" sz="2800" b="1" dirty="0">
                <a:solidFill>
                  <a:schemeClr val="tx2"/>
                </a:solidFill>
              </a:rPr>
              <a:t>Revelation 11:3</a:t>
            </a:r>
            <a:r>
              <a:rPr lang="en-US" sz="2800" dirty="0">
                <a:solidFill>
                  <a:schemeClr val="tx2"/>
                </a:solidFill>
              </a:rPr>
              <a:t> </a:t>
            </a:r>
            <a:r>
              <a:rPr lang="en-US" sz="2800" dirty="0">
                <a:solidFill>
                  <a:schemeClr val="tx2"/>
                </a:solidFill>
                <a:ea typeface="+mn-lt"/>
                <a:cs typeface="+mn-lt"/>
              </a:rPr>
              <a:t>And I will grant my two witnesses authority to prophesy for one thousand two hundred and sixty days, wearing sackcloth.’</a:t>
            </a:r>
            <a:r>
              <a:rPr lang="en-US" sz="2800" b="1" baseline="30000" dirty="0">
                <a:solidFill>
                  <a:schemeClr val="tx2"/>
                </a:solidFill>
                <a:ea typeface="+mn-lt"/>
                <a:cs typeface="+mn-lt"/>
              </a:rPr>
              <a:t>4 </a:t>
            </a:r>
            <a:r>
              <a:rPr lang="en-US" sz="2800" dirty="0">
                <a:solidFill>
                  <a:schemeClr val="tx2"/>
                </a:solidFill>
                <a:ea typeface="+mn-lt"/>
                <a:cs typeface="+mn-lt"/>
              </a:rPr>
              <a:t>These are the two olive trees and the two lampstands that stand before the Lord of the earth. </a:t>
            </a:r>
            <a:r>
              <a:rPr lang="en-US" sz="2800" b="1" baseline="30000" dirty="0">
                <a:solidFill>
                  <a:schemeClr val="tx2"/>
                </a:solidFill>
                <a:ea typeface="+mn-lt"/>
                <a:cs typeface="+mn-lt"/>
              </a:rPr>
              <a:t>5 </a:t>
            </a:r>
            <a:r>
              <a:rPr lang="en-US" sz="2800" dirty="0">
                <a:solidFill>
                  <a:schemeClr val="tx2"/>
                </a:solidFill>
                <a:ea typeface="+mn-lt"/>
                <a:cs typeface="+mn-lt"/>
              </a:rPr>
              <a:t>And if anyone wants to harm them, fire pours from their mouth and consumes their foes; anyone who wants to harm them must be killed in this manner. </a:t>
            </a:r>
            <a:r>
              <a:rPr lang="en-US" sz="2800" b="1" baseline="30000" dirty="0">
                <a:solidFill>
                  <a:schemeClr val="tx2"/>
                </a:solidFill>
                <a:ea typeface="+mn-lt"/>
                <a:cs typeface="+mn-lt"/>
              </a:rPr>
              <a:t>6 </a:t>
            </a:r>
            <a:r>
              <a:rPr lang="en-US" sz="2800" dirty="0">
                <a:solidFill>
                  <a:schemeClr val="tx2"/>
                </a:solidFill>
                <a:ea typeface="+mn-lt"/>
                <a:cs typeface="+mn-lt"/>
              </a:rPr>
              <a:t>They have authority to shut the sky, so that no rain may fall during the days of their prophesying, and they have authority over the waters to turn them into blood, and to strike the earth with every kind of plague, as often as they desire.</a:t>
            </a:r>
            <a:endParaRPr lang="en-US">
              <a:solidFill>
                <a:schemeClr val="tx2"/>
              </a:solidFill>
            </a:endParaRPr>
          </a:p>
          <a:p>
            <a:endParaRPr lang="en-US" dirty="0"/>
          </a:p>
        </p:txBody>
      </p:sp>
    </p:spTree>
    <p:extLst>
      <p:ext uri="{BB962C8B-B14F-4D97-AF65-F5344CB8AC3E}">
        <p14:creationId xmlns:p14="http://schemas.microsoft.com/office/powerpoint/2010/main" val="1322172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F524CE-B150-2535-993D-0706CC2831E8}"/>
              </a:ext>
            </a:extLst>
          </p:cNvPr>
          <p:cNvSpPr>
            <a:spLocks noGrp="1"/>
          </p:cNvSpPr>
          <p:nvPr>
            <p:ph type="title"/>
          </p:nvPr>
        </p:nvSpPr>
        <p:spPr/>
        <p:txBody>
          <a:bodyPr/>
          <a:lstStyle/>
          <a:p>
            <a:r>
              <a:rPr lang="en-US" dirty="0"/>
              <a:t>Who are the two witnesses?</a:t>
            </a:r>
          </a:p>
        </p:txBody>
      </p:sp>
      <p:sp>
        <p:nvSpPr>
          <p:cNvPr id="3" name="Content Placeholder 2">
            <a:extLst>
              <a:ext uri="{FF2B5EF4-FFF2-40B4-BE49-F238E27FC236}">
                <a16:creationId xmlns:a16="http://schemas.microsoft.com/office/drawing/2014/main" id="{30A7DF33-FA4B-47F8-A3F1-5202EA802D45}"/>
              </a:ext>
            </a:extLst>
          </p:cNvPr>
          <p:cNvSpPr>
            <a:spLocks noGrp="1"/>
          </p:cNvSpPr>
          <p:nvPr>
            <p:ph idx="1"/>
          </p:nvPr>
        </p:nvSpPr>
        <p:spPr/>
        <p:txBody>
          <a:bodyPr vert="horz" lIns="0" tIns="45720" rIns="0" bIns="45720" rtlCol="0" anchor="t">
            <a:normAutofit/>
          </a:bodyPr>
          <a:lstStyle/>
          <a:p>
            <a:r>
              <a:rPr lang="en-US" sz="2800" dirty="0">
                <a:solidFill>
                  <a:schemeClr val="tx2"/>
                </a:solidFill>
              </a:rPr>
              <a:t>Moses and Elijah</a:t>
            </a:r>
          </a:p>
          <a:p>
            <a:endParaRPr lang="en-US" sz="2800" dirty="0">
              <a:solidFill>
                <a:schemeClr val="tx2"/>
              </a:solidFill>
            </a:endParaRPr>
          </a:p>
          <a:p>
            <a:r>
              <a:rPr lang="en-US" sz="2800" dirty="0">
                <a:solidFill>
                  <a:schemeClr val="tx2"/>
                </a:solidFill>
              </a:rPr>
              <a:t>Enoch and Elijah</a:t>
            </a:r>
          </a:p>
          <a:p>
            <a:endParaRPr lang="en-US" sz="2800" dirty="0">
              <a:solidFill>
                <a:schemeClr val="tx2"/>
              </a:solidFill>
            </a:endParaRPr>
          </a:p>
          <a:p>
            <a:r>
              <a:rPr lang="en-US" sz="2800" dirty="0">
                <a:solidFill>
                  <a:schemeClr val="tx2"/>
                </a:solidFill>
              </a:rPr>
              <a:t>Peter and Paul</a:t>
            </a:r>
          </a:p>
          <a:p>
            <a:endParaRPr lang="en-US" sz="2800" dirty="0">
              <a:solidFill>
                <a:schemeClr val="tx2"/>
              </a:solidFill>
            </a:endParaRPr>
          </a:p>
          <a:p>
            <a:r>
              <a:rPr lang="en-US" sz="2800" u="sng" dirty="0">
                <a:solidFill>
                  <a:schemeClr val="tx2"/>
                </a:solidFill>
              </a:rPr>
              <a:t>Two unnamed eschatological prophets</a:t>
            </a:r>
          </a:p>
        </p:txBody>
      </p:sp>
    </p:spTree>
    <p:extLst>
      <p:ext uri="{BB962C8B-B14F-4D97-AF65-F5344CB8AC3E}">
        <p14:creationId xmlns:p14="http://schemas.microsoft.com/office/powerpoint/2010/main" val="40967617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Custom 129">
      <a:dk1>
        <a:sysClr val="windowText" lastClr="000000"/>
      </a:dk1>
      <a:lt1>
        <a:srgbClr val="FFFFFF"/>
      </a:lt1>
      <a:dk2>
        <a:srgbClr val="3F3F3F"/>
      </a:dk2>
      <a:lt2>
        <a:srgbClr val="F2F2F2"/>
      </a:lt2>
      <a:accent1>
        <a:srgbClr val="25C6E3"/>
      </a:accent1>
      <a:accent2>
        <a:srgbClr val="E80554"/>
      </a:accent2>
      <a:accent3>
        <a:srgbClr val="A9E26F"/>
      </a:accent3>
      <a:accent4>
        <a:srgbClr val="EAD000"/>
      </a:accent4>
      <a:accent5>
        <a:srgbClr val="1A0F49"/>
      </a:accent5>
      <a:accent6>
        <a:srgbClr val="FF4A01"/>
      </a:accent6>
      <a:hlink>
        <a:srgbClr val="25C6E3"/>
      </a:hlink>
      <a:folHlink>
        <a:srgbClr val="25C6E3"/>
      </a:folHlink>
    </a:clrScheme>
    <a:fontScheme name="Custom 149">
      <a:majorFont>
        <a:latin typeface="Corbel"/>
        <a:ea typeface=""/>
        <a:cs typeface=""/>
      </a:majorFont>
      <a:minorFont>
        <a:latin typeface="Candar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TF16411250_Bright business presentation_AAS_v3" id="{57D58BC9-3F05-45D4-81CD-7BA898B4CAAD}" vid="{0F92AA19-00D6-4C71-B13F-219D7994A0BF}"/>
    </a:ext>
  </a:extLst>
</a:theme>
</file>

<file path=ppt/theme/theme2.xml><?xml version="1.0" encoding="utf-8"?>
<a:theme xmlns:a="http://schemas.openxmlformats.org/drawingml/2006/main" name="Academic Literature 16x9">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fa6e671f1cd7e4d96ff9652be322dd5e">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4e2496f70b101db0b8013f30a071bbf7"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Props1.xml><?xml version="1.0" encoding="utf-8"?>
<ds:datastoreItem xmlns:ds="http://schemas.openxmlformats.org/officeDocument/2006/customXml" ds:itemID="{2AF4CCF4-D450-4896-9D26-824C258C6A9C}">
  <ds:schemaRefs>
    <ds:schemaRef ds:uri="http://schemas.microsoft.com/sharepoint/v3/contenttype/forms"/>
  </ds:schemaRefs>
</ds:datastoreItem>
</file>

<file path=customXml/itemProps2.xml><?xml version="1.0" encoding="utf-8"?>
<ds:datastoreItem xmlns:ds="http://schemas.openxmlformats.org/officeDocument/2006/customXml" ds:itemID="{100F07EC-B350-49E7-B6F3-FED47ED1C91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389EDE6-EADC-4C51-A618-17CCFAE3C12F}">
  <ds:schemaRefs>
    <ds:schemaRef ds:uri="http://schemas.microsoft.com/office/2006/metadata/properties"/>
    <ds:schemaRef ds:uri="http://schemas.microsoft.com/office/infopath/2007/PartnerControls"/>
    <ds:schemaRef ds:uri="71af3243-3dd4-4a8d-8c0d-dd76da1f02a5"/>
  </ds:schemaRefs>
</ds:datastoreItem>
</file>

<file path=docProps/app.xml><?xml version="1.0" encoding="utf-8"?>
<Properties xmlns="http://schemas.openxmlformats.org/officeDocument/2006/extended-properties" xmlns:vt="http://schemas.openxmlformats.org/officeDocument/2006/docPropsVTypes">
  <Template>TF16411250</Template>
  <TotalTime>0</TotalTime>
  <Words>380</Words>
  <Application>Microsoft Office PowerPoint</Application>
  <PresentationFormat>Widescreen</PresentationFormat>
  <Paragraphs>95</Paragraphs>
  <Slides>19</Slides>
  <Notes>0</Notes>
  <HiddenSlides>0</HiddenSlides>
  <MMClips>0</MMClips>
  <ScaleCrop>false</ScaleCrop>
  <HeadingPairs>
    <vt:vector size="4" baseType="variant">
      <vt:variant>
        <vt:lpstr>Theme</vt:lpstr>
      </vt:variant>
      <vt:variant>
        <vt:i4>2</vt:i4>
      </vt:variant>
      <vt:variant>
        <vt:lpstr>Slide Titles</vt:lpstr>
      </vt:variant>
      <vt:variant>
        <vt:i4>19</vt:i4>
      </vt:variant>
    </vt:vector>
  </HeadingPairs>
  <TitlesOfParts>
    <vt:vector size="21" baseType="lpstr">
      <vt:lpstr>Office Theme</vt:lpstr>
      <vt:lpstr>Academic Literature 16x9</vt:lpstr>
      <vt:lpstr>Revelation 10-11</vt:lpstr>
      <vt:lpstr>Interlude: The angel and the scroll</vt:lpstr>
      <vt:lpstr>"Do not write it down"</vt:lpstr>
      <vt:lpstr>"Do not write it down"</vt:lpstr>
      <vt:lpstr>The mystery will be revealed</vt:lpstr>
      <vt:lpstr>The mystery will be revealed</vt:lpstr>
      <vt:lpstr>Revelation 11 in outline</vt:lpstr>
      <vt:lpstr>Who are the two witnesses?</vt:lpstr>
      <vt:lpstr>Who are the two witnesses?</vt:lpstr>
      <vt:lpstr>"Measure the temple"</vt:lpstr>
      <vt:lpstr>"Measure the temple"</vt:lpstr>
      <vt:lpstr>Which temple?</vt:lpstr>
      <vt:lpstr>Two olive trees and two lampstands</vt:lpstr>
      <vt:lpstr>The Beast</vt:lpstr>
      <vt:lpstr>The Beast</vt:lpstr>
      <vt:lpstr>The Beast</vt:lpstr>
      <vt:lpstr>What is the "great city"?</vt:lpstr>
      <vt:lpstr>7000 people are killed</vt:lpstr>
      <vt:lpstr>The Seventh Trumpet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
  <cp:lastModifiedBy/>
  <cp:revision>177</cp:revision>
  <dcterms:created xsi:type="dcterms:W3CDTF">2023-01-18T11:27:24Z</dcterms:created>
  <dcterms:modified xsi:type="dcterms:W3CDTF">2023-01-18T23:23:12Z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