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02" r:id="rId5"/>
    <p:sldId id="283" r:id="rId6"/>
    <p:sldId id="285" r:id="rId7"/>
    <p:sldId id="303" r:id="rId8"/>
    <p:sldId id="304" r:id="rId9"/>
    <p:sldId id="320" r:id="rId10"/>
    <p:sldId id="305" r:id="rId11"/>
    <p:sldId id="306" r:id="rId12"/>
    <p:sldId id="308" r:id="rId13"/>
    <p:sldId id="309" r:id="rId14"/>
    <p:sldId id="310" r:id="rId15"/>
    <p:sldId id="307" r:id="rId16"/>
    <p:sldId id="311" r:id="rId17"/>
    <p:sldId id="312" r:id="rId18"/>
    <p:sldId id="313" r:id="rId19"/>
    <p:sldId id="314" r:id="rId20"/>
    <p:sldId id="315" r:id="rId21"/>
    <p:sldId id="316" r:id="rId22"/>
    <p:sldId id="317" r:id="rId23"/>
    <p:sldId id="318" r:id="rId24"/>
    <p:sldId id="31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3B1B5F-A5D6-4981-AA28-D55C557CEE47}" v="7" dt="2023-01-04T15:47:53.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Dilbeck" userId="c6a52fc0-315a-4721-af5a-d356e9a96bf5" providerId="ADAL" clId="{C63B1B5F-A5D6-4981-AA28-D55C557CEE47}"/>
    <pc:docChg chg="custSel addSld delSld modSld sldOrd">
      <pc:chgData name="Will Dilbeck" userId="c6a52fc0-315a-4721-af5a-d356e9a96bf5" providerId="ADAL" clId="{C63B1B5F-A5D6-4981-AA28-D55C557CEE47}" dt="2023-01-04T15:48:38.804" v="1941" actId="115"/>
      <pc:docMkLst>
        <pc:docMk/>
      </pc:docMkLst>
      <pc:sldChg chg="modSp add mod">
        <pc:chgData name="Will Dilbeck" userId="c6a52fc0-315a-4721-af5a-d356e9a96bf5" providerId="ADAL" clId="{C63B1B5F-A5D6-4981-AA28-D55C557CEE47}" dt="2023-01-04T12:40:14.712" v="3" actId="207"/>
        <pc:sldMkLst>
          <pc:docMk/>
          <pc:sldMk cId="2886929134" sldId="283"/>
        </pc:sldMkLst>
        <pc:spChg chg="mod">
          <ac:chgData name="Will Dilbeck" userId="c6a52fc0-315a-4721-af5a-d356e9a96bf5" providerId="ADAL" clId="{C63B1B5F-A5D6-4981-AA28-D55C557CEE47}" dt="2023-01-04T12:40:14.712" v="3" actId="207"/>
          <ac:spMkLst>
            <pc:docMk/>
            <pc:sldMk cId="2886929134" sldId="283"/>
            <ac:spMk id="3" creationId="{A08B9E9A-203D-B4F5-F258-070BA42DEB33}"/>
          </ac:spMkLst>
        </pc:spChg>
      </pc:sldChg>
      <pc:sldChg chg="modSp add mod">
        <pc:chgData name="Will Dilbeck" userId="c6a52fc0-315a-4721-af5a-d356e9a96bf5" providerId="ADAL" clId="{C63B1B5F-A5D6-4981-AA28-D55C557CEE47}" dt="2023-01-04T12:41:00.932" v="37" actId="115"/>
        <pc:sldMkLst>
          <pc:docMk/>
          <pc:sldMk cId="1782376386" sldId="285"/>
        </pc:sldMkLst>
        <pc:spChg chg="mod">
          <ac:chgData name="Will Dilbeck" userId="c6a52fc0-315a-4721-af5a-d356e9a96bf5" providerId="ADAL" clId="{C63B1B5F-A5D6-4981-AA28-D55C557CEE47}" dt="2023-01-04T12:40:26.223" v="6" actId="207"/>
          <ac:spMkLst>
            <pc:docMk/>
            <pc:sldMk cId="1782376386" sldId="285"/>
            <ac:spMk id="2" creationId="{DC096327-E16F-7FEA-6E0B-6007B5E8DBB5}"/>
          </ac:spMkLst>
        </pc:spChg>
        <pc:spChg chg="mod">
          <ac:chgData name="Will Dilbeck" userId="c6a52fc0-315a-4721-af5a-d356e9a96bf5" providerId="ADAL" clId="{C63B1B5F-A5D6-4981-AA28-D55C557CEE47}" dt="2023-01-04T12:41:00.932" v="37" actId="115"/>
          <ac:spMkLst>
            <pc:docMk/>
            <pc:sldMk cId="1782376386" sldId="285"/>
            <ac:spMk id="3" creationId="{9599C5FA-8756-8014-1D42-10AF06A43334}"/>
          </ac:spMkLst>
        </pc:spChg>
      </pc:sldChg>
      <pc:sldChg chg="del">
        <pc:chgData name="Will Dilbeck" userId="c6a52fc0-315a-4721-af5a-d356e9a96bf5" providerId="ADAL" clId="{C63B1B5F-A5D6-4981-AA28-D55C557CEE47}" dt="2023-01-04T12:39:39.062" v="0" actId="47"/>
        <pc:sldMkLst>
          <pc:docMk/>
          <pc:sldMk cId="2933514334" sldId="300"/>
        </pc:sldMkLst>
      </pc:sldChg>
      <pc:sldChg chg="del">
        <pc:chgData name="Will Dilbeck" userId="c6a52fc0-315a-4721-af5a-d356e9a96bf5" providerId="ADAL" clId="{C63B1B5F-A5D6-4981-AA28-D55C557CEE47}" dt="2023-01-04T12:40:05.833" v="2" actId="47"/>
        <pc:sldMkLst>
          <pc:docMk/>
          <pc:sldMk cId="1438809950" sldId="301"/>
        </pc:sldMkLst>
      </pc:sldChg>
      <pc:sldChg chg="modSp new mod">
        <pc:chgData name="Will Dilbeck" userId="c6a52fc0-315a-4721-af5a-d356e9a96bf5" providerId="ADAL" clId="{C63B1B5F-A5D6-4981-AA28-D55C557CEE47}" dt="2023-01-04T15:42:14.904" v="1935" actId="20577"/>
        <pc:sldMkLst>
          <pc:docMk/>
          <pc:sldMk cId="2701720239" sldId="303"/>
        </pc:sldMkLst>
        <pc:spChg chg="mod">
          <ac:chgData name="Will Dilbeck" userId="c6a52fc0-315a-4721-af5a-d356e9a96bf5" providerId="ADAL" clId="{C63B1B5F-A5D6-4981-AA28-D55C557CEE47}" dt="2023-01-04T12:41:17.756" v="59" actId="20577"/>
          <ac:spMkLst>
            <pc:docMk/>
            <pc:sldMk cId="2701720239" sldId="303"/>
            <ac:spMk id="2" creationId="{A46609A1-3862-498E-98A7-E04262BC0902}"/>
          </ac:spMkLst>
        </pc:spChg>
        <pc:spChg chg="mod">
          <ac:chgData name="Will Dilbeck" userId="c6a52fc0-315a-4721-af5a-d356e9a96bf5" providerId="ADAL" clId="{C63B1B5F-A5D6-4981-AA28-D55C557CEE47}" dt="2023-01-04T15:42:14.904" v="1935" actId="20577"/>
          <ac:spMkLst>
            <pc:docMk/>
            <pc:sldMk cId="2701720239" sldId="303"/>
            <ac:spMk id="3" creationId="{6200EEBF-E298-42D0-A438-A3ADE1191B6A}"/>
          </ac:spMkLst>
        </pc:spChg>
      </pc:sldChg>
      <pc:sldChg chg="modSp new mod">
        <pc:chgData name="Will Dilbeck" userId="c6a52fc0-315a-4721-af5a-d356e9a96bf5" providerId="ADAL" clId="{C63B1B5F-A5D6-4981-AA28-D55C557CEE47}" dt="2023-01-04T12:59:49.983" v="637" actId="207"/>
        <pc:sldMkLst>
          <pc:docMk/>
          <pc:sldMk cId="3674833242" sldId="304"/>
        </pc:sldMkLst>
        <pc:spChg chg="mod">
          <ac:chgData name="Will Dilbeck" userId="c6a52fc0-315a-4721-af5a-d356e9a96bf5" providerId="ADAL" clId="{C63B1B5F-A5D6-4981-AA28-D55C557CEE47}" dt="2023-01-04T12:51:30.814" v="260" actId="20577"/>
          <ac:spMkLst>
            <pc:docMk/>
            <pc:sldMk cId="3674833242" sldId="304"/>
            <ac:spMk id="2" creationId="{23F5D96E-FC1B-4F3F-B7B3-765011796B4C}"/>
          </ac:spMkLst>
        </pc:spChg>
        <pc:spChg chg="mod">
          <ac:chgData name="Will Dilbeck" userId="c6a52fc0-315a-4721-af5a-d356e9a96bf5" providerId="ADAL" clId="{C63B1B5F-A5D6-4981-AA28-D55C557CEE47}" dt="2023-01-04T12:59:49.983" v="637" actId="207"/>
          <ac:spMkLst>
            <pc:docMk/>
            <pc:sldMk cId="3674833242" sldId="304"/>
            <ac:spMk id="3" creationId="{DC655B74-F0AE-4653-B20F-63FAF5A50509}"/>
          </ac:spMkLst>
        </pc:spChg>
      </pc:sldChg>
      <pc:sldChg chg="modSp new mod">
        <pc:chgData name="Will Dilbeck" userId="c6a52fc0-315a-4721-af5a-d356e9a96bf5" providerId="ADAL" clId="{C63B1B5F-A5D6-4981-AA28-D55C557CEE47}" dt="2023-01-04T13:01:30.759" v="678" actId="115"/>
        <pc:sldMkLst>
          <pc:docMk/>
          <pc:sldMk cId="1013209345" sldId="305"/>
        </pc:sldMkLst>
        <pc:spChg chg="mod">
          <ac:chgData name="Will Dilbeck" userId="c6a52fc0-315a-4721-af5a-d356e9a96bf5" providerId="ADAL" clId="{C63B1B5F-A5D6-4981-AA28-D55C557CEE47}" dt="2023-01-04T13:00:01.824" v="655" actId="20577"/>
          <ac:spMkLst>
            <pc:docMk/>
            <pc:sldMk cId="1013209345" sldId="305"/>
            <ac:spMk id="2" creationId="{30C8A87B-E844-4B89-8F76-041ECA42C348}"/>
          </ac:spMkLst>
        </pc:spChg>
        <pc:spChg chg="mod">
          <ac:chgData name="Will Dilbeck" userId="c6a52fc0-315a-4721-af5a-d356e9a96bf5" providerId="ADAL" clId="{C63B1B5F-A5D6-4981-AA28-D55C557CEE47}" dt="2023-01-04T13:01:30.759" v="678" actId="115"/>
          <ac:spMkLst>
            <pc:docMk/>
            <pc:sldMk cId="1013209345" sldId="305"/>
            <ac:spMk id="3" creationId="{4C7307F0-65F4-4821-BB42-05B335AD2FF8}"/>
          </ac:spMkLst>
        </pc:spChg>
      </pc:sldChg>
      <pc:sldChg chg="modSp new mod">
        <pc:chgData name="Will Dilbeck" userId="c6a52fc0-315a-4721-af5a-d356e9a96bf5" providerId="ADAL" clId="{C63B1B5F-A5D6-4981-AA28-D55C557CEE47}" dt="2023-01-04T13:03:22.667" v="741" actId="20577"/>
        <pc:sldMkLst>
          <pc:docMk/>
          <pc:sldMk cId="3024276962" sldId="306"/>
        </pc:sldMkLst>
        <pc:spChg chg="mod">
          <ac:chgData name="Will Dilbeck" userId="c6a52fc0-315a-4721-af5a-d356e9a96bf5" providerId="ADAL" clId="{C63B1B5F-A5D6-4981-AA28-D55C557CEE47}" dt="2023-01-04T13:03:22.667" v="741" actId="20577"/>
          <ac:spMkLst>
            <pc:docMk/>
            <pc:sldMk cId="3024276962" sldId="306"/>
            <ac:spMk id="2" creationId="{4A4B163B-3985-4228-8E20-F64EB8EC38DD}"/>
          </ac:spMkLst>
        </pc:spChg>
        <pc:spChg chg="mod">
          <ac:chgData name="Will Dilbeck" userId="c6a52fc0-315a-4721-af5a-d356e9a96bf5" providerId="ADAL" clId="{C63B1B5F-A5D6-4981-AA28-D55C557CEE47}" dt="2023-01-04T13:03:15.639" v="724" actId="115"/>
          <ac:spMkLst>
            <pc:docMk/>
            <pc:sldMk cId="3024276962" sldId="306"/>
            <ac:spMk id="3" creationId="{E647F106-3FAE-4FF5-9A6E-85F94CC125E7}"/>
          </ac:spMkLst>
        </pc:spChg>
      </pc:sldChg>
      <pc:sldChg chg="modSp new mod">
        <pc:chgData name="Will Dilbeck" userId="c6a52fc0-315a-4721-af5a-d356e9a96bf5" providerId="ADAL" clId="{C63B1B5F-A5D6-4981-AA28-D55C557CEE47}" dt="2023-01-04T14:44:20.076" v="910" actId="115"/>
        <pc:sldMkLst>
          <pc:docMk/>
          <pc:sldMk cId="2582665370" sldId="307"/>
        </pc:sldMkLst>
        <pc:spChg chg="mod">
          <ac:chgData name="Will Dilbeck" userId="c6a52fc0-315a-4721-af5a-d356e9a96bf5" providerId="ADAL" clId="{C63B1B5F-A5D6-4981-AA28-D55C557CEE47}" dt="2023-01-04T14:44:12.868" v="909" actId="20577"/>
          <ac:spMkLst>
            <pc:docMk/>
            <pc:sldMk cId="2582665370" sldId="307"/>
            <ac:spMk id="2" creationId="{170E1120-DC7F-456A-B059-2A6DFD8C3976}"/>
          </ac:spMkLst>
        </pc:spChg>
        <pc:spChg chg="mod">
          <ac:chgData name="Will Dilbeck" userId="c6a52fc0-315a-4721-af5a-d356e9a96bf5" providerId="ADAL" clId="{C63B1B5F-A5D6-4981-AA28-D55C557CEE47}" dt="2023-01-04T14:44:20.076" v="910" actId="115"/>
          <ac:spMkLst>
            <pc:docMk/>
            <pc:sldMk cId="2582665370" sldId="307"/>
            <ac:spMk id="3" creationId="{E27F3D9C-5D43-4F50-A7BC-B3DED4AA48DB}"/>
          </ac:spMkLst>
        </pc:spChg>
      </pc:sldChg>
      <pc:sldChg chg="modSp add mod">
        <pc:chgData name="Will Dilbeck" userId="c6a52fc0-315a-4721-af5a-d356e9a96bf5" providerId="ADAL" clId="{C63B1B5F-A5D6-4981-AA28-D55C557CEE47}" dt="2023-01-04T13:05:25.805" v="795" actId="115"/>
        <pc:sldMkLst>
          <pc:docMk/>
          <pc:sldMk cId="546102433" sldId="308"/>
        </pc:sldMkLst>
        <pc:spChg chg="mod">
          <ac:chgData name="Will Dilbeck" userId="c6a52fc0-315a-4721-af5a-d356e9a96bf5" providerId="ADAL" clId="{C63B1B5F-A5D6-4981-AA28-D55C557CEE47}" dt="2023-01-04T13:05:25.805" v="795" actId="115"/>
          <ac:spMkLst>
            <pc:docMk/>
            <pc:sldMk cId="546102433" sldId="308"/>
            <ac:spMk id="3" creationId="{E647F106-3FAE-4FF5-9A6E-85F94CC125E7}"/>
          </ac:spMkLst>
        </pc:spChg>
      </pc:sldChg>
      <pc:sldChg chg="modSp new mod">
        <pc:chgData name="Will Dilbeck" userId="c6a52fc0-315a-4721-af5a-d356e9a96bf5" providerId="ADAL" clId="{C63B1B5F-A5D6-4981-AA28-D55C557CEE47}" dt="2023-01-04T14:38:25.245" v="838" actId="115"/>
        <pc:sldMkLst>
          <pc:docMk/>
          <pc:sldMk cId="1899678593" sldId="309"/>
        </pc:sldMkLst>
        <pc:spChg chg="mod">
          <ac:chgData name="Will Dilbeck" userId="c6a52fc0-315a-4721-af5a-d356e9a96bf5" providerId="ADAL" clId="{C63B1B5F-A5D6-4981-AA28-D55C557CEE47}" dt="2023-01-04T14:38:10.822" v="837"/>
          <ac:spMkLst>
            <pc:docMk/>
            <pc:sldMk cId="1899678593" sldId="309"/>
            <ac:spMk id="2" creationId="{1C7D5CDC-12C5-4AFC-8E2A-C6717D9AABFD}"/>
          </ac:spMkLst>
        </pc:spChg>
        <pc:spChg chg="mod">
          <ac:chgData name="Will Dilbeck" userId="c6a52fc0-315a-4721-af5a-d356e9a96bf5" providerId="ADAL" clId="{C63B1B5F-A5D6-4981-AA28-D55C557CEE47}" dt="2023-01-04T14:38:25.245" v="838" actId="115"/>
          <ac:spMkLst>
            <pc:docMk/>
            <pc:sldMk cId="1899678593" sldId="309"/>
            <ac:spMk id="3" creationId="{286C0077-FB37-47A5-AC40-3D4BFD0D9DED}"/>
          </ac:spMkLst>
        </pc:spChg>
      </pc:sldChg>
      <pc:sldChg chg="addSp delSp modSp new mod modClrScheme chgLayout">
        <pc:chgData name="Will Dilbeck" userId="c6a52fc0-315a-4721-af5a-d356e9a96bf5" providerId="ADAL" clId="{C63B1B5F-A5D6-4981-AA28-D55C557CEE47}" dt="2023-01-04T15:48:38.804" v="1941" actId="115"/>
        <pc:sldMkLst>
          <pc:docMk/>
          <pc:sldMk cId="2139042810" sldId="311"/>
        </pc:sldMkLst>
        <pc:spChg chg="mod ord">
          <ac:chgData name="Will Dilbeck" userId="c6a52fc0-315a-4721-af5a-d356e9a96bf5" providerId="ADAL" clId="{C63B1B5F-A5D6-4981-AA28-D55C557CEE47}" dt="2023-01-04T14:45:10.960" v="922" actId="700"/>
          <ac:spMkLst>
            <pc:docMk/>
            <pc:sldMk cId="2139042810" sldId="311"/>
            <ac:spMk id="2" creationId="{833699D3-02CB-43B6-9AD8-9FEE997289A2}"/>
          </ac:spMkLst>
        </pc:spChg>
        <pc:spChg chg="del mod ord">
          <ac:chgData name="Will Dilbeck" userId="c6a52fc0-315a-4721-af5a-d356e9a96bf5" providerId="ADAL" clId="{C63B1B5F-A5D6-4981-AA28-D55C557CEE47}" dt="2023-01-04T14:45:10.960" v="922" actId="700"/>
          <ac:spMkLst>
            <pc:docMk/>
            <pc:sldMk cId="2139042810" sldId="311"/>
            <ac:spMk id="3" creationId="{0DEDFB60-B86F-40E6-BDE2-D330D73EE24B}"/>
          </ac:spMkLst>
        </pc:spChg>
        <pc:spChg chg="add mod ord">
          <ac:chgData name="Will Dilbeck" userId="c6a52fc0-315a-4721-af5a-d356e9a96bf5" providerId="ADAL" clId="{C63B1B5F-A5D6-4981-AA28-D55C557CEE47}" dt="2023-01-04T15:48:38.804" v="1941" actId="115"/>
          <ac:spMkLst>
            <pc:docMk/>
            <pc:sldMk cId="2139042810" sldId="311"/>
            <ac:spMk id="4" creationId="{8031DFF7-4AFA-4EAE-8E3F-87A4DB528E52}"/>
          </ac:spMkLst>
        </pc:spChg>
        <pc:spChg chg="add del mod ord">
          <ac:chgData name="Will Dilbeck" userId="c6a52fc0-315a-4721-af5a-d356e9a96bf5" providerId="ADAL" clId="{C63B1B5F-A5D6-4981-AA28-D55C557CEE47}" dt="2023-01-04T14:50:30.141" v="923"/>
          <ac:spMkLst>
            <pc:docMk/>
            <pc:sldMk cId="2139042810" sldId="311"/>
            <ac:spMk id="5" creationId="{6A05FB02-37A8-4101-B204-9C7AC5BCCEA1}"/>
          </ac:spMkLst>
        </pc:spChg>
        <pc:picChg chg="add mod">
          <ac:chgData name="Will Dilbeck" userId="c6a52fc0-315a-4721-af5a-d356e9a96bf5" providerId="ADAL" clId="{C63B1B5F-A5D6-4981-AA28-D55C557CEE47}" dt="2023-01-04T14:50:30.141" v="923"/>
          <ac:picMkLst>
            <pc:docMk/>
            <pc:sldMk cId="2139042810" sldId="311"/>
            <ac:picMk id="1026" creationId="{ED07640F-CF64-473C-8F6D-BE532AEFEBCC}"/>
          </ac:picMkLst>
        </pc:picChg>
      </pc:sldChg>
      <pc:sldChg chg="addSp delSp modSp new mod modClrScheme chgLayout">
        <pc:chgData name="Will Dilbeck" userId="c6a52fc0-315a-4721-af5a-d356e9a96bf5" providerId="ADAL" clId="{C63B1B5F-A5D6-4981-AA28-D55C557CEE47}" dt="2023-01-04T15:02:47.223" v="1175" actId="115"/>
        <pc:sldMkLst>
          <pc:docMk/>
          <pc:sldMk cId="3765539172" sldId="312"/>
        </pc:sldMkLst>
        <pc:spChg chg="mod ord">
          <ac:chgData name="Will Dilbeck" userId="c6a52fc0-315a-4721-af5a-d356e9a96bf5" providerId="ADAL" clId="{C63B1B5F-A5D6-4981-AA28-D55C557CEE47}" dt="2023-01-04T15:01:52.889" v="1139" actId="700"/>
          <ac:spMkLst>
            <pc:docMk/>
            <pc:sldMk cId="3765539172" sldId="312"/>
            <ac:spMk id="2" creationId="{FC09E12F-E91F-4143-AEA9-A0719E56953E}"/>
          </ac:spMkLst>
        </pc:spChg>
        <pc:spChg chg="del mod ord">
          <ac:chgData name="Will Dilbeck" userId="c6a52fc0-315a-4721-af5a-d356e9a96bf5" providerId="ADAL" clId="{C63B1B5F-A5D6-4981-AA28-D55C557CEE47}" dt="2023-01-04T15:01:52.889" v="1139" actId="700"/>
          <ac:spMkLst>
            <pc:docMk/>
            <pc:sldMk cId="3765539172" sldId="312"/>
            <ac:spMk id="3" creationId="{E17DB0D2-B80F-47B8-9FC9-509D621700D7}"/>
          </ac:spMkLst>
        </pc:spChg>
        <pc:spChg chg="del">
          <ac:chgData name="Will Dilbeck" userId="c6a52fc0-315a-4721-af5a-d356e9a96bf5" providerId="ADAL" clId="{C63B1B5F-A5D6-4981-AA28-D55C557CEE47}" dt="2023-01-04T15:01:52.889" v="1139" actId="700"/>
          <ac:spMkLst>
            <pc:docMk/>
            <pc:sldMk cId="3765539172" sldId="312"/>
            <ac:spMk id="4" creationId="{73F2E355-1CBE-4E86-A532-0E4B4D560213}"/>
          </ac:spMkLst>
        </pc:spChg>
        <pc:spChg chg="add mod ord">
          <ac:chgData name="Will Dilbeck" userId="c6a52fc0-315a-4721-af5a-d356e9a96bf5" providerId="ADAL" clId="{C63B1B5F-A5D6-4981-AA28-D55C557CEE47}" dt="2023-01-04T15:02:47.223" v="1175" actId="115"/>
          <ac:spMkLst>
            <pc:docMk/>
            <pc:sldMk cId="3765539172" sldId="312"/>
            <ac:spMk id="5" creationId="{40FE880C-E721-4BC0-BE72-FD2DC640D110}"/>
          </ac:spMkLst>
        </pc:spChg>
      </pc:sldChg>
      <pc:sldChg chg="addSp delSp modSp new mod modClrScheme chgLayout">
        <pc:chgData name="Will Dilbeck" userId="c6a52fc0-315a-4721-af5a-d356e9a96bf5" providerId="ADAL" clId="{C63B1B5F-A5D6-4981-AA28-D55C557CEE47}" dt="2023-01-04T15:07:31.930" v="1414" actId="207"/>
        <pc:sldMkLst>
          <pc:docMk/>
          <pc:sldMk cId="1383235049" sldId="313"/>
        </pc:sldMkLst>
        <pc:spChg chg="mod ord">
          <ac:chgData name="Will Dilbeck" userId="c6a52fc0-315a-4721-af5a-d356e9a96bf5" providerId="ADAL" clId="{C63B1B5F-A5D6-4981-AA28-D55C557CEE47}" dt="2023-01-04T15:04:41.391" v="1178" actId="700"/>
          <ac:spMkLst>
            <pc:docMk/>
            <pc:sldMk cId="1383235049" sldId="313"/>
            <ac:spMk id="2" creationId="{9ABFE6FD-A62F-4176-B625-E592CB44C03B}"/>
          </ac:spMkLst>
        </pc:spChg>
        <pc:spChg chg="del mod ord">
          <ac:chgData name="Will Dilbeck" userId="c6a52fc0-315a-4721-af5a-d356e9a96bf5" providerId="ADAL" clId="{C63B1B5F-A5D6-4981-AA28-D55C557CEE47}" dt="2023-01-04T15:04:41.391" v="1178" actId="700"/>
          <ac:spMkLst>
            <pc:docMk/>
            <pc:sldMk cId="1383235049" sldId="313"/>
            <ac:spMk id="3" creationId="{FF8F7230-5BD2-475A-AF20-725330D6E845}"/>
          </ac:spMkLst>
        </pc:spChg>
        <pc:spChg chg="add mod ord">
          <ac:chgData name="Will Dilbeck" userId="c6a52fc0-315a-4721-af5a-d356e9a96bf5" providerId="ADAL" clId="{C63B1B5F-A5D6-4981-AA28-D55C557CEE47}" dt="2023-01-04T15:05:40.413" v="1276" actId="20577"/>
          <ac:spMkLst>
            <pc:docMk/>
            <pc:sldMk cId="1383235049" sldId="313"/>
            <ac:spMk id="4" creationId="{48C5A3FB-C0E0-41B8-A686-E4B21C506553}"/>
          </ac:spMkLst>
        </pc:spChg>
        <pc:spChg chg="add mod ord">
          <ac:chgData name="Will Dilbeck" userId="c6a52fc0-315a-4721-af5a-d356e9a96bf5" providerId="ADAL" clId="{C63B1B5F-A5D6-4981-AA28-D55C557CEE47}" dt="2023-01-04T15:07:25.175" v="1409" actId="403"/>
          <ac:spMkLst>
            <pc:docMk/>
            <pc:sldMk cId="1383235049" sldId="313"/>
            <ac:spMk id="5" creationId="{0302E3CA-7CAD-426B-934B-4681D07ACC9B}"/>
          </ac:spMkLst>
        </pc:spChg>
        <pc:spChg chg="add mod ord">
          <ac:chgData name="Will Dilbeck" userId="c6a52fc0-315a-4721-af5a-d356e9a96bf5" providerId="ADAL" clId="{C63B1B5F-A5D6-4981-AA28-D55C557CEE47}" dt="2023-01-04T15:05:55.061" v="1328" actId="20577"/>
          <ac:spMkLst>
            <pc:docMk/>
            <pc:sldMk cId="1383235049" sldId="313"/>
            <ac:spMk id="6" creationId="{9ED2A364-35E4-482F-996B-60DC5E6F2EA4}"/>
          </ac:spMkLst>
        </pc:spChg>
        <pc:spChg chg="add mod ord">
          <ac:chgData name="Will Dilbeck" userId="c6a52fc0-315a-4721-af5a-d356e9a96bf5" providerId="ADAL" clId="{C63B1B5F-A5D6-4981-AA28-D55C557CEE47}" dt="2023-01-04T15:07:31.930" v="1414" actId="207"/>
          <ac:spMkLst>
            <pc:docMk/>
            <pc:sldMk cId="1383235049" sldId="313"/>
            <ac:spMk id="7" creationId="{324A2F8D-0CBB-4FC4-B4C7-2A97DC246607}"/>
          </ac:spMkLst>
        </pc:spChg>
      </pc:sldChg>
      <pc:sldChg chg="add ord">
        <pc:chgData name="Will Dilbeck" userId="c6a52fc0-315a-4721-af5a-d356e9a96bf5" providerId="ADAL" clId="{C63B1B5F-A5D6-4981-AA28-D55C557CEE47}" dt="2023-01-04T15:07:41.408" v="1417"/>
        <pc:sldMkLst>
          <pc:docMk/>
          <pc:sldMk cId="3269352789" sldId="314"/>
        </pc:sldMkLst>
      </pc:sldChg>
      <pc:sldChg chg="modSp new mod">
        <pc:chgData name="Will Dilbeck" userId="c6a52fc0-315a-4721-af5a-d356e9a96bf5" providerId="ADAL" clId="{C63B1B5F-A5D6-4981-AA28-D55C557CEE47}" dt="2023-01-04T15:17:41.434" v="1484" actId="403"/>
        <pc:sldMkLst>
          <pc:docMk/>
          <pc:sldMk cId="1076089912" sldId="315"/>
        </pc:sldMkLst>
        <pc:spChg chg="mod">
          <ac:chgData name="Will Dilbeck" userId="c6a52fc0-315a-4721-af5a-d356e9a96bf5" providerId="ADAL" clId="{C63B1B5F-A5D6-4981-AA28-D55C557CEE47}" dt="2023-01-04T15:17:10.170" v="1446" actId="20577"/>
          <ac:spMkLst>
            <pc:docMk/>
            <pc:sldMk cId="1076089912" sldId="315"/>
            <ac:spMk id="2" creationId="{D6E32E02-F337-4263-A62D-56EF813F24A8}"/>
          </ac:spMkLst>
        </pc:spChg>
        <pc:spChg chg="mod">
          <ac:chgData name="Will Dilbeck" userId="c6a52fc0-315a-4721-af5a-d356e9a96bf5" providerId="ADAL" clId="{C63B1B5F-A5D6-4981-AA28-D55C557CEE47}" dt="2023-01-04T15:17:41.434" v="1484" actId="403"/>
          <ac:spMkLst>
            <pc:docMk/>
            <pc:sldMk cId="1076089912" sldId="315"/>
            <ac:spMk id="3" creationId="{7244B248-762D-4DBB-9666-93D7A875E4A6}"/>
          </ac:spMkLst>
        </pc:spChg>
      </pc:sldChg>
      <pc:sldChg chg="modSp add mod ord">
        <pc:chgData name="Will Dilbeck" userId="c6a52fc0-315a-4721-af5a-d356e9a96bf5" providerId="ADAL" clId="{C63B1B5F-A5D6-4981-AA28-D55C557CEE47}" dt="2023-01-04T15:22:54.577" v="1507" actId="20577"/>
        <pc:sldMkLst>
          <pc:docMk/>
          <pc:sldMk cId="2513783775" sldId="316"/>
        </pc:sldMkLst>
        <pc:spChg chg="mod">
          <ac:chgData name="Will Dilbeck" userId="c6a52fc0-315a-4721-af5a-d356e9a96bf5" providerId="ADAL" clId="{C63B1B5F-A5D6-4981-AA28-D55C557CEE47}" dt="2023-01-04T15:22:54.577" v="1507" actId="20577"/>
          <ac:spMkLst>
            <pc:docMk/>
            <pc:sldMk cId="2513783775" sldId="316"/>
            <ac:spMk id="2" creationId="{FC09E12F-E91F-4143-AEA9-A0719E56953E}"/>
          </ac:spMkLst>
        </pc:spChg>
        <pc:spChg chg="mod">
          <ac:chgData name="Will Dilbeck" userId="c6a52fc0-315a-4721-af5a-d356e9a96bf5" providerId="ADAL" clId="{C63B1B5F-A5D6-4981-AA28-D55C557CEE47}" dt="2023-01-04T15:22:19.014" v="1497" actId="403"/>
          <ac:spMkLst>
            <pc:docMk/>
            <pc:sldMk cId="2513783775" sldId="316"/>
            <ac:spMk id="5" creationId="{40FE880C-E721-4BC0-BE72-FD2DC640D110}"/>
          </ac:spMkLst>
        </pc:spChg>
      </pc:sldChg>
      <pc:sldChg chg="modSp new mod">
        <pc:chgData name="Will Dilbeck" userId="c6a52fc0-315a-4721-af5a-d356e9a96bf5" providerId="ADAL" clId="{C63B1B5F-A5D6-4981-AA28-D55C557CEE47}" dt="2023-01-04T15:33:21.487" v="1641" actId="20577"/>
        <pc:sldMkLst>
          <pc:docMk/>
          <pc:sldMk cId="1457354616" sldId="317"/>
        </pc:sldMkLst>
        <pc:spChg chg="mod">
          <ac:chgData name="Will Dilbeck" userId="c6a52fc0-315a-4721-af5a-d356e9a96bf5" providerId="ADAL" clId="{C63B1B5F-A5D6-4981-AA28-D55C557CEE47}" dt="2023-01-04T15:23:35.793" v="1545" actId="20577"/>
          <ac:spMkLst>
            <pc:docMk/>
            <pc:sldMk cId="1457354616" sldId="317"/>
            <ac:spMk id="2" creationId="{0385530F-4AE7-442C-B6D1-8563D17942CE}"/>
          </ac:spMkLst>
        </pc:spChg>
        <pc:spChg chg="mod">
          <ac:chgData name="Will Dilbeck" userId="c6a52fc0-315a-4721-af5a-d356e9a96bf5" providerId="ADAL" clId="{C63B1B5F-A5D6-4981-AA28-D55C557CEE47}" dt="2023-01-04T15:33:21.487" v="1641" actId="20577"/>
          <ac:spMkLst>
            <pc:docMk/>
            <pc:sldMk cId="1457354616" sldId="317"/>
            <ac:spMk id="3" creationId="{02456F2F-0400-4BB2-AFFB-2FF4CB7D360E}"/>
          </ac:spMkLst>
        </pc:spChg>
      </pc:sldChg>
      <pc:sldChg chg="modSp new del mod">
        <pc:chgData name="Will Dilbeck" userId="c6a52fc0-315a-4721-af5a-d356e9a96bf5" providerId="ADAL" clId="{C63B1B5F-A5D6-4981-AA28-D55C557CEE47}" dt="2023-01-04T15:29:08.855" v="1608" actId="2696"/>
        <pc:sldMkLst>
          <pc:docMk/>
          <pc:sldMk cId="1215604793" sldId="318"/>
        </pc:sldMkLst>
        <pc:spChg chg="mod">
          <ac:chgData name="Will Dilbeck" userId="c6a52fc0-315a-4721-af5a-d356e9a96bf5" providerId="ADAL" clId="{C63B1B5F-A5D6-4981-AA28-D55C557CEE47}" dt="2023-01-04T15:27:44.576" v="1565" actId="20577"/>
          <ac:spMkLst>
            <pc:docMk/>
            <pc:sldMk cId="1215604793" sldId="318"/>
            <ac:spMk id="2" creationId="{24A2D656-9EB1-4AF4-A411-D2D9F395A3BD}"/>
          </ac:spMkLst>
        </pc:spChg>
        <pc:spChg chg="mod">
          <ac:chgData name="Will Dilbeck" userId="c6a52fc0-315a-4721-af5a-d356e9a96bf5" providerId="ADAL" clId="{C63B1B5F-A5D6-4981-AA28-D55C557CEE47}" dt="2023-01-04T15:29:04.564" v="1607" actId="20577"/>
          <ac:spMkLst>
            <pc:docMk/>
            <pc:sldMk cId="1215604793" sldId="318"/>
            <ac:spMk id="3" creationId="{27521B77-0643-4A05-A9B0-396AE9994CFA}"/>
          </ac:spMkLst>
        </pc:spChg>
      </pc:sldChg>
      <pc:sldChg chg="modSp new mod">
        <pc:chgData name="Will Dilbeck" userId="c6a52fc0-315a-4721-af5a-d356e9a96bf5" providerId="ADAL" clId="{C63B1B5F-A5D6-4981-AA28-D55C557CEE47}" dt="2023-01-04T15:35:11.400" v="1703" actId="20577"/>
        <pc:sldMkLst>
          <pc:docMk/>
          <pc:sldMk cId="3258132801" sldId="318"/>
        </pc:sldMkLst>
        <pc:spChg chg="mod">
          <ac:chgData name="Will Dilbeck" userId="c6a52fc0-315a-4721-af5a-d356e9a96bf5" providerId="ADAL" clId="{C63B1B5F-A5D6-4981-AA28-D55C557CEE47}" dt="2023-01-04T15:35:11.400" v="1703" actId="20577"/>
          <ac:spMkLst>
            <pc:docMk/>
            <pc:sldMk cId="3258132801" sldId="318"/>
            <ac:spMk id="2" creationId="{DE107212-E19F-4953-B594-240460624529}"/>
          </ac:spMkLst>
        </pc:spChg>
        <pc:spChg chg="mod">
          <ac:chgData name="Will Dilbeck" userId="c6a52fc0-315a-4721-af5a-d356e9a96bf5" providerId="ADAL" clId="{C63B1B5F-A5D6-4981-AA28-D55C557CEE47}" dt="2023-01-04T15:34:53.851" v="1686" actId="207"/>
          <ac:spMkLst>
            <pc:docMk/>
            <pc:sldMk cId="3258132801" sldId="318"/>
            <ac:spMk id="3" creationId="{7137D52F-8402-4873-9564-FA6CE131088D}"/>
          </ac:spMkLst>
        </pc:spChg>
      </pc:sldChg>
      <pc:sldChg chg="modSp new mod">
        <pc:chgData name="Will Dilbeck" userId="c6a52fc0-315a-4721-af5a-d356e9a96bf5" providerId="ADAL" clId="{C63B1B5F-A5D6-4981-AA28-D55C557CEE47}" dt="2023-01-04T15:41:19.387" v="1929" actId="115"/>
        <pc:sldMkLst>
          <pc:docMk/>
          <pc:sldMk cId="3938982193" sldId="319"/>
        </pc:sldMkLst>
        <pc:spChg chg="mod">
          <ac:chgData name="Will Dilbeck" userId="c6a52fc0-315a-4721-af5a-d356e9a96bf5" providerId="ADAL" clId="{C63B1B5F-A5D6-4981-AA28-D55C557CEE47}" dt="2023-01-04T15:39:40.911" v="1723" actId="20577"/>
          <ac:spMkLst>
            <pc:docMk/>
            <pc:sldMk cId="3938982193" sldId="319"/>
            <ac:spMk id="2" creationId="{D9289903-6651-4766-8B38-D43F27ACC819}"/>
          </ac:spMkLst>
        </pc:spChg>
        <pc:spChg chg="mod">
          <ac:chgData name="Will Dilbeck" userId="c6a52fc0-315a-4721-af5a-d356e9a96bf5" providerId="ADAL" clId="{C63B1B5F-A5D6-4981-AA28-D55C557CEE47}" dt="2023-01-04T15:41:19.387" v="1929" actId="115"/>
          <ac:spMkLst>
            <pc:docMk/>
            <pc:sldMk cId="3938982193" sldId="319"/>
            <ac:spMk id="3" creationId="{F1479191-60E5-4EC6-8AFB-8F7708B45A37}"/>
          </ac:spMkLst>
        </pc:spChg>
      </pc:sldChg>
      <pc:sldChg chg="addSp delSp modSp new">
        <pc:chgData name="Will Dilbeck" userId="c6a52fc0-315a-4721-af5a-d356e9a96bf5" providerId="ADAL" clId="{C63B1B5F-A5D6-4981-AA28-D55C557CEE47}" dt="2023-01-04T15:47:53.605" v="1940" actId="14100"/>
        <pc:sldMkLst>
          <pc:docMk/>
          <pc:sldMk cId="3338546630" sldId="320"/>
        </pc:sldMkLst>
        <pc:spChg chg="del">
          <ac:chgData name="Will Dilbeck" userId="c6a52fc0-315a-4721-af5a-d356e9a96bf5" providerId="ADAL" clId="{C63B1B5F-A5D6-4981-AA28-D55C557CEE47}" dt="2023-01-04T15:47:44.791" v="1937"/>
          <ac:spMkLst>
            <pc:docMk/>
            <pc:sldMk cId="3338546630" sldId="320"/>
            <ac:spMk id="3" creationId="{DEC28E0F-428E-41DA-B169-258FD28B11AB}"/>
          </ac:spMkLst>
        </pc:spChg>
        <pc:picChg chg="add mod">
          <ac:chgData name="Will Dilbeck" userId="c6a52fc0-315a-4721-af5a-d356e9a96bf5" providerId="ADAL" clId="{C63B1B5F-A5D6-4981-AA28-D55C557CEE47}" dt="2023-01-04T15:47:53.605" v="1940" actId="14100"/>
          <ac:picMkLst>
            <pc:docMk/>
            <pc:sldMk cId="3338546630" sldId="320"/>
            <ac:picMk id="2050" creationId="{0A88D8AA-A081-4364-A4DC-15942A20826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1/4/2023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343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1/4/2023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046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1/4/2023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278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1/4/2023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835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1/4/2023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392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1/4/2023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854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1/4/2023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9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1/4/2023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7118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1/4/2023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16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1/4/2023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3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ED30C-1326-4F24-8363-CA7E6406F7C2}"/>
              </a:ext>
            </a:extLst>
          </p:cNvPr>
          <p:cNvSpPr>
            <a:spLocks noGrp="1"/>
          </p:cNvSpPr>
          <p:nvPr>
            <p:ph type="ctrTitle"/>
          </p:nvPr>
        </p:nvSpPr>
        <p:spPr/>
        <p:txBody>
          <a:bodyPr/>
          <a:lstStyle/>
          <a:p>
            <a:r>
              <a:rPr lang="en-US" dirty="0"/>
              <a:t>Revelation 6</a:t>
            </a:r>
          </a:p>
        </p:txBody>
      </p:sp>
      <p:sp>
        <p:nvSpPr>
          <p:cNvPr id="3" name="Subtitle 2">
            <a:extLst>
              <a:ext uri="{FF2B5EF4-FFF2-40B4-BE49-F238E27FC236}">
                <a16:creationId xmlns:a16="http://schemas.microsoft.com/office/drawing/2014/main" id="{CCA15327-3C89-4A5A-BAA5-9E9901D1815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347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5CDC-12C5-4AFC-8E2A-C6717D9AABFD}"/>
              </a:ext>
            </a:extLst>
          </p:cNvPr>
          <p:cNvSpPr>
            <a:spLocks noGrp="1"/>
          </p:cNvSpPr>
          <p:nvPr>
            <p:ph type="title"/>
          </p:nvPr>
        </p:nvSpPr>
        <p:spPr/>
        <p:txBody>
          <a:bodyPr/>
          <a:lstStyle/>
          <a:p>
            <a:r>
              <a:rPr lang="en-US" dirty="0"/>
              <a:t>The four horsemen= the white horse</a:t>
            </a:r>
          </a:p>
        </p:txBody>
      </p:sp>
      <p:sp>
        <p:nvSpPr>
          <p:cNvPr id="3" name="Content Placeholder 2">
            <a:extLst>
              <a:ext uri="{FF2B5EF4-FFF2-40B4-BE49-F238E27FC236}">
                <a16:creationId xmlns:a16="http://schemas.microsoft.com/office/drawing/2014/main" id="{286C0077-FB37-47A5-AC40-3D4BFD0D9DED}"/>
              </a:ext>
            </a:extLst>
          </p:cNvPr>
          <p:cNvSpPr>
            <a:spLocks noGrp="1"/>
          </p:cNvSpPr>
          <p:nvPr>
            <p:ph idx="1"/>
          </p:nvPr>
        </p:nvSpPr>
        <p:spPr/>
        <p:txBody>
          <a:bodyPr>
            <a:normAutofit/>
          </a:bodyPr>
          <a:lstStyle/>
          <a:p>
            <a:r>
              <a:rPr lang="en-US" sz="2800" b="0" i="0" dirty="0">
                <a:solidFill>
                  <a:schemeClr val="tx1"/>
                </a:solidFill>
                <a:effectLst/>
                <a:latin typeface="Palatino Linotype" panose="02040502050505030304" pitchFamily="18" charset="0"/>
              </a:rPr>
              <a:t>“For they had voted that sacrifices should be offered for his victory during forty days, and had granted him permission to ride, in the triumph already voted him, </a:t>
            </a:r>
            <a:r>
              <a:rPr lang="en-US" sz="2800" b="0" i="0" u="sng" dirty="0">
                <a:solidFill>
                  <a:schemeClr val="tx1"/>
                </a:solidFill>
                <a:effectLst/>
                <a:latin typeface="Palatino Linotype" panose="02040502050505030304" pitchFamily="18" charset="0"/>
              </a:rPr>
              <a:t>in a chariot drawn by white horses </a:t>
            </a:r>
            <a:r>
              <a:rPr lang="en-US" sz="2800" b="0" i="0" dirty="0">
                <a:solidFill>
                  <a:schemeClr val="tx1"/>
                </a:solidFill>
                <a:effectLst/>
                <a:latin typeface="Palatino Linotype" panose="02040502050505030304" pitchFamily="18" charset="0"/>
              </a:rPr>
              <a:t>and to be accompanied by all the lictors who were then with him, and by as many others as he had employed in his first dictator­ship, together with as many more as he had in his second,” </a:t>
            </a:r>
            <a:r>
              <a:rPr lang="en-US" sz="2800" b="0" dirty="0">
                <a:solidFill>
                  <a:schemeClr val="tx1"/>
                </a:solidFill>
                <a:effectLst/>
                <a:latin typeface="Palatino Linotype" panose="02040502050505030304" pitchFamily="18" charset="0"/>
              </a:rPr>
              <a:t>Cassius </a:t>
            </a:r>
            <a:r>
              <a:rPr lang="en-US" sz="2800" b="0" dirty="0" err="1">
                <a:solidFill>
                  <a:schemeClr val="tx1"/>
                </a:solidFill>
                <a:effectLst/>
                <a:latin typeface="Palatino Linotype" panose="02040502050505030304" pitchFamily="18" charset="0"/>
              </a:rPr>
              <a:t>Dio</a:t>
            </a:r>
            <a:r>
              <a:rPr lang="en-US" sz="2800" b="0" i="0" dirty="0">
                <a:solidFill>
                  <a:schemeClr val="tx1"/>
                </a:solidFill>
                <a:effectLst/>
                <a:latin typeface="Palatino Linotype" panose="02040502050505030304" pitchFamily="18" charset="0"/>
              </a:rPr>
              <a:t>, 43.14.3.</a:t>
            </a:r>
            <a:endParaRPr lang="en-US" sz="2800" dirty="0">
              <a:solidFill>
                <a:schemeClr val="tx1"/>
              </a:solidFill>
            </a:endParaRPr>
          </a:p>
        </p:txBody>
      </p:sp>
    </p:spTree>
    <p:extLst>
      <p:ext uri="{BB962C8B-B14F-4D97-AF65-F5344CB8AC3E}">
        <p14:creationId xmlns:p14="http://schemas.microsoft.com/office/powerpoint/2010/main" val="1899678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163B-3985-4228-8E20-F64EB8EC38DD}"/>
              </a:ext>
            </a:extLst>
          </p:cNvPr>
          <p:cNvSpPr>
            <a:spLocks noGrp="1"/>
          </p:cNvSpPr>
          <p:nvPr>
            <p:ph type="title"/>
          </p:nvPr>
        </p:nvSpPr>
        <p:spPr/>
        <p:txBody>
          <a:bodyPr/>
          <a:lstStyle/>
          <a:p>
            <a:r>
              <a:rPr lang="en-US" dirty="0"/>
              <a:t>The four horsemen= the white horse</a:t>
            </a:r>
          </a:p>
        </p:txBody>
      </p:sp>
      <p:sp>
        <p:nvSpPr>
          <p:cNvPr id="3" name="Content Placeholder 2">
            <a:extLst>
              <a:ext uri="{FF2B5EF4-FFF2-40B4-BE49-F238E27FC236}">
                <a16:creationId xmlns:a16="http://schemas.microsoft.com/office/drawing/2014/main" id="{E647F106-3FAE-4FF5-9A6E-85F94CC125E7}"/>
              </a:ext>
            </a:extLst>
          </p:cNvPr>
          <p:cNvSpPr>
            <a:spLocks noGrp="1"/>
          </p:cNvSpPr>
          <p:nvPr>
            <p:ph idx="1"/>
          </p:nvPr>
        </p:nvSpPr>
        <p:spPr/>
        <p:txBody>
          <a:bodyPr>
            <a:normAutofit/>
          </a:bodyPr>
          <a:lstStyle/>
          <a:p>
            <a:r>
              <a:rPr lang="en-US" sz="2800" b="1" dirty="0">
                <a:solidFill>
                  <a:schemeClr val="tx1"/>
                </a:solidFill>
              </a:rPr>
              <a:t>Revelation 6:1 </a:t>
            </a:r>
            <a:r>
              <a:rPr lang="en-US" sz="2800" b="0" i="0" dirty="0">
                <a:solidFill>
                  <a:srgbClr val="000000"/>
                </a:solidFill>
                <a:effectLst/>
                <a:latin typeface="system-ui"/>
              </a:rPr>
              <a:t>Then I saw the Lamb open one of the seven seals, and I heard one of the four living creatures call out, as with a voice of thunder, ‘Come!’ </a:t>
            </a:r>
            <a:r>
              <a:rPr lang="en-US" sz="2800" b="1" i="0" baseline="30000" dirty="0">
                <a:solidFill>
                  <a:srgbClr val="000000"/>
                </a:solidFill>
                <a:effectLst/>
                <a:latin typeface="system-ui"/>
              </a:rPr>
              <a:t>2 </a:t>
            </a:r>
            <a:r>
              <a:rPr lang="en-US" sz="2800" b="0" i="0" dirty="0">
                <a:solidFill>
                  <a:srgbClr val="000000"/>
                </a:solidFill>
                <a:effectLst/>
                <a:latin typeface="system-ui"/>
              </a:rPr>
              <a:t>I looked, and there was a white horse! Its rider </a:t>
            </a:r>
            <a:r>
              <a:rPr lang="en-US" sz="2800" b="0" i="0" u="sng" dirty="0">
                <a:solidFill>
                  <a:srgbClr val="000000"/>
                </a:solidFill>
                <a:effectLst/>
                <a:latin typeface="system-ui"/>
              </a:rPr>
              <a:t>had a bow</a:t>
            </a:r>
            <a:r>
              <a:rPr lang="en-US" sz="2800" b="0" i="0" dirty="0">
                <a:solidFill>
                  <a:srgbClr val="000000"/>
                </a:solidFill>
                <a:effectLst/>
                <a:latin typeface="system-ui"/>
              </a:rPr>
              <a:t>; a crown was given to him, and he came out conquering and to conquer.</a:t>
            </a:r>
            <a:endParaRPr lang="en-US" sz="2800" dirty="0"/>
          </a:p>
        </p:txBody>
      </p:sp>
    </p:spTree>
    <p:extLst>
      <p:ext uri="{BB962C8B-B14F-4D97-AF65-F5344CB8AC3E}">
        <p14:creationId xmlns:p14="http://schemas.microsoft.com/office/powerpoint/2010/main" val="2752276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E1120-DC7F-456A-B059-2A6DFD8C3976}"/>
              </a:ext>
            </a:extLst>
          </p:cNvPr>
          <p:cNvSpPr>
            <a:spLocks noGrp="1"/>
          </p:cNvSpPr>
          <p:nvPr>
            <p:ph type="title"/>
          </p:nvPr>
        </p:nvSpPr>
        <p:spPr/>
        <p:txBody>
          <a:bodyPr/>
          <a:lstStyle/>
          <a:p>
            <a:r>
              <a:rPr lang="en-US" dirty="0"/>
              <a:t>The four horsemen= the red horse </a:t>
            </a:r>
          </a:p>
        </p:txBody>
      </p:sp>
      <p:sp>
        <p:nvSpPr>
          <p:cNvPr id="3" name="Content Placeholder 2">
            <a:extLst>
              <a:ext uri="{FF2B5EF4-FFF2-40B4-BE49-F238E27FC236}">
                <a16:creationId xmlns:a16="http://schemas.microsoft.com/office/drawing/2014/main" id="{E27F3D9C-5D43-4F50-A7BC-B3DED4AA48DB}"/>
              </a:ext>
            </a:extLst>
          </p:cNvPr>
          <p:cNvSpPr>
            <a:spLocks noGrp="1"/>
          </p:cNvSpPr>
          <p:nvPr>
            <p:ph idx="1"/>
          </p:nvPr>
        </p:nvSpPr>
        <p:spPr/>
        <p:txBody>
          <a:bodyPr/>
          <a:lstStyle/>
          <a:p>
            <a:pPr algn="l"/>
            <a:r>
              <a:rPr lang="en-US" sz="3200" b="1" dirty="0">
                <a:solidFill>
                  <a:schemeClr val="tx1"/>
                </a:solidFill>
              </a:rPr>
              <a:t>Revelation 6:3 </a:t>
            </a:r>
            <a:r>
              <a:rPr lang="en-US" sz="3200" b="0" i="0" dirty="0">
                <a:solidFill>
                  <a:srgbClr val="000000"/>
                </a:solidFill>
                <a:effectLst/>
                <a:latin typeface="system-ui"/>
              </a:rPr>
              <a:t>When he opened the second seal, I heard the second living creature call out, ‘Come!’ </a:t>
            </a:r>
            <a:r>
              <a:rPr lang="en-US" sz="3200" b="1" i="0" baseline="30000" dirty="0">
                <a:solidFill>
                  <a:srgbClr val="000000"/>
                </a:solidFill>
                <a:effectLst/>
                <a:latin typeface="system-ui"/>
              </a:rPr>
              <a:t>4 </a:t>
            </a:r>
            <a:r>
              <a:rPr lang="en-US" sz="3200" b="0" i="0" dirty="0">
                <a:solidFill>
                  <a:srgbClr val="000000"/>
                </a:solidFill>
                <a:effectLst/>
                <a:latin typeface="system-ui"/>
              </a:rPr>
              <a:t>And out came another horse, bright red; </a:t>
            </a:r>
            <a:r>
              <a:rPr lang="en-US" sz="3200" b="0" i="0" u="sng" dirty="0">
                <a:solidFill>
                  <a:srgbClr val="000000"/>
                </a:solidFill>
                <a:effectLst/>
                <a:latin typeface="system-ui"/>
              </a:rPr>
              <a:t>its rider was permitted to take peace from the earth</a:t>
            </a:r>
            <a:r>
              <a:rPr lang="en-US" sz="3200" b="0" i="0" dirty="0">
                <a:solidFill>
                  <a:srgbClr val="000000"/>
                </a:solidFill>
                <a:effectLst/>
                <a:latin typeface="system-ui"/>
              </a:rPr>
              <a:t>, so that people would slaughter one another; and he was given a great sword.</a:t>
            </a:r>
          </a:p>
          <a:p>
            <a:endParaRPr lang="en-US" dirty="0"/>
          </a:p>
        </p:txBody>
      </p:sp>
    </p:spTree>
    <p:extLst>
      <p:ext uri="{BB962C8B-B14F-4D97-AF65-F5344CB8AC3E}">
        <p14:creationId xmlns:p14="http://schemas.microsoft.com/office/powerpoint/2010/main" val="2582665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99D3-02CB-43B6-9AD8-9FEE997289A2}"/>
              </a:ext>
            </a:extLst>
          </p:cNvPr>
          <p:cNvSpPr>
            <a:spLocks noGrp="1"/>
          </p:cNvSpPr>
          <p:nvPr>
            <p:ph type="title"/>
          </p:nvPr>
        </p:nvSpPr>
        <p:spPr/>
        <p:txBody>
          <a:bodyPr/>
          <a:lstStyle/>
          <a:p>
            <a:r>
              <a:rPr lang="en-US" dirty="0"/>
              <a:t>Pax Romana</a:t>
            </a:r>
          </a:p>
        </p:txBody>
      </p:sp>
      <p:sp>
        <p:nvSpPr>
          <p:cNvPr id="4" name="Content Placeholder 3">
            <a:extLst>
              <a:ext uri="{FF2B5EF4-FFF2-40B4-BE49-F238E27FC236}">
                <a16:creationId xmlns:a16="http://schemas.microsoft.com/office/drawing/2014/main" id="{8031DFF7-4AFA-4EAE-8E3F-87A4DB528E52}"/>
              </a:ext>
            </a:extLst>
          </p:cNvPr>
          <p:cNvSpPr>
            <a:spLocks noGrp="1"/>
          </p:cNvSpPr>
          <p:nvPr>
            <p:ph sz="half" idx="1"/>
          </p:nvPr>
        </p:nvSpPr>
        <p:spPr/>
        <p:txBody>
          <a:bodyPr>
            <a:normAutofit/>
          </a:bodyPr>
          <a:lstStyle/>
          <a:p>
            <a:r>
              <a:rPr lang="en-US" sz="2400" dirty="0">
                <a:solidFill>
                  <a:schemeClr val="tx1"/>
                </a:solidFill>
              </a:rPr>
              <a:t>27 BC- 180 AD</a:t>
            </a:r>
          </a:p>
          <a:p>
            <a:endParaRPr lang="en-US" sz="2400" dirty="0">
              <a:solidFill>
                <a:schemeClr val="tx1"/>
              </a:solidFill>
            </a:endParaRPr>
          </a:p>
          <a:p>
            <a:r>
              <a:rPr lang="en-US" sz="2400" dirty="0">
                <a:solidFill>
                  <a:schemeClr val="tx1"/>
                </a:solidFill>
              </a:rPr>
              <a:t>“Remember O Roman, these will be your arts: </a:t>
            </a:r>
            <a:r>
              <a:rPr lang="en-US" sz="2400" u="sng" dirty="0">
                <a:solidFill>
                  <a:schemeClr val="tx1"/>
                </a:solidFill>
              </a:rPr>
              <a:t>to teach peace to those you conquer</a:t>
            </a:r>
            <a:r>
              <a:rPr lang="en-US" sz="2400" dirty="0">
                <a:solidFill>
                  <a:schemeClr val="tx1"/>
                </a:solidFill>
              </a:rPr>
              <a:t>, to spare the defeated, and to humble the proud,” </a:t>
            </a:r>
            <a:r>
              <a:rPr lang="en-US" sz="2400" i="1" dirty="0">
                <a:solidFill>
                  <a:schemeClr val="tx1"/>
                </a:solidFill>
              </a:rPr>
              <a:t>Aeneid</a:t>
            </a:r>
            <a:r>
              <a:rPr lang="en-US" sz="2400" dirty="0">
                <a:solidFill>
                  <a:schemeClr val="tx1"/>
                </a:solidFill>
              </a:rPr>
              <a:t> 6.851-853.</a:t>
            </a:r>
          </a:p>
        </p:txBody>
      </p:sp>
      <p:pic>
        <p:nvPicPr>
          <p:cNvPr id="1026" name="Picture 2" descr="Pax Romana Coin Details - The Roman Empire">
            <a:extLst>
              <a:ext uri="{FF2B5EF4-FFF2-40B4-BE49-F238E27FC236}">
                <a16:creationId xmlns:a16="http://schemas.microsoft.com/office/drawing/2014/main" id="{ED07640F-CF64-473C-8F6D-BE532AEFEBC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61981" y="2120900"/>
            <a:ext cx="3748088" cy="3748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042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E12F-E91F-4143-AEA9-A0719E56953E}"/>
              </a:ext>
            </a:extLst>
          </p:cNvPr>
          <p:cNvSpPr>
            <a:spLocks noGrp="1"/>
          </p:cNvSpPr>
          <p:nvPr>
            <p:ph type="title"/>
          </p:nvPr>
        </p:nvSpPr>
        <p:spPr/>
        <p:txBody>
          <a:bodyPr/>
          <a:lstStyle/>
          <a:p>
            <a:r>
              <a:rPr lang="en-US" dirty="0"/>
              <a:t>The four horsemen= the black horse</a:t>
            </a:r>
          </a:p>
        </p:txBody>
      </p:sp>
      <p:sp>
        <p:nvSpPr>
          <p:cNvPr id="5" name="Content Placeholder 4">
            <a:extLst>
              <a:ext uri="{FF2B5EF4-FFF2-40B4-BE49-F238E27FC236}">
                <a16:creationId xmlns:a16="http://schemas.microsoft.com/office/drawing/2014/main" id="{40FE880C-E721-4BC0-BE72-FD2DC640D110}"/>
              </a:ext>
            </a:extLst>
          </p:cNvPr>
          <p:cNvSpPr>
            <a:spLocks noGrp="1"/>
          </p:cNvSpPr>
          <p:nvPr>
            <p:ph idx="1"/>
          </p:nvPr>
        </p:nvSpPr>
        <p:spPr/>
        <p:txBody>
          <a:bodyPr>
            <a:normAutofit/>
          </a:bodyPr>
          <a:lstStyle/>
          <a:p>
            <a:r>
              <a:rPr lang="en-US" sz="2800" b="1" dirty="0">
                <a:solidFill>
                  <a:schemeClr val="tx1"/>
                </a:solidFill>
                <a:effectLst/>
                <a:latin typeface="system-ui"/>
              </a:rPr>
              <a:t>Revelation 6:5 </a:t>
            </a:r>
            <a:r>
              <a:rPr lang="en-US" sz="2800" b="0" i="0" dirty="0">
                <a:solidFill>
                  <a:schemeClr val="tx1"/>
                </a:solidFill>
                <a:effectLst/>
                <a:latin typeface="system-ui"/>
              </a:rPr>
              <a:t>When he opened the third seal, I heard the third living creature call out, ‘Come!’ I looked, and there was a black horse! Its rider held a pair of scales in his hand, </a:t>
            </a:r>
            <a:r>
              <a:rPr lang="en-US" sz="2800" b="1" i="0" baseline="30000" dirty="0">
                <a:solidFill>
                  <a:schemeClr val="tx1"/>
                </a:solidFill>
                <a:effectLst/>
                <a:latin typeface="system-ui"/>
              </a:rPr>
              <a:t>6 </a:t>
            </a:r>
            <a:r>
              <a:rPr lang="en-US" sz="2800" b="0" i="0" dirty="0">
                <a:solidFill>
                  <a:schemeClr val="tx1"/>
                </a:solidFill>
                <a:effectLst/>
                <a:latin typeface="system-ui"/>
              </a:rPr>
              <a:t>and I heard what seemed to be a voice in the midst of the four living creatures saying, ‘</a:t>
            </a:r>
            <a:r>
              <a:rPr lang="en-US" sz="2800" b="0" i="0" u="sng" dirty="0">
                <a:solidFill>
                  <a:schemeClr val="tx1"/>
                </a:solidFill>
                <a:effectLst/>
                <a:latin typeface="system-ui"/>
              </a:rPr>
              <a:t>A quart of wheat for a day’s pay, and three quarts of barley for a day’s pay, but do not damage the olive oil and the wine!’</a:t>
            </a:r>
            <a:endParaRPr lang="en-US" sz="2800" u="sng" dirty="0">
              <a:solidFill>
                <a:schemeClr val="tx1"/>
              </a:solidFill>
            </a:endParaRPr>
          </a:p>
        </p:txBody>
      </p:sp>
    </p:spTree>
    <p:extLst>
      <p:ext uri="{BB962C8B-B14F-4D97-AF65-F5344CB8AC3E}">
        <p14:creationId xmlns:p14="http://schemas.microsoft.com/office/powerpoint/2010/main" val="376553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FE6FD-A62F-4176-B625-E592CB44C03B}"/>
              </a:ext>
            </a:extLst>
          </p:cNvPr>
          <p:cNvSpPr>
            <a:spLocks noGrp="1"/>
          </p:cNvSpPr>
          <p:nvPr>
            <p:ph type="title"/>
          </p:nvPr>
        </p:nvSpPr>
        <p:spPr/>
        <p:txBody>
          <a:bodyPr/>
          <a:lstStyle/>
          <a:p>
            <a:r>
              <a:rPr lang="en-US" dirty="0"/>
              <a:t>The four horsemen= the black horse</a:t>
            </a:r>
          </a:p>
        </p:txBody>
      </p:sp>
      <p:sp>
        <p:nvSpPr>
          <p:cNvPr id="4" name="Text Placeholder 3">
            <a:extLst>
              <a:ext uri="{FF2B5EF4-FFF2-40B4-BE49-F238E27FC236}">
                <a16:creationId xmlns:a16="http://schemas.microsoft.com/office/drawing/2014/main" id="{48C5A3FB-C0E0-41B8-A686-E4B21C506553}"/>
              </a:ext>
            </a:extLst>
          </p:cNvPr>
          <p:cNvSpPr>
            <a:spLocks noGrp="1"/>
          </p:cNvSpPr>
          <p:nvPr>
            <p:ph type="body" idx="1"/>
          </p:nvPr>
        </p:nvSpPr>
        <p:spPr/>
        <p:txBody>
          <a:bodyPr>
            <a:normAutofit fontScale="92500" lnSpcReduction="20000"/>
          </a:bodyPr>
          <a:lstStyle/>
          <a:p>
            <a:r>
              <a:rPr lang="en-US" sz="2400" b="1" dirty="0"/>
              <a:t>Denarius= A day’s wage (normal circumstances)</a:t>
            </a:r>
          </a:p>
        </p:txBody>
      </p:sp>
      <p:sp>
        <p:nvSpPr>
          <p:cNvPr id="5" name="Content Placeholder 4">
            <a:extLst>
              <a:ext uri="{FF2B5EF4-FFF2-40B4-BE49-F238E27FC236}">
                <a16:creationId xmlns:a16="http://schemas.microsoft.com/office/drawing/2014/main" id="{0302E3CA-7CAD-426B-934B-4681D07ACC9B}"/>
              </a:ext>
            </a:extLst>
          </p:cNvPr>
          <p:cNvSpPr>
            <a:spLocks noGrp="1"/>
          </p:cNvSpPr>
          <p:nvPr>
            <p:ph sz="half" idx="2"/>
          </p:nvPr>
        </p:nvSpPr>
        <p:spPr/>
        <p:txBody>
          <a:bodyPr>
            <a:normAutofit/>
          </a:bodyPr>
          <a:lstStyle/>
          <a:p>
            <a:r>
              <a:rPr lang="en-US" sz="2800" dirty="0">
                <a:solidFill>
                  <a:schemeClr val="tx1"/>
                </a:solidFill>
              </a:rPr>
              <a:t>Wheat= 16 quarts</a:t>
            </a:r>
          </a:p>
          <a:p>
            <a:endParaRPr lang="en-US" sz="2800" dirty="0">
              <a:solidFill>
                <a:schemeClr val="tx1"/>
              </a:solidFill>
            </a:endParaRPr>
          </a:p>
          <a:p>
            <a:r>
              <a:rPr lang="en-US" sz="2800" dirty="0">
                <a:solidFill>
                  <a:schemeClr val="tx1"/>
                </a:solidFill>
              </a:rPr>
              <a:t>Barley= 8 quarts</a:t>
            </a:r>
          </a:p>
        </p:txBody>
      </p:sp>
      <p:sp>
        <p:nvSpPr>
          <p:cNvPr id="6" name="Text Placeholder 5">
            <a:extLst>
              <a:ext uri="{FF2B5EF4-FFF2-40B4-BE49-F238E27FC236}">
                <a16:creationId xmlns:a16="http://schemas.microsoft.com/office/drawing/2014/main" id="{9ED2A364-35E4-482F-996B-60DC5E6F2EA4}"/>
              </a:ext>
            </a:extLst>
          </p:cNvPr>
          <p:cNvSpPr>
            <a:spLocks noGrp="1"/>
          </p:cNvSpPr>
          <p:nvPr>
            <p:ph type="body" sz="quarter" idx="3"/>
          </p:nvPr>
        </p:nvSpPr>
        <p:spPr/>
        <p:txBody>
          <a:bodyPr>
            <a:normAutofit fontScale="92500" lnSpcReduction="20000"/>
          </a:bodyPr>
          <a:lstStyle/>
          <a:p>
            <a:r>
              <a:rPr lang="en-US" sz="2400" b="1" dirty="0"/>
              <a:t>Denarius= a day’s wage (the time of the black horse)</a:t>
            </a:r>
          </a:p>
        </p:txBody>
      </p:sp>
      <p:sp>
        <p:nvSpPr>
          <p:cNvPr id="7" name="Content Placeholder 6">
            <a:extLst>
              <a:ext uri="{FF2B5EF4-FFF2-40B4-BE49-F238E27FC236}">
                <a16:creationId xmlns:a16="http://schemas.microsoft.com/office/drawing/2014/main" id="{324A2F8D-0CBB-4FC4-B4C7-2A97DC246607}"/>
              </a:ext>
            </a:extLst>
          </p:cNvPr>
          <p:cNvSpPr>
            <a:spLocks noGrp="1"/>
          </p:cNvSpPr>
          <p:nvPr>
            <p:ph sz="quarter" idx="4"/>
          </p:nvPr>
        </p:nvSpPr>
        <p:spPr/>
        <p:txBody>
          <a:bodyPr>
            <a:normAutofit/>
          </a:bodyPr>
          <a:lstStyle/>
          <a:p>
            <a:r>
              <a:rPr lang="en-US" sz="2800" dirty="0">
                <a:solidFill>
                  <a:schemeClr val="tx1"/>
                </a:solidFill>
              </a:rPr>
              <a:t>Wheat= 1 quart </a:t>
            </a:r>
          </a:p>
          <a:p>
            <a:endParaRPr lang="en-US" sz="2800" dirty="0">
              <a:solidFill>
                <a:schemeClr val="tx1"/>
              </a:solidFill>
            </a:endParaRPr>
          </a:p>
          <a:p>
            <a:r>
              <a:rPr lang="en-US" sz="2800" dirty="0">
                <a:solidFill>
                  <a:schemeClr val="tx1"/>
                </a:solidFill>
              </a:rPr>
              <a:t>Barley= 2 quarts</a:t>
            </a:r>
          </a:p>
        </p:txBody>
      </p:sp>
    </p:spTree>
    <p:extLst>
      <p:ext uri="{BB962C8B-B14F-4D97-AF65-F5344CB8AC3E}">
        <p14:creationId xmlns:p14="http://schemas.microsoft.com/office/powerpoint/2010/main" val="1383235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E12F-E91F-4143-AEA9-A0719E56953E}"/>
              </a:ext>
            </a:extLst>
          </p:cNvPr>
          <p:cNvSpPr>
            <a:spLocks noGrp="1"/>
          </p:cNvSpPr>
          <p:nvPr>
            <p:ph type="title"/>
          </p:nvPr>
        </p:nvSpPr>
        <p:spPr/>
        <p:txBody>
          <a:bodyPr/>
          <a:lstStyle/>
          <a:p>
            <a:r>
              <a:rPr lang="en-US" dirty="0"/>
              <a:t>The four horsemen= the black horse</a:t>
            </a:r>
          </a:p>
        </p:txBody>
      </p:sp>
      <p:sp>
        <p:nvSpPr>
          <p:cNvPr id="5" name="Content Placeholder 4">
            <a:extLst>
              <a:ext uri="{FF2B5EF4-FFF2-40B4-BE49-F238E27FC236}">
                <a16:creationId xmlns:a16="http://schemas.microsoft.com/office/drawing/2014/main" id="{40FE880C-E721-4BC0-BE72-FD2DC640D110}"/>
              </a:ext>
            </a:extLst>
          </p:cNvPr>
          <p:cNvSpPr>
            <a:spLocks noGrp="1"/>
          </p:cNvSpPr>
          <p:nvPr>
            <p:ph idx="1"/>
          </p:nvPr>
        </p:nvSpPr>
        <p:spPr/>
        <p:txBody>
          <a:bodyPr>
            <a:normAutofit/>
          </a:bodyPr>
          <a:lstStyle/>
          <a:p>
            <a:r>
              <a:rPr lang="en-US" sz="2800" b="1" dirty="0">
                <a:solidFill>
                  <a:schemeClr val="tx1"/>
                </a:solidFill>
                <a:effectLst/>
                <a:latin typeface="system-ui"/>
              </a:rPr>
              <a:t>Revelation 6:5 </a:t>
            </a:r>
            <a:r>
              <a:rPr lang="en-US" sz="2800" b="0" i="0" dirty="0">
                <a:solidFill>
                  <a:schemeClr val="tx1"/>
                </a:solidFill>
                <a:effectLst/>
                <a:latin typeface="system-ui"/>
              </a:rPr>
              <a:t>When he opened the third seal, I heard the third living creature call out, ‘Come!’ I looked, and there was a black horse! Its rider held a pair of scales in his hand, </a:t>
            </a:r>
            <a:r>
              <a:rPr lang="en-US" sz="2800" b="1" i="0" baseline="30000" dirty="0">
                <a:solidFill>
                  <a:schemeClr val="tx1"/>
                </a:solidFill>
                <a:effectLst/>
                <a:latin typeface="system-ui"/>
              </a:rPr>
              <a:t>6 </a:t>
            </a:r>
            <a:r>
              <a:rPr lang="en-US" sz="2800" b="0" i="0" dirty="0">
                <a:solidFill>
                  <a:schemeClr val="tx1"/>
                </a:solidFill>
                <a:effectLst/>
                <a:latin typeface="system-ui"/>
              </a:rPr>
              <a:t>and I heard what seemed to be a voice in the midst of the four living creatures saying, ‘</a:t>
            </a:r>
            <a:r>
              <a:rPr lang="en-US" sz="2800" b="0" i="0" u="sng" dirty="0">
                <a:solidFill>
                  <a:schemeClr val="tx1"/>
                </a:solidFill>
                <a:effectLst/>
                <a:latin typeface="system-ui"/>
              </a:rPr>
              <a:t>A quart of wheat for a day’s pay, and three quarts of barley for a day’s pay, but do not damage the olive oil and the wine!’</a:t>
            </a:r>
            <a:endParaRPr lang="en-US" sz="2800" u="sng" dirty="0">
              <a:solidFill>
                <a:schemeClr val="tx1"/>
              </a:solidFill>
            </a:endParaRPr>
          </a:p>
        </p:txBody>
      </p:sp>
    </p:spTree>
    <p:extLst>
      <p:ext uri="{BB962C8B-B14F-4D97-AF65-F5344CB8AC3E}">
        <p14:creationId xmlns:p14="http://schemas.microsoft.com/office/powerpoint/2010/main" val="3269352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32E02-F337-4263-A62D-56EF813F24A8}"/>
              </a:ext>
            </a:extLst>
          </p:cNvPr>
          <p:cNvSpPr>
            <a:spLocks noGrp="1"/>
          </p:cNvSpPr>
          <p:nvPr>
            <p:ph type="title"/>
          </p:nvPr>
        </p:nvSpPr>
        <p:spPr/>
        <p:txBody>
          <a:bodyPr/>
          <a:lstStyle/>
          <a:p>
            <a:r>
              <a:rPr lang="en-US" dirty="0"/>
              <a:t>Domitian’s vine edict</a:t>
            </a:r>
          </a:p>
        </p:txBody>
      </p:sp>
      <p:sp>
        <p:nvSpPr>
          <p:cNvPr id="3" name="Content Placeholder 2">
            <a:extLst>
              <a:ext uri="{FF2B5EF4-FFF2-40B4-BE49-F238E27FC236}">
                <a16:creationId xmlns:a16="http://schemas.microsoft.com/office/drawing/2014/main" id="{7244B248-762D-4DBB-9666-93D7A875E4A6}"/>
              </a:ext>
            </a:extLst>
          </p:cNvPr>
          <p:cNvSpPr>
            <a:spLocks noGrp="1"/>
          </p:cNvSpPr>
          <p:nvPr>
            <p:ph idx="1"/>
          </p:nvPr>
        </p:nvSpPr>
        <p:spPr/>
        <p:txBody>
          <a:bodyPr>
            <a:normAutofit/>
          </a:bodyPr>
          <a:lstStyle/>
          <a:p>
            <a:r>
              <a:rPr lang="en-US" sz="2800" b="0" i="0" dirty="0">
                <a:solidFill>
                  <a:schemeClr val="tx1"/>
                </a:solidFill>
                <a:effectLst/>
                <a:latin typeface="Palatino Linotype" panose="02040502050505030304" pitchFamily="18" charset="0"/>
              </a:rPr>
              <a:t>“Once upon the occasion of a plenti­ful wine crop, attended with a scarcity of grain, thinking that the fields were neglected through too much attention to the vineyards, he made an edict forbidding anyone to plant more vines in Italy and ordering that the vineyards in the provinces be cut down, or but half of them at most be left standing; but he did not persist in carrying out the measure,” Suetonius, </a:t>
            </a:r>
            <a:r>
              <a:rPr lang="en-US" sz="2800" b="0" i="1" dirty="0">
                <a:solidFill>
                  <a:schemeClr val="tx1"/>
                </a:solidFill>
                <a:effectLst/>
                <a:latin typeface="Palatino Linotype" panose="02040502050505030304" pitchFamily="18" charset="0"/>
              </a:rPr>
              <a:t>Domitian</a:t>
            </a:r>
            <a:r>
              <a:rPr lang="en-US" sz="2800" b="0" i="0" dirty="0">
                <a:solidFill>
                  <a:schemeClr val="tx1"/>
                </a:solidFill>
                <a:effectLst/>
                <a:latin typeface="Palatino Linotype" panose="02040502050505030304" pitchFamily="18" charset="0"/>
              </a:rPr>
              <a:t> 7.2.</a:t>
            </a:r>
            <a:endParaRPr lang="en-US" sz="2800" dirty="0">
              <a:solidFill>
                <a:schemeClr val="tx1"/>
              </a:solidFill>
            </a:endParaRPr>
          </a:p>
        </p:txBody>
      </p:sp>
    </p:spTree>
    <p:extLst>
      <p:ext uri="{BB962C8B-B14F-4D97-AF65-F5344CB8AC3E}">
        <p14:creationId xmlns:p14="http://schemas.microsoft.com/office/powerpoint/2010/main" val="1076089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E12F-E91F-4143-AEA9-A0719E56953E}"/>
              </a:ext>
            </a:extLst>
          </p:cNvPr>
          <p:cNvSpPr>
            <a:spLocks noGrp="1"/>
          </p:cNvSpPr>
          <p:nvPr>
            <p:ph type="title"/>
          </p:nvPr>
        </p:nvSpPr>
        <p:spPr/>
        <p:txBody>
          <a:bodyPr/>
          <a:lstStyle/>
          <a:p>
            <a:r>
              <a:rPr lang="en-US" dirty="0"/>
              <a:t>The four horsemen= the pale horse</a:t>
            </a:r>
          </a:p>
        </p:txBody>
      </p:sp>
      <p:sp>
        <p:nvSpPr>
          <p:cNvPr id="5" name="Content Placeholder 4">
            <a:extLst>
              <a:ext uri="{FF2B5EF4-FFF2-40B4-BE49-F238E27FC236}">
                <a16:creationId xmlns:a16="http://schemas.microsoft.com/office/drawing/2014/main" id="{40FE880C-E721-4BC0-BE72-FD2DC640D110}"/>
              </a:ext>
            </a:extLst>
          </p:cNvPr>
          <p:cNvSpPr>
            <a:spLocks noGrp="1"/>
          </p:cNvSpPr>
          <p:nvPr>
            <p:ph idx="1"/>
          </p:nvPr>
        </p:nvSpPr>
        <p:spPr/>
        <p:txBody>
          <a:bodyPr>
            <a:normAutofit/>
          </a:bodyPr>
          <a:lstStyle/>
          <a:p>
            <a:r>
              <a:rPr lang="en-US" sz="2800" b="1" dirty="0">
                <a:solidFill>
                  <a:schemeClr val="tx1"/>
                </a:solidFill>
                <a:effectLst/>
                <a:latin typeface="system-ui"/>
              </a:rPr>
              <a:t>Revelation 6:7 </a:t>
            </a:r>
            <a:r>
              <a:rPr lang="en-US" sz="2800" b="0" i="0" dirty="0">
                <a:solidFill>
                  <a:srgbClr val="000000"/>
                </a:solidFill>
                <a:effectLst/>
                <a:latin typeface="system-ui"/>
              </a:rPr>
              <a:t>When he opened the fourth seal, I heard the voice of the fourth living creature call out, ‘Come!’ </a:t>
            </a:r>
            <a:r>
              <a:rPr lang="en-US" sz="2800" b="1" i="0" baseline="30000" dirty="0">
                <a:solidFill>
                  <a:srgbClr val="000000"/>
                </a:solidFill>
                <a:effectLst/>
                <a:latin typeface="system-ui"/>
              </a:rPr>
              <a:t>8 </a:t>
            </a:r>
            <a:r>
              <a:rPr lang="en-US" sz="2800" b="0" i="0" dirty="0">
                <a:solidFill>
                  <a:srgbClr val="000000"/>
                </a:solidFill>
                <a:effectLst/>
                <a:latin typeface="system-ui"/>
              </a:rPr>
              <a:t>I looked and there was a pale green horse! Its rider’s name was Death, and Hades followed with him; they were given authority over a fourth of the earth, to kill with sword, famine, and pestilence, and by the wild animals of the earth.</a:t>
            </a:r>
            <a:endParaRPr lang="en-US" sz="2800" u="sng" dirty="0">
              <a:solidFill>
                <a:schemeClr val="tx1"/>
              </a:solidFill>
            </a:endParaRPr>
          </a:p>
        </p:txBody>
      </p:sp>
    </p:spTree>
    <p:extLst>
      <p:ext uri="{BB962C8B-B14F-4D97-AF65-F5344CB8AC3E}">
        <p14:creationId xmlns:p14="http://schemas.microsoft.com/office/powerpoint/2010/main" val="251378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530F-4AE7-442C-B6D1-8563D17942CE}"/>
              </a:ext>
            </a:extLst>
          </p:cNvPr>
          <p:cNvSpPr>
            <a:spLocks noGrp="1"/>
          </p:cNvSpPr>
          <p:nvPr>
            <p:ph type="title"/>
          </p:nvPr>
        </p:nvSpPr>
        <p:spPr/>
        <p:txBody>
          <a:bodyPr/>
          <a:lstStyle/>
          <a:p>
            <a:r>
              <a:rPr lang="en-US" dirty="0"/>
              <a:t>How long?</a:t>
            </a:r>
          </a:p>
        </p:txBody>
      </p:sp>
      <p:sp>
        <p:nvSpPr>
          <p:cNvPr id="3" name="Content Placeholder 2">
            <a:extLst>
              <a:ext uri="{FF2B5EF4-FFF2-40B4-BE49-F238E27FC236}">
                <a16:creationId xmlns:a16="http://schemas.microsoft.com/office/drawing/2014/main" id="{02456F2F-0400-4BB2-AFFB-2FF4CB7D360E}"/>
              </a:ext>
            </a:extLst>
          </p:cNvPr>
          <p:cNvSpPr>
            <a:spLocks noGrp="1"/>
          </p:cNvSpPr>
          <p:nvPr>
            <p:ph idx="1"/>
          </p:nvPr>
        </p:nvSpPr>
        <p:spPr/>
        <p:txBody>
          <a:bodyPr>
            <a:normAutofit fontScale="92500" lnSpcReduction="10000"/>
          </a:bodyPr>
          <a:lstStyle/>
          <a:p>
            <a:r>
              <a:rPr lang="en-US" sz="2800" b="1" dirty="0">
                <a:solidFill>
                  <a:schemeClr val="tx1"/>
                </a:solidFill>
              </a:rPr>
              <a:t>Revelation 6:9 </a:t>
            </a:r>
            <a:r>
              <a:rPr lang="en-US" sz="2800" b="0" i="0" dirty="0">
                <a:solidFill>
                  <a:srgbClr val="000000"/>
                </a:solidFill>
                <a:effectLst/>
                <a:latin typeface="system-ui"/>
              </a:rPr>
              <a:t>When he opened the fifth seal, I saw under the altar the souls of those who had been slaughtered for the word of God and for the testimony they had given; </a:t>
            </a:r>
            <a:r>
              <a:rPr lang="en-US" sz="2800" b="1" i="0" baseline="30000" dirty="0">
                <a:solidFill>
                  <a:srgbClr val="000000"/>
                </a:solidFill>
                <a:effectLst/>
                <a:latin typeface="system-ui"/>
              </a:rPr>
              <a:t>10 </a:t>
            </a:r>
            <a:r>
              <a:rPr lang="en-US" sz="2800" b="0" i="0" dirty="0">
                <a:solidFill>
                  <a:srgbClr val="000000"/>
                </a:solidFill>
                <a:effectLst/>
                <a:latin typeface="system-ui"/>
              </a:rPr>
              <a:t>they cried out with a loud voice, ‘Sovereign Lord, holy and true, how long will it be before you judge and avenge our blood on the inhabitants of the earth?’ </a:t>
            </a:r>
            <a:r>
              <a:rPr lang="en-US" sz="2800" b="1" i="0" baseline="30000" dirty="0">
                <a:solidFill>
                  <a:srgbClr val="000000"/>
                </a:solidFill>
                <a:effectLst/>
                <a:latin typeface="system-ui"/>
              </a:rPr>
              <a:t>11 </a:t>
            </a:r>
            <a:r>
              <a:rPr lang="en-US" sz="2800" b="0" i="0" dirty="0">
                <a:solidFill>
                  <a:srgbClr val="000000"/>
                </a:solidFill>
                <a:effectLst/>
                <a:latin typeface="system-ui"/>
              </a:rPr>
              <a:t>They were each given a white robe and told to rest a little longer, until the number would be complete (lit. “they are fulfilled”) both of their fellow-servants and of their brothers and sisters, who were soon to be killed as they themselves had been killed.</a:t>
            </a:r>
            <a:endParaRPr lang="en-US" sz="2800" dirty="0"/>
          </a:p>
        </p:txBody>
      </p:sp>
    </p:spTree>
    <p:extLst>
      <p:ext uri="{BB962C8B-B14F-4D97-AF65-F5344CB8AC3E}">
        <p14:creationId xmlns:p14="http://schemas.microsoft.com/office/powerpoint/2010/main" val="145735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A96D7-C3A4-40E3-68D7-51A11CCF306E}"/>
              </a:ext>
            </a:extLst>
          </p:cNvPr>
          <p:cNvSpPr>
            <a:spLocks noGrp="1"/>
          </p:cNvSpPr>
          <p:nvPr>
            <p:ph type="title"/>
          </p:nvPr>
        </p:nvSpPr>
        <p:spPr/>
        <p:txBody>
          <a:bodyPr/>
          <a:lstStyle/>
          <a:p>
            <a:r>
              <a:rPr lang="en-US" dirty="0"/>
              <a:t>"Amen!"</a:t>
            </a:r>
          </a:p>
        </p:txBody>
      </p:sp>
      <p:sp>
        <p:nvSpPr>
          <p:cNvPr id="3" name="Content Placeholder 2">
            <a:extLst>
              <a:ext uri="{FF2B5EF4-FFF2-40B4-BE49-F238E27FC236}">
                <a16:creationId xmlns:a16="http://schemas.microsoft.com/office/drawing/2014/main" id="{A08B9E9A-203D-B4F5-F258-070BA42DEB33}"/>
              </a:ext>
            </a:extLst>
          </p:cNvPr>
          <p:cNvSpPr>
            <a:spLocks noGrp="1"/>
          </p:cNvSpPr>
          <p:nvPr>
            <p:ph idx="1"/>
          </p:nvPr>
        </p:nvSpPr>
        <p:spPr/>
        <p:txBody>
          <a:bodyPr vert="horz" lIns="91440" tIns="45720" rIns="91440" bIns="45720" rtlCol="0" anchor="t">
            <a:noAutofit/>
          </a:bodyPr>
          <a:lstStyle/>
          <a:p>
            <a:pPr marL="383540" indent="-383540"/>
            <a:r>
              <a:rPr lang="en-US" sz="3200" b="1" dirty="0">
                <a:solidFill>
                  <a:srgbClr val="FF0000"/>
                </a:solidFill>
                <a:ea typeface="+mn-lt"/>
                <a:cs typeface="+mn-lt"/>
              </a:rPr>
              <a:t>Revelation 5:13</a:t>
            </a:r>
            <a:r>
              <a:rPr lang="en-US" sz="3200" dirty="0">
                <a:ea typeface="+mn-lt"/>
                <a:cs typeface="+mn-lt"/>
              </a:rPr>
              <a:t> </a:t>
            </a:r>
            <a:r>
              <a:rPr lang="en-US" sz="3200" dirty="0">
                <a:solidFill>
                  <a:schemeClr val="tx1"/>
                </a:solidFill>
                <a:ea typeface="+mn-lt"/>
                <a:cs typeface="+mn-lt"/>
              </a:rPr>
              <a:t>Then I heard every creature in heaven and on earth and under the earth and in the sea and all that is in them, </a:t>
            </a:r>
            <a:r>
              <a:rPr lang="en-US" sz="3200" dirty="0" err="1">
                <a:solidFill>
                  <a:schemeClr val="tx1"/>
                </a:solidFill>
                <a:ea typeface="+mn-lt"/>
                <a:cs typeface="+mn-lt"/>
              </a:rPr>
              <a:t>singing,“To</a:t>
            </a:r>
            <a:r>
              <a:rPr lang="en-US" sz="3200" dirty="0">
                <a:solidFill>
                  <a:schemeClr val="tx1"/>
                </a:solidFill>
                <a:ea typeface="+mn-lt"/>
                <a:cs typeface="+mn-lt"/>
              </a:rPr>
              <a:t> the one seated on the throne and to the Lamb</a:t>
            </a:r>
            <a:br>
              <a:rPr lang="en-US" sz="3200" dirty="0">
                <a:solidFill>
                  <a:schemeClr val="tx1"/>
                </a:solidFill>
                <a:ea typeface="+mn-lt"/>
                <a:cs typeface="+mn-lt"/>
              </a:rPr>
            </a:br>
            <a:r>
              <a:rPr lang="en-US" sz="3200" dirty="0">
                <a:solidFill>
                  <a:schemeClr val="tx1"/>
                </a:solidFill>
                <a:ea typeface="+mn-lt"/>
                <a:cs typeface="+mn-lt"/>
              </a:rPr>
              <a:t>be blessing and honor and glory and might</a:t>
            </a:r>
            <a:br>
              <a:rPr lang="en-US" sz="3200" dirty="0">
                <a:solidFill>
                  <a:schemeClr val="tx1"/>
                </a:solidFill>
                <a:ea typeface="+mn-lt"/>
                <a:cs typeface="+mn-lt"/>
              </a:rPr>
            </a:br>
            <a:r>
              <a:rPr lang="en-US" sz="3200" dirty="0">
                <a:solidFill>
                  <a:schemeClr val="tx1"/>
                </a:solidFill>
                <a:ea typeface="+mn-lt"/>
                <a:cs typeface="+mn-lt"/>
              </a:rPr>
              <a:t>forever and ever!”</a:t>
            </a:r>
            <a:r>
              <a:rPr lang="en-US" sz="3200" b="1" baseline="30000" dirty="0">
                <a:solidFill>
                  <a:schemeClr val="tx1"/>
                </a:solidFill>
                <a:ea typeface="+mn-lt"/>
                <a:cs typeface="+mn-lt"/>
              </a:rPr>
              <a:t>14 </a:t>
            </a:r>
            <a:r>
              <a:rPr lang="en-US" sz="3200" dirty="0">
                <a:solidFill>
                  <a:schemeClr val="tx1"/>
                </a:solidFill>
                <a:ea typeface="+mn-lt"/>
                <a:cs typeface="+mn-lt"/>
              </a:rPr>
              <a:t>And the four living creatures said, “Amen!” And the elders fell down and worshiped.</a:t>
            </a:r>
            <a:endParaRPr lang="en-US" sz="2400" dirty="0">
              <a:solidFill>
                <a:schemeClr val="tx1"/>
              </a:solidFill>
            </a:endParaRPr>
          </a:p>
          <a:p>
            <a:pPr marL="383540" indent="-383540"/>
            <a:endParaRPr lang="en-US" dirty="0"/>
          </a:p>
        </p:txBody>
      </p:sp>
    </p:spTree>
    <p:extLst>
      <p:ext uri="{BB962C8B-B14F-4D97-AF65-F5344CB8AC3E}">
        <p14:creationId xmlns:p14="http://schemas.microsoft.com/office/powerpoint/2010/main" val="2886929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7212-E19F-4953-B594-240460624529}"/>
              </a:ext>
            </a:extLst>
          </p:cNvPr>
          <p:cNvSpPr>
            <a:spLocks noGrp="1"/>
          </p:cNvSpPr>
          <p:nvPr>
            <p:ph type="title"/>
          </p:nvPr>
        </p:nvSpPr>
        <p:spPr/>
        <p:txBody>
          <a:bodyPr/>
          <a:lstStyle/>
          <a:p>
            <a:r>
              <a:rPr lang="en-US" dirty="0"/>
              <a:t>The sixth seal= cosmic upheaval</a:t>
            </a:r>
          </a:p>
        </p:txBody>
      </p:sp>
      <p:sp>
        <p:nvSpPr>
          <p:cNvPr id="3" name="Content Placeholder 2">
            <a:extLst>
              <a:ext uri="{FF2B5EF4-FFF2-40B4-BE49-F238E27FC236}">
                <a16:creationId xmlns:a16="http://schemas.microsoft.com/office/drawing/2014/main" id="{7137D52F-8402-4873-9564-FA6CE131088D}"/>
              </a:ext>
            </a:extLst>
          </p:cNvPr>
          <p:cNvSpPr>
            <a:spLocks noGrp="1"/>
          </p:cNvSpPr>
          <p:nvPr>
            <p:ph idx="1"/>
          </p:nvPr>
        </p:nvSpPr>
        <p:spPr/>
        <p:txBody>
          <a:bodyPr>
            <a:normAutofit lnSpcReduction="10000"/>
          </a:bodyPr>
          <a:lstStyle/>
          <a:p>
            <a:r>
              <a:rPr lang="en-US" sz="2400" b="1" dirty="0">
                <a:solidFill>
                  <a:schemeClr val="tx1"/>
                </a:solidFill>
              </a:rPr>
              <a:t>Revelation 6:12 </a:t>
            </a:r>
            <a:r>
              <a:rPr lang="en-US" sz="2400" b="0" i="0" dirty="0">
                <a:solidFill>
                  <a:srgbClr val="000000"/>
                </a:solidFill>
                <a:effectLst/>
                <a:latin typeface="system-ui"/>
              </a:rPr>
              <a:t>When he opened the sixth seal, I looked, and there came a great earthquake; the sun became black as sackcloth, the full moon became like blood, </a:t>
            </a:r>
            <a:r>
              <a:rPr lang="en-US" sz="2400" b="1" i="0" baseline="30000" dirty="0">
                <a:solidFill>
                  <a:srgbClr val="000000"/>
                </a:solidFill>
                <a:effectLst/>
                <a:latin typeface="system-ui"/>
              </a:rPr>
              <a:t>13 </a:t>
            </a:r>
            <a:r>
              <a:rPr lang="en-US" sz="2400" b="0" i="0" dirty="0">
                <a:solidFill>
                  <a:srgbClr val="000000"/>
                </a:solidFill>
                <a:effectLst/>
                <a:latin typeface="system-ui"/>
              </a:rPr>
              <a:t>and the stars of the sky fell to the earth as the fig tree drops its winter fruit when shaken by a gale. </a:t>
            </a:r>
            <a:r>
              <a:rPr lang="en-US" sz="2400" b="1" i="0" baseline="30000" dirty="0">
                <a:solidFill>
                  <a:srgbClr val="000000"/>
                </a:solidFill>
                <a:effectLst/>
                <a:latin typeface="system-ui"/>
              </a:rPr>
              <a:t>14 </a:t>
            </a:r>
            <a:r>
              <a:rPr lang="en-US" sz="2400" b="0" i="0" dirty="0">
                <a:solidFill>
                  <a:srgbClr val="000000"/>
                </a:solidFill>
                <a:effectLst/>
                <a:latin typeface="system-ui"/>
              </a:rPr>
              <a:t>The sky vanished like a scroll rolling itself up, and every mountain and island was removed from its place. </a:t>
            </a:r>
            <a:r>
              <a:rPr lang="en-US" sz="2400" b="1" i="0" baseline="30000" dirty="0">
                <a:solidFill>
                  <a:srgbClr val="000000"/>
                </a:solidFill>
                <a:effectLst/>
                <a:latin typeface="system-ui"/>
              </a:rPr>
              <a:t>15 </a:t>
            </a:r>
            <a:r>
              <a:rPr lang="en-US" sz="2400" b="0" i="0" dirty="0">
                <a:solidFill>
                  <a:srgbClr val="000000"/>
                </a:solidFill>
                <a:effectLst/>
                <a:latin typeface="system-ui"/>
              </a:rPr>
              <a:t>Then the kings of the earth and the magnates and the generals and the rich and the powerful, and everyone, slave and free, hid in the caves and among the rocks of the mountains, </a:t>
            </a:r>
            <a:r>
              <a:rPr lang="en-US" sz="2400" b="1" i="0" baseline="30000" dirty="0">
                <a:solidFill>
                  <a:srgbClr val="000000"/>
                </a:solidFill>
                <a:effectLst/>
                <a:latin typeface="system-ui"/>
              </a:rPr>
              <a:t>16 </a:t>
            </a:r>
            <a:r>
              <a:rPr lang="en-US" sz="2400" b="0" i="0" dirty="0">
                <a:solidFill>
                  <a:srgbClr val="000000"/>
                </a:solidFill>
                <a:effectLst/>
                <a:latin typeface="system-ui"/>
              </a:rPr>
              <a:t>calling to the mountains and rocks, ‘Fall on us and hide us from the face of the one seated on the throne and from the wrath of the Lamb; </a:t>
            </a:r>
            <a:r>
              <a:rPr lang="en-US" sz="2400" b="1" i="0" baseline="30000" dirty="0">
                <a:solidFill>
                  <a:srgbClr val="000000"/>
                </a:solidFill>
                <a:effectLst/>
                <a:latin typeface="system-ui"/>
              </a:rPr>
              <a:t>17 </a:t>
            </a:r>
            <a:r>
              <a:rPr lang="en-US" sz="2400" b="0" i="0" dirty="0">
                <a:solidFill>
                  <a:srgbClr val="000000"/>
                </a:solidFill>
                <a:effectLst/>
                <a:latin typeface="system-ui"/>
              </a:rPr>
              <a:t>for the great day of their wrath has come, and who is able to stand?’</a:t>
            </a:r>
            <a:endParaRPr lang="en-US" sz="2400" dirty="0"/>
          </a:p>
        </p:txBody>
      </p:sp>
    </p:spTree>
    <p:extLst>
      <p:ext uri="{BB962C8B-B14F-4D97-AF65-F5344CB8AC3E}">
        <p14:creationId xmlns:p14="http://schemas.microsoft.com/office/powerpoint/2010/main" val="3258132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89903-6651-4766-8B38-D43F27ACC819}"/>
              </a:ext>
            </a:extLst>
          </p:cNvPr>
          <p:cNvSpPr>
            <a:spLocks noGrp="1"/>
          </p:cNvSpPr>
          <p:nvPr>
            <p:ph type="title"/>
          </p:nvPr>
        </p:nvSpPr>
        <p:spPr/>
        <p:txBody>
          <a:bodyPr/>
          <a:lstStyle/>
          <a:p>
            <a:r>
              <a:rPr lang="en-US" dirty="0"/>
              <a:t>Practical takeaways</a:t>
            </a:r>
          </a:p>
        </p:txBody>
      </p:sp>
      <p:sp>
        <p:nvSpPr>
          <p:cNvPr id="3" name="Content Placeholder 2">
            <a:extLst>
              <a:ext uri="{FF2B5EF4-FFF2-40B4-BE49-F238E27FC236}">
                <a16:creationId xmlns:a16="http://schemas.microsoft.com/office/drawing/2014/main" id="{F1479191-60E5-4EC6-8AFB-8F7708B45A37}"/>
              </a:ext>
            </a:extLst>
          </p:cNvPr>
          <p:cNvSpPr>
            <a:spLocks noGrp="1"/>
          </p:cNvSpPr>
          <p:nvPr>
            <p:ph idx="1"/>
          </p:nvPr>
        </p:nvSpPr>
        <p:spPr/>
        <p:txBody>
          <a:bodyPr>
            <a:normAutofit/>
          </a:bodyPr>
          <a:lstStyle/>
          <a:p>
            <a:r>
              <a:rPr lang="en-US" sz="2800" dirty="0">
                <a:solidFill>
                  <a:schemeClr val="tx1"/>
                </a:solidFill>
              </a:rPr>
              <a:t>World governments are thought to be institutes responsible for peace and economic security.</a:t>
            </a:r>
          </a:p>
          <a:p>
            <a:endParaRPr lang="en-US" sz="2800" dirty="0">
              <a:solidFill>
                <a:schemeClr val="tx1"/>
              </a:solidFill>
            </a:endParaRPr>
          </a:p>
          <a:p>
            <a:r>
              <a:rPr lang="en-US" sz="2800" dirty="0">
                <a:solidFill>
                  <a:schemeClr val="tx1"/>
                </a:solidFill>
              </a:rPr>
              <a:t>What limits the governments abilities?</a:t>
            </a:r>
          </a:p>
          <a:p>
            <a:pPr lvl="1"/>
            <a:r>
              <a:rPr lang="en-US" sz="2400" dirty="0">
                <a:solidFill>
                  <a:schemeClr val="tx1"/>
                </a:solidFill>
              </a:rPr>
              <a:t>Internal corruption</a:t>
            </a:r>
          </a:p>
          <a:p>
            <a:pPr lvl="1"/>
            <a:r>
              <a:rPr lang="en-US" sz="2400" u="sng" dirty="0">
                <a:solidFill>
                  <a:schemeClr val="tx1"/>
                </a:solidFill>
              </a:rPr>
              <a:t>Factors beyond their control</a:t>
            </a:r>
          </a:p>
        </p:txBody>
      </p:sp>
    </p:spTree>
    <p:extLst>
      <p:ext uri="{BB962C8B-B14F-4D97-AF65-F5344CB8AC3E}">
        <p14:creationId xmlns:p14="http://schemas.microsoft.com/office/powerpoint/2010/main" val="393898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6327-E16F-7FEA-6E0B-6007B5E8DBB5}"/>
              </a:ext>
            </a:extLst>
          </p:cNvPr>
          <p:cNvSpPr>
            <a:spLocks noGrp="1"/>
          </p:cNvSpPr>
          <p:nvPr>
            <p:ph type="title"/>
          </p:nvPr>
        </p:nvSpPr>
        <p:spPr/>
        <p:txBody>
          <a:bodyPr/>
          <a:lstStyle/>
          <a:p>
            <a:r>
              <a:rPr lang="en-US" dirty="0">
                <a:solidFill>
                  <a:schemeClr val="tx1"/>
                </a:solidFill>
              </a:rPr>
              <a:t>The effect of the scene</a:t>
            </a:r>
          </a:p>
        </p:txBody>
      </p:sp>
      <p:sp>
        <p:nvSpPr>
          <p:cNvPr id="3" name="Content Placeholder 2">
            <a:extLst>
              <a:ext uri="{FF2B5EF4-FFF2-40B4-BE49-F238E27FC236}">
                <a16:creationId xmlns:a16="http://schemas.microsoft.com/office/drawing/2014/main" id="{9599C5FA-8756-8014-1D42-10AF06A43334}"/>
              </a:ext>
            </a:extLst>
          </p:cNvPr>
          <p:cNvSpPr>
            <a:spLocks noGrp="1"/>
          </p:cNvSpPr>
          <p:nvPr>
            <p:ph idx="1"/>
          </p:nvPr>
        </p:nvSpPr>
        <p:spPr/>
        <p:txBody>
          <a:bodyPr vert="horz" lIns="91440" tIns="45720" rIns="91440" bIns="45720" rtlCol="0" anchor="t">
            <a:normAutofit/>
          </a:bodyPr>
          <a:lstStyle/>
          <a:p>
            <a:pPr marL="383540" indent="-383540"/>
            <a:r>
              <a:rPr lang="en-US" sz="4000" dirty="0">
                <a:solidFill>
                  <a:schemeClr val="tx1"/>
                </a:solidFill>
              </a:rPr>
              <a:t>Tension</a:t>
            </a:r>
          </a:p>
          <a:p>
            <a:pPr marL="383540" indent="-383540"/>
            <a:r>
              <a:rPr lang="en-US" sz="4000" dirty="0">
                <a:solidFill>
                  <a:schemeClr val="tx1"/>
                </a:solidFill>
              </a:rPr>
              <a:t>Awe</a:t>
            </a:r>
          </a:p>
          <a:p>
            <a:pPr marL="383540" indent="-383540"/>
            <a:r>
              <a:rPr lang="en-US" sz="4000" dirty="0">
                <a:solidFill>
                  <a:schemeClr val="tx1"/>
                </a:solidFill>
              </a:rPr>
              <a:t>Gratitude</a:t>
            </a:r>
          </a:p>
          <a:p>
            <a:pPr marL="383540" indent="-383540"/>
            <a:r>
              <a:rPr lang="en-US" sz="4000" u="sng" dirty="0">
                <a:solidFill>
                  <a:schemeClr val="tx1"/>
                </a:solidFill>
              </a:rPr>
              <a:t>Tranquility</a:t>
            </a:r>
          </a:p>
        </p:txBody>
      </p:sp>
    </p:spTree>
    <p:extLst>
      <p:ext uri="{BB962C8B-B14F-4D97-AF65-F5344CB8AC3E}">
        <p14:creationId xmlns:p14="http://schemas.microsoft.com/office/powerpoint/2010/main" val="178237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09A1-3862-498E-98A7-E04262BC0902}"/>
              </a:ext>
            </a:extLst>
          </p:cNvPr>
          <p:cNvSpPr>
            <a:spLocks noGrp="1"/>
          </p:cNvSpPr>
          <p:nvPr>
            <p:ph type="title"/>
          </p:nvPr>
        </p:nvSpPr>
        <p:spPr/>
        <p:txBody>
          <a:bodyPr/>
          <a:lstStyle/>
          <a:p>
            <a:r>
              <a:rPr lang="en-US" dirty="0">
                <a:solidFill>
                  <a:schemeClr val="tx1"/>
                </a:solidFill>
              </a:rPr>
              <a:t>The seven seals</a:t>
            </a:r>
          </a:p>
        </p:txBody>
      </p:sp>
      <p:sp>
        <p:nvSpPr>
          <p:cNvPr id="3" name="Content Placeholder 2">
            <a:extLst>
              <a:ext uri="{FF2B5EF4-FFF2-40B4-BE49-F238E27FC236}">
                <a16:creationId xmlns:a16="http://schemas.microsoft.com/office/drawing/2014/main" id="{6200EEBF-E298-42D0-A438-A3ADE1191B6A}"/>
              </a:ext>
            </a:extLst>
          </p:cNvPr>
          <p:cNvSpPr>
            <a:spLocks noGrp="1"/>
          </p:cNvSpPr>
          <p:nvPr>
            <p:ph idx="1"/>
          </p:nvPr>
        </p:nvSpPr>
        <p:spPr/>
        <p:txBody>
          <a:bodyPr>
            <a:normAutofit/>
          </a:bodyPr>
          <a:lstStyle/>
          <a:p>
            <a:r>
              <a:rPr lang="en-US" sz="2800" b="1" dirty="0">
                <a:solidFill>
                  <a:schemeClr val="tx1"/>
                </a:solidFill>
              </a:rPr>
              <a:t>Four horsemen- </a:t>
            </a:r>
            <a:r>
              <a:rPr lang="en-US" sz="2800" dirty="0">
                <a:solidFill>
                  <a:schemeClr val="tx1"/>
                </a:solidFill>
              </a:rPr>
              <a:t>Conquering, peace removed, famine, death</a:t>
            </a:r>
          </a:p>
          <a:p>
            <a:r>
              <a:rPr lang="en-US" sz="2800" b="1" dirty="0">
                <a:solidFill>
                  <a:schemeClr val="tx1"/>
                </a:solidFill>
              </a:rPr>
              <a:t>Fifth seal- </a:t>
            </a:r>
            <a:r>
              <a:rPr lang="en-US" sz="2800" dirty="0">
                <a:solidFill>
                  <a:schemeClr val="tx1"/>
                </a:solidFill>
              </a:rPr>
              <a:t>martyred saints</a:t>
            </a:r>
          </a:p>
          <a:p>
            <a:r>
              <a:rPr lang="en-US" sz="2800" b="1" dirty="0">
                <a:solidFill>
                  <a:schemeClr val="tx1"/>
                </a:solidFill>
              </a:rPr>
              <a:t>Sixth seal- </a:t>
            </a:r>
            <a:r>
              <a:rPr lang="en-US" sz="2800" dirty="0">
                <a:solidFill>
                  <a:schemeClr val="tx1"/>
                </a:solidFill>
              </a:rPr>
              <a:t>cosmic disruption</a:t>
            </a:r>
          </a:p>
          <a:p>
            <a:r>
              <a:rPr lang="en-US" sz="2800" b="1" u="sng" dirty="0">
                <a:solidFill>
                  <a:schemeClr val="tx1"/>
                </a:solidFill>
              </a:rPr>
              <a:t>Seventh seal- </a:t>
            </a:r>
            <a:r>
              <a:rPr lang="en-US" sz="2800" u="sng" dirty="0">
                <a:solidFill>
                  <a:schemeClr val="tx1"/>
                </a:solidFill>
              </a:rPr>
              <a:t>silence?</a:t>
            </a:r>
          </a:p>
        </p:txBody>
      </p:sp>
    </p:spTree>
    <p:extLst>
      <p:ext uri="{BB962C8B-B14F-4D97-AF65-F5344CB8AC3E}">
        <p14:creationId xmlns:p14="http://schemas.microsoft.com/office/powerpoint/2010/main" val="270172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D96E-FC1B-4F3F-B7B3-765011796B4C}"/>
              </a:ext>
            </a:extLst>
          </p:cNvPr>
          <p:cNvSpPr>
            <a:spLocks noGrp="1"/>
          </p:cNvSpPr>
          <p:nvPr>
            <p:ph type="title"/>
          </p:nvPr>
        </p:nvSpPr>
        <p:spPr/>
        <p:txBody>
          <a:bodyPr/>
          <a:lstStyle/>
          <a:p>
            <a:r>
              <a:rPr lang="en-US" dirty="0">
                <a:solidFill>
                  <a:schemeClr val="tx1"/>
                </a:solidFill>
              </a:rPr>
              <a:t>How should we interpret these judgments?</a:t>
            </a:r>
          </a:p>
        </p:txBody>
      </p:sp>
      <p:sp>
        <p:nvSpPr>
          <p:cNvPr id="3" name="Content Placeholder 2">
            <a:extLst>
              <a:ext uri="{FF2B5EF4-FFF2-40B4-BE49-F238E27FC236}">
                <a16:creationId xmlns:a16="http://schemas.microsoft.com/office/drawing/2014/main" id="{DC655B74-F0AE-4653-B20F-63FAF5A50509}"/>
              </a:ext>
            </a:extLst>
          </p:cNvPr>
          <p:cNvSpPr>
            <a:spLocks noGrp="1"/>
          </p:cNvSpPr>
          <p:nvPr>
            <p:ph idx="1"/>
          </p:nvPr>
        </p:nvSpPr>
        <p:spPr/>
        <p:txBody>
          <a:bodyPr/>
          <a:lstStyle/>
          <a:p>
            <a:r>
              <a:rPr lang="en-US" sz="2400" dirty="0">
                <a:solidFill>
                  <a:schemeClr val="tx1"/>
                </a:solidFill>
              </a:rPr>
              <a:t>Specific historical referents? (e.g., The white horsemen with a bow = Parthians)</a:t>
            </a:r>
          </a:p>
          <a:p>
            <a:r>
              <a:rPr lang="en-US" sz="2400" dirty="0">
                <a:solidFill>
                  <a:schemeClr val="tx1"/>
                </a:solidFill>
              </a:rPr>
              <a:t>Precise and specific chronology of events?</a:t>
            </a:r>
          </a:p>
          <a:p>
            <a:r>
              <a:rPr lang="en-US" sz="2400" b="1" dirty="0">
                <a:solidFill>
                  <a:schemeClr val="tx1"/>
                </a:solidFill>
              </a:rPr>
              <a:t>General referents using biblical imagery</a:t>
            </a:r>
          </a:p>
          <a:p>
            <a:r>
              <a:rPr lang="en-US" sz="2400" b="1" dirty="0">
                <a:solidFill>
                  <a:schemeClr val="tx1"/>
                </a:solidFill>
              </a:rPr>
              <a:t>Why use biblical imagery?</a:t>
            </a:r>
          </a:p>
          <a:p>
            <a:pPr lvl="1"/>
            <a:r>
              <a:rPr lang="en-US" sz="2000" b="1" dirty="0">
                <a:solidFill>
                  <a:schemeClr val="tx1"/>
                </a:solidFill>
              </a:rPr>
              <a:t>“This is like that or even greater”</a:t>
            </a:r>
          </a:p>
          <a:p>
            <a:pPr lvl="1"/>
            <a:r>
              <a:rPr lang="en-US" sz="2000" b="1" dirty="0">
                <a:solidFill>
                  <a:schemeClr val="tx1"/>
                </a:solidFill>
              </a:rPr>
              <a:t>E.g., The four horsemen</a:t>
            </a:r>
          </a:p>
          <a:p>
            <a:endParaRPr lang="en-US" dirty="0"/>
          </a:p>
        </p:txBody>
      </p:sp>
    </p:spTree>
    <p:extLst>
      <p:ext uri="{BB962C8B-B14F-4D97-AF65-F5344CB8AC3E}">
        <p14:creationId xmlns:p14="http://schemas.microsoft.com/office/powerpoint/2010/main" val="367483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1644-63E2-40D6-8AEC-DF870FCF0673}"/>
              </a:ext>
            </a:extLst>
          </p:cNvPr>
          <p:cNvSpPr>
            <a:spLocks noGrp="1"/>
          </p:cNvSpPr>
          <p:nvPr>
            <p:ph type="title"/>
          </p:nvPr>
        </p:nvSpPr>
        <p:spPr/>
        <p:txBody>
          <a:bodyPr/>
          <a:lstStyle/>
          <a:p>
            <a:endParaRPr lang="en-US"/>
          </a:p>
        </p:txBody>
      </p:sp>
      <p:pic>
        <p:nvPicPr>
          <p:cNvPr id="2050" name="Picture 2" descr="The best ratings: Political Cartoons – Daily Bulletin">
            <a:extLst>
              <a:ext uri="{FF2B5EF4-FFF2-40B4-BE49-F238E27FC236}">
                <a16:creationId xmlns:a16="http://schemas.microsoft.com/office/drawing/2014/main" id="{0A88D8AA-A081-4364-A4DC-15942A20826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1800" y="838200"/>
            <a:ext cx="5867400" cy="503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54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A87B-E844-4B89-8F76-041ECA42C348}"/>
              </a:ext>
            </a:extLst>
          </p:cNvPr>
          <p:cNvSpPr>
            <a:spLocks noGrp="1"/>
          </p:cNvSpPr>
          <p:nvPr>
            <p:ph type="title"/>
          </p:nvPr>
        </p:nvSpPr>
        <p:spPr/>
        <p:txBody>
          <a:bodyPr/>
          <a:lstStyle/>
          <a:p>
            <a:r>
              <a:rPr lang="en-US" dirty="0"/>
              <a:t>The four horsemen</a:t>
            </a:r>
          </a:p>
        </p:txBody>
      </p:sp>
      <p:sp>
        <p:nvSpPr>
          <p:cNvPr id="3" name="Content Placeholder 2">
            <a:extLst>
              <a:ext uri="{FF2B5EF4-FFF2-40B4-BE49-F238E27FC236}">
                <a16:creationId xmlns:a16="http://schemas.microsoft.com/office/drawing/2014/main" id="{4C7307F0-65F4-4821-BB42-05B335AD2FF8}"/>
              </a:ext>
            </a:extLst>
          </p:cNvPr>
          <p:cNvSpPr>
            <a:spLocks noGrp="1"/>
          </p:cNvSpPr>
          <p:nvPr>
            <p:ph idx="1"/>
          </p:nvPr>
        </p:nvSpPr>
        <p:spPr/>
        <p:txBody>
          <a:bodyPr>
            <a:normAutofit/>
          </a:bodyPr>
          <a:lstStyle/>
          <a:p>
            <a:r>
              <a:rPr lang="en-US" sz="2400" b="1" dirty="0">
                <a:solidFill>
                  <a:schemeClr val="tx1"/>
                </a:solidFill>
              </a:rPr>
              <a:t>Zechariah 1:8-11 </a:t>
            </a:r>
            <a:r>
              <a:rPr lang="en-US" sz="2400" b="1" i="0" baseline="30000" dirty="0">
                <a:solidFill>
                  <a:schemeClr val="tx1"/>
                </a:solidFill>
                <a:effectLst/>
                <a:latin typeface="system-ui"/>
              </a:rPr>
              <a:t> </a:t>
            </a:r>
            <a:r>
              <a:rPr lang="en-US" sz="2400" b="0" i="0" dirty="0">
                <a:solidFill>
                  <a:srgbClr val="000000"/>
                </a:solidFill>
                <a:effectLst/>
                <a:latin typeface="system-ui"/>
              </a:rPr>
              <a:t>In the night I saw a man riding on a red horse! He was standing among the myrtle trees in the glen; and behind him were red, sorrel, and white horses. </a:t>
            </a:r>
            <a:r>
              <a:rPr lang="en-US" sz="2400" b="1" i="0" baseline="30000" dirty="0">
                <a:solidFill>
                  <a:srgbClr val="000000"/>
                </a:solidFill>
                <a:effectLst/>
                <a:latin typeface="system-ui"/>
              </a:rPr>
              <a:t>9 </a:t>
            </a:r>
            <a:r>
              <a:rPr lang="en-US" sz="2400" b="0" i="0" dirty="0">
                <a:solidFill>
                  <a:srgbClr val="000000"/>
                </a:solidFill>
                <a:effectLst/>
                <a:latin typeface="system-ui"/>
              </a:rPr>
              <a:t>Then I said, ‘What are these, my lord?’ The angel who talked with me said to me, ‘I will show you what they are.’ </a:t>
            </a:r>
            <a:r>
              <a:rPr lang="en-US" sz="2400" b="1" i="0" baseline="30000" dirty="0">
                <a:solidFill>
                  <a:srgbClr val="000000"/>
                </a:solidFill>
                <a:effectLst/>
                <a:latin typeface="system-ui"/>
              </a:rPr>
              <a:t>10 </a:t>
            </a:r>
            <a:r>
              <a:rPr lang="en-US" sz="2400" b="0" i="0" dirty="0">
                <a:solidFill>
                  <a:srgbClr val="000000"/>
                </a:solidFill>
                <a:effectLst/>
                <a:latin typeface="system-ui"/>
              </a:rPr>
              <a:t>So the man who was standing among the myrtle trees answered, ‘They are those whom the </a:t>
            </a:r>
            <a:r>
              <a:rPr lang="en-US" sz="2400" b="0" i="0" cap="small" dirty="0">
                <a:solidFill>
                  <a:srgbClr val="000000"/>
                </a:solidFill>
                <a:effectLst/>
                <a:latin typeface="system-ui"/>
              </a:rPr>
              <a:t>Lord</a:t>
            </a:r>
            <a:r>
              <a:rPr lang="en-US" sz="2400" b="0" i="0" dirty="0">
                <a:solidFill>
                  <a:srgbClr val="000000"/>
                </a:solidFill>
                <a:effectLst/>
                <a:latin typeface="system-ui"/>
              </a:rPr>
              <a:t> has sent to patrol the earth.’ </a:t>
            </a:r>
            <a:r>
              <a:rPr lang="en-US" sz="2400" b="1" i="0" baseline="30000" dirty="0">
                <a:solidFill>
                  <a:srgbClr val="000000"/>
                </a:solidFill>
                <a:effectLst/>
                <a:latin typeface="system-ui"/>
              </a:rPr>
              <a:t>11 </a:t>
            </a:r>
            <a:r>
              <a:rPr lang="en-US" sz="2400" b="0" i="0" dirty="0">
                <a:solidFill>
                  <a:srgbClr val="000000"/>
                </a:solidFill>
                <a:effectLst/>
                <a:latin typeface="system-ui"/>
              </a:rPr>
              <a:t>Then they spoke to the angel of the </a:t>
            </a:r>
            <a:r>
              <a:rPr lang="en-US" sz="2400" b="0" i="0" cap="small" dirty="0">
                <a:solidFill>
                  <a:srgbClr val="000000"/>
                </a:solidFill>
                <a:effectLst/>
                <a:latin typeface="system-ui"/>
              </a:rPr>
              <a:t>Lord</a:t>
            </a:r>
            <a:r>
              <a:rPr lang="en-US" sz="2400" b="0" i="0" dirty="0">
                <a:solidFill>
                  <a:srgbClr val="000000"/>
                </a:solidFill>
                <a:effectLst/>
                <a:latin typeface="system-ui"/>
              </a:rPr>
              <a:t> who was standing among the myrtle trees, ‘</a:t>
            </a:r>
            <a:r>
              <a:rPr lang="en-US" sz="2400" b="0" i="0" u="sng" dirty="0">
                <a:solidFill>
                  <a:srgbClr val="000000"/>
                </a:solidFill>
                <a:effectLst/>
                <a:latin typeface="system-ui"/>
              </a:rPr>
              <a:t>We have patrolled the earth, and lo, the whole earth remains at peace</a:t>
            </a:r>
            <a:r>
              <a:rPr lang="en-US" sz="2400" b="0" i="0" dirty="0">
                <a:solidFill>
                  <a:srgbClr val="000000"/>
                </a:solidFill>
                <a:effectLst/>
                <a:latin typeface="system-ui"/>
              </a:rPr>
              <a:t>.’</a:t>
            </a:r>
            <a:endParaRPr lang="en-US" sz="2400" dirty="0"/>
          </a:p>
        </p:txBody>
      </p:sp>
    </p:spTree>
    <p:extLst>
      <p:ext uri="{BB962C8B-B14F-4D97-AF65-F5344CB8AC3E}">
        <p14:creationId xmlns:p14="http://schemas.microsoft.com/office/powerpoint/2010/main" val="1013209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163B-3985-4228-8E20-F64EB8EC38DD}"/>
              </a:ext>
            </a:extLst>
          </p:cNvPr>
          <p:cNvSpPr>
            <a:spLocks noGrp="1"/>
          </p:cNvSpPr>
          <p:nvPr>
            <p:ph type="title"/>
          </p:nvPr>
        </p:nvSpPr>
        <p:spPr/>
        <p:txBody>
          <a:bodyPr/>
          <a:lstStyle/>
          <a:p>
            <a:r>
              <a:rPr lang="en-US" dirty="0"/>
              <a:t>The four horsemen= the white horse</a:t>
            </a:r>
          </a:p>
        </p:txBody>
      </p:sp>
      <p:sp>
        <p:nvSpPr>
          <p:cNvPr id="3" name="Content Placeholder 2">
            <a:extLst>
              <a:ext uri="{FF2B5EF4-FFF2-40B4-BE49-F238E27FC236}">
                <a16:creationId xmlns:a16="http://schemas.microsoft.com/office/drawing/2014/main" id="{E647F106-3FAE-4FF5-9A6E-85F94CC125E7}"/>
              </a:ext>
            </a:extLst>
          </p:cNvPr>
          <p:cNvSpPr>
            <a:spLocks noGrp="1"/>
          </p:cNvSpPr>
          <p:nvPr>
            <p:ph idx="1"/>
          </p:nvPr>
        </p:nvSpPr>
        <p:spPr/>
        <p:txBody>
          <a:bodyPr>
            <a:normAutofit/>
          </a:bodyPr>
          <a:lstStyle/>
          <a:p>
            <a:r>
              <a:rPr lang="en-US" sz="2800" b="1" dirty="0">
                <a:solidFill>
                  <a:schemeClr val="tx1"/>
                </a:solidFill>
              </a:rPr>
              <a:t>Revelation 6:1 </a:t>
            </a:r>
            <a:r>
              <a:rPr lang="en-US" sz="2800" b="0" i="0" dirty="0">
                <a:solidFill>
                  <a:srgbClr val="000000"/>
                </a:solidFill>
                <a:effectLst/>
                <a:latin typeface="system-ui"/>
              </a:rPr>
              <a:t>Then I saw the Lamb open one of the seven seals, and I heard one of the four living creatures call out, as with a voice of thunder, ‘Come!’ </a:t>
            </a:r>
            <a:r>
              <a:rPr lang="en-US" sz="2800" b="1" i="0" baseline="30000" dirty="0">
                <a:solidFill>
                  <a:srgbClr val="000000"/>
                </a:solidFill>
                <a:effectLst/>
                <a:latin typeface="system-ui"/>
              </a:rPr>
              <a:t>2 </a:t>
            </a:r>
            <a:r>
              <a:rPr lang="en-US" sz="2800" b="0" i="0" dirty="0">
                <a:solidFill>
                  <a:srgbClr val="000000"/>
                </a:solidFill>
                <a:effectLst/>
                <a:latin typeface="system-ui"/>
              </a:rPr>
              <a:t>I looked, and there was a white horse! Its rider </a:t>
            </a:r>
            <a:r>
              <a:rPr lang="en-US" sz="2800" b="0" i="0" u="sng" dirty="0">
                <a:solidFill>
                  <a:srgbClr val="000000"/>
                </a:solidFill>
                <a:effectLst/>
                <a:latin typeface="system-ui"/>
              </a:rPr>
              <a:t>had a bow</a:t>
            </a:r>
            <a:r>
              <a:rPr lang="en-US" sz="2800" b="0" i="0" dirty="0">
                <a:solidFill>
                  <a:srgbClr val="000000"/>
                </a:solidFill>
                <a:effectLst/>
                <a:latin typeface="system-ui"/>
              </a:rPr>
              <a:t>; a crown was given to him, and he came out conquering and to conquer.</a:t>
            </a:r>
            <a:endParaRPr lang="en-US" sz="2800" dirty="0"/>
          </a:p>
        </p:txBody>
      </p:sp>
    </p:spTree>
    <p:extLst>
      <p:ext uri="{BB962C8B-B14F-4D97-AF65-F5344CB8AC3E}">
        <p14:creationId xmlns:p14="http://schemas.microsoft.com/office/powerpoint/2010/main" val="302427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163B-3985-4228-8E20-F64EB8EC38DD}"/>
              </a:ext>
            </a:extLst>
          </p:cNvPr>
          <p:cNvSpPr>
            <a:spLocks noGrp="1"/>
          </p:cNvSpPr>
          <p:nvPr>
            <p:ph type="title"/>
          </p:nvPr>
        </p:nvSpPr>
        <p:spPr/>
        <p:txBody>
          <a:bodyPr/>
          <a:lstStyle/>
          <a:p>
            <a:r>
              <a:rPr lang="en-US" dirty="0"/>
              <a:t>The four horsemen= the white horse</a:t>
            </a:r>
          </a:p>
        </p:txBody>
      </p:sp>
      <p:sp>
        <p:nvSpPr>
          <p:cNvPr id="3" name="Content Placeholder 2">
            <a:extLst>
              <a:ext uri="{FF2B5EF4-FFF2-40B4-BE49-F238E27FC236}">
                <a16:creationId xmlns:a16="http://schemas.microsoft.com/office/drawing/2014/main" id="{E647F106-3FAE-4FF5-9A6E-85F94CC125E7}"/>
              </a:ext>
            </a:extLst>
          </p:cNvPr>
          <p:cNvSpPr>
            <a:spLocks noGrp="1"/>
          </p:cNvSpPr>
          <p:nvPr>
            <p:ph idx="1"/>
          </p:nvPr>
        </p:nvSpPr>
        <p:spPr/>
        <p:txBody>
          <a:bodyPr>
            <a:normAutofit/>
          </a:bodyPr>
          <a:lstStyle/>
          <a:p>
            <a:r>
              <a:rPr lang="en-US" sz="2800" b="1" dirty="0">
                <a:solidFill>
                  <a:schemeClr val="tx1"/>
                </a:solidFill>
              </a:rPr>
              <a:t>Revelation 6:1 </a:t>
            </a:r>
            <a:r>
              <a:rPr lang="en-US" sz="2800" b="0" i="0" dirty="0">
                <a:solidFill>
                  <a:srgbClr val="000000"/>
                </a:solidFill>
                <a:effectLst/>
                <a:latin typeface="system-ui"/>
              </a:rPr>
              <a:t>Then I saw heaven opened, and there was a white horse! Its rider is called Faithful and True, and in righteousness he judges and makes war. </a:t>
            </a:r>
            <a:r>
              <a:rPr lang="en-US" sz="2800" b="1" i="0" baseline="30000" dirty="0">
                <a:solidFill>
                  <a:srgbClr val="000000"/>
                </a:solidFill>
                <a:effectLst/>
                <a:latin typeface="system-ui"/>
              </a:rPr>
              <a:t>12 </a:t>
            </a:r>
            <a:r>
              <a:rPr lang="en-US" sz="2800" b="0" i="0" dirty="0">
                <a:solidFill>
                  <a:srgbClr val="000000"/>
                </a:solidFill>
                <a:effectLst/>
                <a:latin typeface="system-ui"/>
              </a:rPr>
              <a:t>His eyes are like a flame of fire, and on his head are many diadems; and he has a name inscribed that no one knows but himself. </a:t>
            </a:r>
            <a:r>
              <a:rPr lang="en-US" sz="2800" b="1" i="0" baseline="30000" dirty="0">
                <a:solidFill>
                  <a:srgbClr val="000000"/>
                </a:solidFill>
                <a:effectLst/>
                <a:latin typeface="system-ui"/>
              </a:rPr>
              <a:t>13 </a:t>
            </a:r>
            <a:r>
              <a:rPr lang="en-US" sz="2800" b="0" i="0" dirty="0">
                <a:solidFill>
                  <a:srgbClr val="000000"/>
                </a:solidFill>
                <a:effectLst/>
                <a:latin typeface="system-ui"/>
              </a:rPr>
              <a:t>He is clothed in a robe dipped in blood, and his name is called The Word of God…15 </a:t>
            </a:r>
            <a:r>
              <a:rPr lang="en-US" sz="2800" b="0" i="0" u="sng" dirty="0">
                <a:solidFill>
                  <a:srgbClr val="000000"/>
                </a:solidFill>
                <a:effectLst/>
                <a:latin typeface="system-ui"/>
              </a:rPr>
              <a:t>from his mouth comes a sharp sword</a:t>
            </a:r>
            <a:endParaRPr lang="en-US" sz="2800" u="sng" dirty="0"/>
          </a:p>
        </p:txBody>
      </p:sp>
    </p:spTree>
    <p:extLst>
      <p:ext uri="{BB962C8B-B14F-4D97-AF65-F5344CB8AC3E}">
        <p14:creationId xmlns:p14="http://schemas.microsoft.com/office/powerpoint/2010/main" val="546102433"/>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EEFF0-FB57-4CB4-8BFC-DF397689E2E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3.xml><?xml version="1.0" encoding="utf-8"?>
<ds:datastoreItem xmlns:ds="http://schemas.openxmlformats.org/officeDocument/2006/customXml" ds:itemID="{93932EF5-314F-409E-8020-FEE5FA079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{B8C1F89C-E030-4011-A5AF-98EDCC820B94}tf22712842_win32</Template>
  <TotalTime>190</TotalTime>
  <Words>1502</Words>
  <Application>Microsoft Office PowerPoint</Application>
  <PresentationFormat>Widescreen</PresentationFormat>
  <Paragraphs>63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Bookman Old Style</vt:lpstr>
      <vt:lpstr>Calibri</vt:lpstr>
      <vt:lpstr>Franklin Gothic Book</vt:lpstr>
      <vt:lpstr>Palatino Linotype</vt:lpstr>
      <vt:lpstr>system-ui</vt:lpstr>
      <vt:lpstr>1_RetrospectVTI</vt:lpstr>
      <vt:lpstr>Revelation 6</vt:lpstr>
      <vt:lpstr>"Amen!"</vt:lpstr>
      <vt:lpstr>The effect of the scene</vt:lpstr>
      <vt:lpstr>The seven seals</vt:lpstr>
      <vt:lpstr>How should we interpret these judgments?</vt:lpstr>
      <vt:lpstr>PowerPoint Presentation</vt:lpstr>
      <vt:lpstr>The four horsemen</vt:lpstr>
      <vt:lpstr>The four horsemen= the white horse</vt:lpstr>
      <vt:lpstr>The four horsemen= the white horse</vt:lpstr>
      <vt:lpstr>The four horsemen= the white horse</vt:lpstr>
      <vt:lpstr>The four horsemen= the white horse</vt:lpstr>
      <vt:lpstr>The four horsemen= the red horse </vt:lpstr>
      <vt:lpstr>Pax Romana</vt:lpstr>
      <vt:lpstr>The four horsemen= the black horse</vt:lpstr>
      <vt:lpstr>The four horsemen= the black horse</vt:lpstr>
      <vt:lpstr>The four horsemen= the black horse</vt:lpstr>
      <vt:lpstr>Domitian’s vine edict</vt:lpstr>
      <vt:lpstr>The four horsemen= the pale horse</vt:lpstr>
      <vt:lpstr>How long?</vt:lpstr>
      <vt:lpstr>The sixth seal= cosmic upheaval</vt:lpstr>
      <vt:lpstr>Practical takeaways</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6</dc:title>
  <dc:creator>Will Dilbeck</dc:creator>
  <cp:lastModifiedBy>Will Dilbeck</cp:lastModifiedBy>
  <cp:revision>1</cp:revision>
  <dcterms:created xsi:type="dcterms:W3CDTF">2023-01-04T12:38:25Z</dcterms:created>
  <dcterms:modified xsi:type="dcterms:W3CDTF">2023-01-04T15:48:47Z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