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sldIdLst>
    <p:sldId id="302"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2" r:id="rId19"/>
    <p:sldId id="333" r:id="rId20"/>
    <p:sldId id="334" r:id="rId21"/>
    <p:sldId id="33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50E964-51E3-433C-B663-1AD94915AC20}" v="1" dt="2023-01-08T12:17:55.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Dilbeck" userId="c6a52fc0-315a-4721-af5a-d356e9a96bf5" providerId="ADAL" clId="{1250E964-51E3-433C-B663-1AD94915AC20}"/>
    <pc:docChg chg="undo custSel addSld modSld sldOrd">
      <pc:chgData name="Will Dilbeck" userId="c6a52fc0-315a-4721-af5a-d356e9a96bf5" providerId="ADAL" clId="{1250E964-51E3-433C-B663-1AD94915AC20}" dt="2023-01-08T12:18:05.328" v="2056" actId="403"/>
      <pc:docMkLst>
        <pc:docMk/>
      </pc:docMkLst>
      <pc:sldChg chg="modSp new mod">
        <pc:chgData name="Will Dilbeck" userId="c6a52fc0-315a-4721-af5a-d356e9a96bf5" providerId="ADAL" clId="{1250E964-51E3-433C-B663-1AD94915AC20}" dt="2023-01-06T19:47:28.081" v="585" actId="114"/>
        <pc:sldMkLst>
          <pc:docMk/>
          <pc:sldMk cId="665680717" sldId="320"/>
        </pc:sldMkLst>
        <pc:spChg chg="mod">
          <ac:chgData name="Will Dilbeck" userId="c6a52fc0-315a-4721-af5a-d356e9a96bf5" providerId="ADAL" clId="{1250E964-51E3-433C-B663-1AD94915AC20}" dt="2023-01-06T19:42:24.620" v="25" actId="20577"/>
          <ac:spMkLst>
            <pc:docMk/>
            <pc:sldMk cId="665680717" sldId="320"/>
            <ac:spMk id="2" creationId="{299DC644-67DF-476F-BB38-1175E81ECB2C}"/>
          </ac:spMkLst>
        </pc:spChg>
        <pc:spChg chg="mod">
          <ac:chgData name="Will Dilbeck" userId="c6a52fc0-315a-4721-af5a-d356e9a96bf5" providerId="ADAL" clId="{1250E964-51E3-433C-B663-1AD94915AC20}" dt="2023-01-06T19:47:28.081" v="585" actId="114"/>
          <ac:spMkLst>
            <pc:docMk/>
            <pc:sldMk cId="665680717" sldId="320"/>
            <ac:spMk id="3" creationId="{FE3F167B-5D88-46FE-BE20-9DD03FCC80F9}"/>
          </ac:spMkLst>
        </pc:spChg>
      </pc:sldChg>
      <pc:sldChg chg="modSp new mod">
        <pc:chgData name="Will Dilbeck" userId="c6a52fc0-315a-4721-af5a-d356e9a96bf5" providerId="ADAL" clId="{1250E964-51E3-433C-B663-1AD94915AC20}" dt="2023-01-06T19:52:52.858" v="638" actId="20577"/>
        <pc:sldMkLst>
          <pc:docMk/>
          <pc:sldMk cId="2567526101" sldId="321"/>
        </pc:sldMkLst>
        <pc:spChg chg="mod">
          <ac:chgData name="Will Dilbeck" userId="c6a52fc0-315a-4721-af5a-d356e9a96bf5" providerId="ADAL" clId="{1250E964-51E3-433C-B663-1AD94915AC20}" dt="2023-01-06T19:52:52.858" v="638" actId="20577"/>
          <ac:spMkLst>
            <pc:docMk/>
            <pc:sldMk cId="2567526101" sldId="321"/>
            <ac:spMk id="2" creationId="{5D453E98-6A17-4DC3-8407-665498004B0B}"/>
          </ac:spMkLst>
        </pc:spChg>
        <pc:spChg chg="mod">
          <ac:chgData name="Will Dilbeck" userId="c6a52fc0-315a-4721-af5a-d356e9a96bf5" providerId="ADAL" clId="{1250E964-51E3-433C-B663-1AD94915AC20}" dt="2023-01-06T19:52:48.718" v="634" actId="115"/>
          <ac:spMkLst>
            <pc:docMk/>
            <pc:sldMk cId="2567526101" sldId="321"/>
            <ac:spMk id="3" creationId="{CD29C096-6694-48E5-B3B9-A303C5210F89}"/>
          </ac:spMkLst>
        </pc:spChg>
      </pc:sldChg>
      <pc:sldChg chg="modSp new mod">
        <pc:chgData name="Will Dilbeck" userId="c6a52fc0-315a-4721-af5a-d356e9a96bf5" providerId="ADAL" clId="{1250E964-51E3-433C-B663-1AD94915AC20}" dt="2023-01-06T19:54:50.303" v="710" actId="115"/>
        <pc:sldMkLst>
          <pc:docMk/>
          <pc:sldMk cId="3283826925" sldId="322"/>
        </pc:sldMkLst>
        <pc:spChg chg="mod">
          <ac:chgData name="Will Dilbeck" userId="c6a52fc0-315a-4721-af5a-d356e9a96bf5" providerId="ADAL" clId="{1250E964-51E3-433C-B663-1AD94915AC20}" dt="2023-01-06T19:53:08.350" v="675" actId="20577"/>
          <ac:spMkLst>
            <pc:docMk/>
            <pc:sldMk cId="3283826925" sldId="322"/>
            <ac:spMk id="2" creationId="{6E938FA3-883F-43EE-963E-10DEF5D62BDB}"/>
          </ac:spMkLst>
        </pc:spChg>
        <pc:spChg chg="mod">
          <ac:chgData name="Will Dilbeck" userId="c6a52fc0-315a-4721-af5a-d356e9a96bf5" providerId="ADAL" clId="{1250E964-51E3-433C-B663-1AD94915AC20}" dt="2023-01-06T19:54:50.303" v="710" actId="115"/>
          <ac:spMkLst>
            <pc:docMk/>
            <pc:sldMk cId="3283826925" sldId="322"/>
            <ac:spMk id="3" creationId="{5FD03D54-AFFD-4DAE-9645-64FF9B8B421C}"/>
          </ac:spMkLst>
        </pc:spChg>
      </pc:sldChg>
      <pc:sldChg chg="modSp add mod">
        <pc:chgData name="Will Dilbeck" userId="c6a52fc0-315a-4721-af5a-d356e9a96bf5" providerId="ADAL" clId="{1250E964-51E3-433C-B663-1AD94915AC20}" dt="2023-01-06T19:56:05.468" v="720" actId="115"/>
        <pc:sldMkLst>
          <pc:docMk/>
          <pc:sldMk cId="311552408" sldId="323"/>
        </pc:sldMkLst>
        <pc:spChg chg="mod">
          <ac:chgData name="Will Dilbeck" userId="c6a52fc0-315a-4721-af5a-d356e9a96bf5" providerId="ADAL" clId="{1250E964-51E3-433C-B663-1AD94915AC20}" dt="2023-01-06T19:56:05.468" v="720" actId="115"/>
          <ac:spMkLst>
            <pc:docMk/>
            <pc:sldMk cId="311552408" sldId="323"/>
            <ac:spMk id="3" creationId="{5FD03D54-AFFD-4DAE-9645-64FF9B8B421C}"/>
          </ac:spMkLst>
        </pc:spChg>
      </pc:sldChg>
      <pc:sldChg chg="modSp new mod">
        <pc:chgData name="Will Dilbeck" userId="c6a52fc0-315a-4721-af5a-d356e9a96bf5" providerId="ADAL" clId="{1250E964-51E3-433C-B663-1AD94915AC20}" dt="2023-01-06T19:59:56.233" v="920" actId="14100"/>
        <pc:sldMkLst>
          <pc:docMk/>
          <pc:sldMk cId="1267070534" sldId="324"/>
        </pc:sldMkLst>
        <pc:spChg chg="mod">
          <ac:chgData name="Will Dilbeck" userId="c6a52fc0-315a-4721-af5a-d356e9a96bf5" providerId="ADAL" clId="{1250E964-51E3-433C-B663-1AD94915AC20}" dt="2023-01-06T19:56:48.467" v="743" actId="20577"/>
          <ac:spMkLst>
            <pc:docMk/>
            <pc:sldMk cId="1267070534" sldId="324"/>
            <ac:spMk id="2" creationId="{7EC13FB9-AFA8-4944-A3C5-824E9AB7A358}"/>
          </ac:spMkLst>
        </pc:spChg>
        <pc:spChg chg="mod">
          <ac:chgData name="Will Dilbeck" userId="c6a52fc0-315a-4721-af5a-d356e9a96bf5" providerId="ADAL" clId="{1250E964-51E3-433C-B663-1AD94915AC20}" dt="2023-01-06T19:59:56.233" v="920" actId="14100"/>
          <ac:spMkLst>
            <pc:docMk/>
            <pc:sldMk cId="1267070534" sldId="324"/>
            <ac:spMk id="3" creationId="{888A57BA-D352-4A30-8BBA-15F0A4AE18EA}"/>
          </ac:spMkLst>
        </pc:spChg>
      </pc:sldChg>
      <pc:sldChg chg="modSp new mod">
        <pc:chgData name="Will Dilbeck" userId="c6a52fc0-315a-4721-af5a-d356e9a96bf5" providerId="ADAL" clId="{1250E964-51E3-433C-B663-1AD94915AC20}" dt="2023-01-06T20:02:43.011" v="969" actId="20577"/>
        <pc:sldMkLst>
          <pc:docMk/>
          <pc:sldMk cId="1346249751" sldId="325"/>
        </pc:sldMkLst>
        <pc:spChg chg="mod">
          <ac:chgData name="Will Dilbeck" userId="c6a52fc0-315a-4721-af5a-d356e9a96bf5" providerId="ADAL" clId="{1250E964-51E3-433C-B663-1AD94915AC20}" dt="2023-01-06T20:02:43.011" v="969" actId="20577"/>
          <ac:spMkLst>
            <pc:docMk/>
            <pc:sldMk cId="1346249751" sldId="325"/>
            <ac:spMk id="2" creationId="{E065B0F3-8B61-4558-96F3-B5FA70BAE664}"/>
          </ac:spMkLst>
        </pc:spChg>
        <pc:spChg chg="mod">
          <ac:chgData name="Will Dilbeck" userId="c6a52fc0-315a-4721-af5a-d356e9a96bf5" providerId="ADAL" clId="{1250E964-51E3-433C-B663-1AD94915AC20}" dt="2023-01-06T20:02:32.084" v="945" actId="115"/>
          <ac:spMkLst>
            <pc:docMk/>
            <pc:sldMk cId="1346249751" sldId="325"/>
            <ac:spMk id="3" creationId="{25D38E5C-2297-4085-8A80-1B1F542B12C8}"/>
          </ac:spMkLst>
        </pc:spChg>
      </pc:sldChg>
      <pc:sldChg chg="modSp new mod">
        <pc:chgData name="Will Dilbeck" userId="c6a52fc0-315a-4721-af5a-d356e9a96bf5" providerId="ADAL" clId="{1250E964-51E3-433C-B663-1AD94915AC20}" dt="2023-01-06T20:04:14.765" v="1029" actId="115"/>
        <pc:sldMkLst>
          <pc:docMk/>
          <pc:sldMk cId="1465699861" sldId="326"/>
        </pc:sldMkLst>
        <pc:spChg chg="mod">
          <ac:chgData name="Will Dilbeck" userId="c6a52fc0-315a-4721-af5a-d356e9a96bf5" providerId="ADAL" clId="{1250E964-51E3-433C-B663-1AD94915AC20}" dt="2023-01-06T20:03:06.492" v="998" actId="20577"/>
          <ac:spMkLst>
            <pc:docMk/>
            <pc:sldMk cId="1465699861" sldId="326"/>
            <ac:spMk id="2" creationId="{80564BB9-D7CC-425F-A1D2-DC9DB21A0D97}"/>
          </ac:spMkLst>
        </pc:spChg>
        <pc:spChg chg="mod">
          <ac:chgData name="Will Dilbeck" userId="c6a52fc0-315a-4721-af5a-d356e9a96bf5" providerId="ADAL" clId="{1250E964-51E3-433C-B663-1AD94915AC20}" dt="2023-01-06T20:04:14.765" v="1029" actId="115"/>
          <ac:spMkLst>
            <pc:docMk/>
            <pc:sldMk cId="1465699861" sldId="326"/>
            <ac:spMk id="3" creationId="{10AD240C-31BD-4283-A7F5-2400A42722D5}"/>
          </ac:spMkLst>
        </pc:spChg>
      </pc:sldChg>
      <pc:sldChg chg="addSp delSp modSp new mod setBg modClrScheme setClrOvrMap chgLayout">
        <pc:chgData name="Will Dilbeck" userId="c6a52fc0-315a-4721-af5a-d356e9a96bf5" providerId="ADAL" clId="{1250E964-51E3-433C-B663-1AD94915AC20}" dt="2023-01-08T11:23:59.104" v="1439" actId="27636"/>
        <pc:sldMkLst>
          <pc:docMk/>
          <pc:sldMk cId="602115787" sldId="327"/>
        </pc:sldMkLst>
        <pc:spChg chg="mod ord">
          <ac:chgData name="Will Dilbeck" userId="c6a52fc0-315a-4721-af5a-d356e9a96bf5" providerId="ADAL" clId="{1250E964-51E3-433C-B663-1AD94915AC20}" dt="2023-01-06T22:08:33.941" v="1203" actId="26606"/>
          <ac:spMkLst>
            <pc:docMk/>
            <pc:sldMk cId="602115787" sldId="327"/>
            <ac:spMk id="2" creationId="{06269C07-9FF9-453D-8479-B2E66FDD7C90}"/>
          </ac:spMkLst>
        </pc:spChg>
        <pc:spChg chg="del mod ord">
          <ac:chgData name="Will Dilbeck" userId="c6a52fc0-315a-4721-af5a-d356e9a96bf5" providerId="ADAL" clId="{1250E964-51E3-433C-B663-1AD94915AC20}" dt="2023-01-06T20:06:22.442" v="1053" actId="700"/>
          <ac:spMkLst>
            <pc:docMk/>
            <pc:sldMk cId="602115787" sldId="327"/>
            <ac:spMk id="3" creationId="{F4736F69-2CE7-4C4F-A630-94E11FD2F0B8}"/>
          </ac:spMkLst>
        </pc:spChg>
        <pc:spChg chg="add del mod ord">
          <ac:chgData name="Will Dilbeck" userId="c6a52fc0-315a-4721-af5a-d356e9a96bf5" providerId="ADAL" clId="{1250E964-51E3-433C-B663-1AD94915AC20}" dt="2023-01-08T11:23:59.104" v="1439" actId="27636"/>
          <ac:spMkLst>
            <pc:docMk/>
            <pc:sldMk cId="602115787" sldId="327"/>
            <ac:spMk id="4" creationId="{D528F521-B271-464E-90F0-71EB973D8F7E}"/>
          </ac:spMkLst>
        </pc:spChg>
        <pc:spChg chg="add del mod ord">
          <ac:chgData name="Will Dilbeck" userId="c6a52fc0-315a-4721-af5a-d356e9a96bf5" providerId="ADAL" clId="{1250E964-51E3-433C-B663-1AD94915AC20}" dt="2023-01-06T22:08:10.186" v="1190" actId="700"/>
          <ac:spMkLst>
            <pc:docMk/>
            <pc:sldMk cId="602115787" sldId="327"/>
            <ac:spMk id="5" creationId="{E78AEE8A-5F84-4E4E-90CA-FFEAD3FAAC5F}"/>
          </ac:spMkLst>
        </pc:spChg>
        <pc:spChg chg="add del">
          <ac:chgData name="Will Dilbeck" userId="c6a52fc0-315a-4721-af5a-d356e9a96bf5" providerId="ADAL" clId="{1250E964-51E3-433C-B663-1AD94915AC20}" dt="2023-01-06T22:08:33.941" v="1203" actId="26606"/>
          <ac:spMkLst>
            <pc:docMk/>
            <pc:sldMk cId="602115787" sldId="327"/>
            <ac:spMk id="9" creationId="{5DB0431E-0B04-44A1-9C51-531E28D18A60}"/>
          </ac:spMkLst>
        </pc:spChg>
        <pc:spChg chg="add del">
          <ac:chgData name="Will Dilbeck" userId="c6a52fc0-315a-4721-af5a-d356e9a96bf5" providerId="ADAL" clId="{1250E964-51E3-433C-B663-1AD94915AC20}" dt="2023-01-06T22:08:21.886" v="1193" actId="26606"/>
          <ac:spMkLst>
            <pc:docMk/>
            <pc:sldMk cId="602115787" sldId="327"/>
            <ac:spMk id="10" creationId="{876248C8-0720-48AB-91BA-5F530BB41E5E}"/>
          </ac:spMkLst>
        </pc:spChg>
        <pc:spChg chg="add del">
          <ac:chgData name="Will Dilbeck" userId="c6a52fc0-315a-4721-af5a-d356e9a96bf5" providerId="ADAL" clId="{1250E964-51E3-433C-B663-1AD94915AC20}" dt="2023-01-06T22:08:33.941" v="1203" actId="26606"/>
          <ac:spMkLst>
            <pc:docMk/>
            <pc:sldMk cId="602115787" sldId="327"/>
            <ac:spMk id="11" creationId="{6B424749-EEE0-49C9-9ABF-97B171A3EA00}"/>
          </ac:spMkLst>
        </pc:spChg>
        <pc:spChg chg="add del">
          <ac:chgData name="Will Dilbeck" userId="c6a52fc0-315a-4721-af5a-d356e9a96bf5" providerId="ADAL" clId="{1250E964-51E3-433C-B663-1AD94915AC20}" dt="2023-01-06T22:08:21.886" v="1193" actId="26606"/>
          <ac:spMkLst>
            <pc:docMk/>
            <pc:sldMk cId="602115787" sldId="327"/>
            <ac:spMk id="12" creationId="{523BEDA7-D0B8-4802-8168-92452653BC9F}"/>
          </ac:spMkLst>
        </pc:spChg>
        <pc:spChg chg="add del">
          <ac:chgData name="Will Dilbeck" userId="c6a52fc0-315a-4721-af5a-d356e9a96bf5" providerId="ADAL" clId="{1250E964-51E3-433C-B663-1AD94915AC20}" dt="2023-01-06T22:08:21.886" v="1193" actId="26606"/>
          <ac:spMkLst>
            <pc:docMk/>
            <pc:sldMk cId="602115787" sldId="327"/>
            <ac:spMk id="14" creationId="{D2EFF34B-7B1A-4F9D-8CEE-A40962BC7C21}"/>
          </ac:spMkLst>
        </pc:spChg>
        <pc:spChg chg="add del">
          <ac:chgData name="Will Dilbeck" userId="c6a52fc0-315a-4721-af5a-d356e9a96bf5" providerId="ADAL" clId="{1250E964-51E3-433C-B663-1AD94915AC20}" dt="2023-01-06T22:08:23.923" v="1195" actId="26606"/>
          <ac:spMkLst>
            <pc:docMk/>
            <pc:sldMk cId="602115787" sldId="327"/>
            <ac:spMk id="16" creationId="{E4CFB4D4-CFF3-4172-AB21-A2B3D1223E9E}"/>
          </ac:spMkLst>
        </pc:spChg>
        <pc:spChg chg="add del mod">
          <ac:chgData name="Will Dilbeck" userId="c6a52fc0-315a-4721-af5a-d356e9a96bf5" providerId="ADAL" clId="{1250E964-51E3-433C-B663-1AD94915AC20}" dt="2023-01-06T22:08:33.941" v="1203" actId="26606"/>
          <ac:spMkLst>
            <pc:docMk/>
            <pc:sldMk cId="602115787" sldId="327"/>
            <ac:spMk id="19" creationId="{D528F521-B271-464E-90F0-71EB973D8F7E}"/>
          </ac:spMkLst>
        </pc:spChg>
        <pc:graphicFrameChg chg="add del">
          <ac:chgData name="Will Dilbeck" userId="c6a52fc0-315a-4721-af5a-d356e9a96bf5" providerId="ADAL" clId="{1250E964-51E3-433C-B663-1AD94915AC20}" dt="2023-01-06T22:08:21.886" v="1193" actId="26606"/>
          <ac:graphicFrameMkLst>
            <pc:docMk/>
            <pc:sldMk cId="602115787" sldId="327"/>
            <ac:graphicFrameMk id="6" creationId="{6FB72AC6-1A95-DEE4-C065-618C42F59446}"/>
          </ac:graphicFrameMkLst>
        </pc:graphicFrameChg>
        <pc:graphicFrameChg chg="add del">
          <ac:chgData name="Will Dilbeck" userId="c6a52fc0-315a-4721-af5a-d356e9a96bf5" providerId="ADAL" clId="{1250E964-51E3-433C-B663-1AD94915AC20}" dt="2023-01-06T22:08:23.923" v="1195" actId="26606"/>
          <ac:graphicFrameMkLst>
            <pc:docMk/>
            <pc:sldMk cId="602115787" sldId="327"/>
            <ac:graphicFrameMk id="17" creationId="{CACF79D9-1911-97D5-E820-BABAA11064C1}"/>
          </ac:graphicFrameMkLst>
        </pc:graphicFrameChg>
      </pc:sldChg>
      <pc:sldChg chg="modSp new mod">
        <pc:chgData name="Will Dilbeck" userId="c6a52fc0-315a-4721-af5a-d356e9a96bf5" providerId="ADAL" clId="{1250E964-51E3-433C-B663-1AD94915AC20}" dt="2023-01-06T22:09:30.487" v="1221" actId="27636"/>
        <pc:sldMkLst>
          <pc:docMk/>
          <pc:sldMk cId="3532494270" sldId="328"/>
        </pc:sldMkLst>
        <pc:spChg chg="mod">
          <ac:chgData name="Will Dilbeck" userId="c6a52fc0-315a-4721-af5a-d356e9a96bf5" providerId="ADAL" clId="{1250E964-51E3-433C-B663-1AD94915AC20}" dt="2023-01-06T22:08:50.432" v="1215" actId="20577"/>
          <ac:spMkLst>
            <pc:docMk/>
            <pc:sldMk cId="3532494270" sldId="328"/>
            <ac:spMk id="2" creationId="{11196F13-12EC-4BA9-A804-0B08B503A66B}"/>
          </ac:spMkLst>
        </pc:spChg>
        <pc:spChg chg="mod">
          <ac:chgData name="Will Dilbeck" userId="c6a52fc0-315a-4721-af5a-d356e9a96bf5" providerId="ADAL" clId="{1250E964-51E3-433C-B663-1AD94915AC20}" dt="2023-01-06T22:09:30.487" v="1221" actId="27636"/>
          <ac:spMkLst>
            <pc:docMk/>
            <pc:sldMk cId="3532494270" sldId="328"/>
            <ac:spMk id="3" creationId="{35599654-7D74-41FC-B59F-B19F725057D2}"/>
          </ac:spMkLst>
        </pc:spChg>
      </pc:sldChg>
      <pc:sldChg chg="addSp modSp new mod modClrScheme chgLayout">
        <pc:chgData name="Will Dilbeck" userId="c6a52fc0-315a-4721-af5a-d356e9a96bf5" providerId="ADAL" clId="{1250E964-51E3-433C-B663-1AD94915AC20}" dt="2023-01-08T11:28:12.828" v="1569" actId="27636"/>
        <pc:sldMkLst>
          <pc:docMk/>
          <pc:sldMk cId="2854162500" sldId="329"/>
        </pc:sldMkLst>
        <pc:spChg chg="mod ord">
          <ac:chgData name="Will Dilbeck" userId="c6a52fc0-315a-4721-af5a-d356e9a96bf5" providerId="ADAL" clId="{1250E964-51E3-433C-B663-1AD94915AC20}" dt="2023-01-08T11:24:23.367" v="1440" actId="700"/>
          <ac:spMkLst>
            <pc:docMk/>
            <pc:sldMk cId="2854162500" sldId="329"/>
            <ac:spMk id="2" creationId="{4456178D-3F49-419D-811E-941A97A0A2E1}"/>
          </ac:spMkLst>
        </pc:spChg>
        <pc:spChg chg="mod ord">
          <ac:chgData name="Will Dilbeck" userId="c6a52fc0-315a-4721-af5a-d356e9a96bf5" providerId="ADAL" clId="{1250E964-51E3-433C-B663-1AD94915AC20}" dt="2023-01-08T11:28:12.823" v="1568" actId="27636"/>
          <ac:spMkLst>
            <pc:docMk/>
            <pc:sldMk cId="2854162500" sldId="329"/>
            <ac:spMk id="3" creationId="{40D9D0DA-AB65-4A6C-AB71-01B871953690}"/>
          </ac:spMkLst>
        </pc:spChg>
        <pc:spChg chg="add mod ord">
          <ac:chgData name="Will Dilbeck" userId="c6a52fc0-315a-4721-af5a-d356e9a96bf5" providerId="ADAL" clId="{1250E964-51E3-433C-B663-1AD94915AC20}" dt="2023-01-08T11:25:09.904" v="1490" actId="1076"/>
          <ac:spMkLst>
            <pc:docMk/>
            <pc:sldMk cId="2854162500" sldId="329"/>
            <ac:spMk id="4" creationId="{9F399F1F-1957-411A-A191-EEF2637823BC}"/>
          </ac:spMkLst>
        </pc:spChg>
        <pc:spChg chg="add mod ord">
          <ac:chgData name="Will Dilbeck" userId="c6a52fc0-315a-4721-af5a-d356e9a96bf5" providerId="ADAL" clId="{1250E964-51E3-433C-B663-1AD94915AC20}" dt="2023-01-08T11:25:20.319" v="1493" actId="255"/>
          <ac:spMkLst>
            <pc:docMk/>
            <pc:sldMk cId="2854162500" sldId="329"/>
            <ac:spMk id="5" creationId="{F3D1EB40-AC07-443E-BAF9-D04632383AB6}"/>
          </ac:spMkLst>
        </pc:spChg>
        <pc:spChg chg="add mod ord">
          <ac:chgData name="Will Dilbeck" userId="c6a52fc0-315a-4721-af5a-d356e9a96bf5" providerId="ADAL" clId="{1250E964-51E3-433C-B663-1AD94915AC20}" dt="2023-01-08T11:28:12.828" v="1569" actId="27636"/>
          <ac:spMkLst>
            <pc:docMk/>
            <pc:sldMk cId="2854162500" sldId="329"/>
            <ac:spMk id="6" creationId="{5ED02BD0-874D-4D11-9930-924BE2D00E8F}"/>
          </ac:spMkLst>
        </pc:spChg>
      </pc:sldChg>
      <pc:sldChg chg="modSp new mod">
        <pc:chgData name="Will Dilbeck" userId="c6a52fc0-315a-4721-af5a-d356e9a96bf5" providerId="ADAL" clId="{1250E964-51E3-433C-B663-1AD94915AC20}" dt="2023-01-06T22:16:27.753" v="1337" actId="115"/>
        <pc:sldMkLst>
          <pc:docMk/>
          <pc:sldMk cId="218588126" sldId="330"/>
        </pc:sldMkLst>
        <pc:spChg chg="mod">
          <ac:chgData name="Will Dilbeck" userId="c6a52fc0-315a-4721-af5a-d356e9a96bf5" providerId="ADAL" clId="{1250E964-51E3-433C-B663-1AD94915AC20}" dt="2023-01-06T22:15:25.580" v="1308" actId="20577"/>
          <ac:spMkLst>
            <pc:docMk/>
            <pc:sldMk cId="218588126" sldId="330"/>
            <ac:spMk id="2" creationId="{25B8250D-6D6F-437E-B1EC-A33579C25801}"/>
          </ac:spMkLst>
        </pc:spChg>
        <pc:spChg chg="mod">
          <ac:chgData name="Will Dilbeck" userId="c6a52fc0-315a-4721-af5a-d356e9a96bf5" providerId="ADAL" clId="{1250E964-51E3-433C-B663-1AD94915AC20}" dt="2023-01-06T22:16:27.753" v="1337" actId="115"/>
          <ac:spMkLst>
            <pc:docMk/>
            <pc:sldMk cId="218588126" sldId="330"/>
            <ac:spMk id="3" creationId="{856EAE8A-3838-4B69-966D-B38451967E1E}"/>
          </ac:spMkLst>
        </pc:spChg>
      </pc:sldChg>
      <pc:sldChg chg="modSp new mod">
        <pc:chgData name="Will Dilbeck" userId="c6a52fc0-315a-4721-af5a-d356e9a96bf5" providerId="ADAL" clId="{1250E964-51E3-433C-B663-1AD94915AC20}" dt="2023-01-07T16:55:40.563" v="1385" actId="113"/>
        <pc:sldMkLst>
          <pc:docMk/>
          <pc:sldMk cId="4036346616" sldId="331"/>
        </pc:sldMkLst>
        <pc:spChg chg="mod">
          <ac:chgData name="Will Dilbeck" userId="c6a52fc0-315a-4721-af5a-d356e9a96bf5" providerId="ADAL" clId="{1250E964-51E3-433C-B663-1AD94915AC20}" dt="2023-01-07T16:49:15.663" v="1358" actId="20577"/>
          <ac:spMkLst>
            <pc:docMk/>
            <pc:sldMk cId="4036346616" sldId="331"/>
            <ac:spMk id="2" creationId="{798BDDA7-9E43-43BE-906D-CAF0E4316B52}"/>
          </ac:spMkLst>
        </pc:spChg>
        <pc:spChg chg="mod">
          <ac:chgData name="Will Dilbeck" userId="c6a52fc0-315a-4721-af5a-d356e9a96bf5" providerId="ADAL" clId="{1250E964-51E3-433C-B663-1AD94915AC20}" dt="2023-01-07T16:55:40.563" v="1385" actId="113"/>
          <ac:spMkLst>
            <pc:docMk/>
            <pc:sldMk cId="4036346616" sldId="331"/>
            <ac:spMk id="3" creationId="{ADA4408A-8CA7-4E24-918F-78B929E64AB0}"/>
          </ac:spMkLst>
        </pc:spChg>
      </pc:sldChg>
      <pc:sldChg chg="addSp delSp modSp new mod modClrScheme chgLayout">
        <pc:chgData name="Will Dilbeck" userId="c6a52fc0-315a-4721-af5a-d356e9a96bf5" providerId="ADAL" clId="{1250E964-51E3-433C-B663-1AD94915AC20}" dt="2023-01-08T11:56:46.853" v="1829" actId="115"/>
        <pc:sldMkLst>
          <pc:docMk/>
          <pc:sldMk cId="2640488679" sldId="332"/>
        </pc:sldMkLst>
        <pc:spChg chg="mod ord">
          <ac:chgData name="Will Dilbeck" userId="c6a52fc0-315a-4721-af5a-d356e9a96bf5" providerId="ADAL" clId="{1250E964-51E3-433C-B663-1AD94915AC20}" dt="2023-01-08T11:45:57.118" v="1593" actId="700"/>
          <ac:spMkLst>
            <pc:docMk/>
            <pc:sldMk cId="2640488679" sldId="332"/>
            <ac:spMk id="2" creationId="{D589EE8A-85E3-4CBA-A243-96EA3A226B97}"/>
          </ac:spMkLst>
        </pc:spChg>
        <pc:spChg chg="del mod ord">
          <ac:chgData name="Will Dilbeck" userId="c6a52fc0-315a-4721-af5a-d356e9a96bf5" providerId="ADAL" clId="{1250E964-51E3-433C-B663-1AD94915AC20}" dt="2023-01-08T11:45:57.118" v="1593" actId="700"/>
          <ac:spMkLst>
            <pc:docMk/>
            <pc:sldMk cId="2640488679" sldId="332"/>
            <ac:spMk id="3" creationId="{A36C85CD-5792-4384-BDCC-50903DA83291}"/>
          </ac:spMkLst>
        </pc:spChg>
        <pc:spChg chg="add mod ord">
          <ac:chgData name="Will Dilbeck" userId="c6a52fc0-315a-4721-af5a-d356e9a96bf5" providerId="ADAL" clId="{1250E964-51E3-433C-B663-1AD94915AC20}" dt="2023-01-08T11:48:44.057" v="1623" actId="403"/>
          <ac:spMkLst>
            <pc:docMk/>
            <pc:sldMk cId="2640488679" sldId="332"/>
            <ac:spMk id="4" creationId="{25E5C20A-F8D3-4B73-B8D2-105AE59A8CC8}"/>
          </ac:spMkLst>
        </pc:spChg>
        <pc:spChg chg="add mod ord">
          <ac:chgData name="Will Dilbeck" userId="c6a52fc0-315a-4721-af5a-d356e9a96bf5" providerId="ADAL" clId="{1250E964-51E3-433C-B663-1AD94915AC20}" dt="2023-01-08T11:56:46.853" v="1829" actId="115"/>
          <ac:spMkLst>
            <pc:docMk/>
            <pc:sldMk cId="2640488679" sldId="332"/>
            <ac:spMk id="5" creationId="{3385D358-297B-4EB1-BD78-D175823F6D4F}"/>
          </ac:spMkLst>
        </pc:spChg>
      </pc:sldChg>
      <pc:sldChg chg="add ord">
        <pc:chgData name="Will Dilbeck" userId="c6a52fc0-315a-4721-af5a-d356e9a96bf5" providerId="ADAL" clId="{1250E964-51E3-433C-B663-1AD94915AC20}" dt="2023-01-08T12:00:51.154" v="1832"/>
        <pc:sldMkLst>
          <pc:docMk/>
          <pc:sldMk cId="3097218543" sldId="333"/>
        </pc:sldMkLst>
      </pc:sldChg>
      <pc:sldChg chg="addSp delSp modSp new mod setBg modClrScheme chgLayout">
        <pc:chgData name="Will Dilbeck" userId="c6a52fc0-315a-4721-af5a-d356e9a96bf5" providerId="ADAL" clId="{1250E964-51E3-433C-B663-1AD94915AC20}" dt="2023-01-08T12:18:05.328" v="2056" actId="403"/>
        <pc:sldMkLst>
          <pc:docMk/>
          <pc:sldMk cId="1800979649" sldId="334"/>
        </pc:sldMkLst>
        <pc:spChg chg="mod ord">
          <ac:chgData name="Will Dilbeck" userId="c6a52fc0-315a-4721-af5a-d356e9a96bf5" providerId="ADAL" clId="{1250E964-51E3-433C-B663-1AD94915AC20}" dt="2023-01-08T12:17:59.503" v="2054" actId="26606"/>
          <ac:spMkLst>
            <pc:docMk/>
            <pc:sldMk cId="1800979649" sldId="334"/>
            <ac:spMk id="2" creationId="{3FC27FD7-4C0D-499E-A8CC-6E1DBE81E158}"/>
          </ac:spMkLst>
        </pc:spChg>
        <pc:spChg chg="del mod ord">
          <ac:chgData name="Will Dilbeck" userId="c6a52fc0-315a-4721-af5a-d356e9a96bf5" providerId="ADAL" clId="{1250E964-51E3-433C-B663-1AD94915AC20}" dt="2023-01-08T12:01:04.003" v="1848" actId="700"/>
          <ac:spMkLst>
            <pc:docMk/>
            <pc:sldMk cId="1800979649" sldId="334"/>
            <ac:spMk id="3" creationId="{DBDD85A9-7117-4F54-BFA5-F05AAE87C069}"/>
          </ac:spMkLst>
        </pc:spChg>
        <pc:spChg chg="add mod ord">
          <ac:chgData name="Will Dilbeck" userId="c6a52fc0-315a-4721-af5a-d356e9a96bf5" providerId="ADAL" clId="{1250E964-51E3-433C-B663-1AD94915AC20}" dt="2023-01-08T12:18:05.328" v="2056" actId="403"/>
          <ac:spMkLst>
            <pc:docMk/>
            <pc:sldMk cId="1800979649" sldId="334"/>
            <ac:spMk id="4" creationId="{B52BC3F4-A593-469A-9360-4EAACB67AC42}"/>
          </ac:spMkLst>
        </pc:spChg>
        <pc:spChg chg="add del mod ord">
          <ac:chgData name="Will Dilbeck" userId="c6a52fc0-315a-4721-af5a-d356e9a96bf5" providerId="ADAL" clId="{1250E964-51E3-433C-B663-1AD94915AC20}" dt="2023-01-08T12:17:55.887" v="2053"/>
          <ac:spMkLst>
            <pc:docMk/>
            <pc:sldMk cId="1800979649" sldId="334"/>
            <ac:spMk id="5" creationId="{EEFB60BA-FA14-4595-AD4B-EDBE1BD598F2}"/>
          </ac:spMkLst>
        </pc:spChg>
        <pc:spChg chg="add">
          <ac:chgData name="Will Dilbeck" userId="c6a52fc0-315a-4721-af5a-d356e9a96bf5" providerId="ADAL" clId="{1250E964-51E3-433C-B663-1AD94915AC20}" dt="2023-01-08T12:17:59.503" v="2054" actId="26606"/>
          <ac:spMkLst>
            <pc:docMk/>
            <pc:sldMk cId="1800979649" sldId="334"/>
            <ac:spMk id="1031" creationId="{5B6D324E-2D03-4162-AF1E-D5E32234E254}"/>
          </ac:spMkLst>
        </pc:spChg>
        <pc:spChg chg="add">
          <ac:chgData name="Will Dilbeck" userId="c6a52fc0-315a-4721-af5a-d356e9a96bf5" providerId="ADAL" clId="{1250E964-51E3-433C-B663-1AD94915AC20}" dt="2023-01-08T12:17:59.503" v="2054" actId="26606"/>
          <ac:spMkLst>
            <pc:docMk/>
            <pc:sldMk cId="1800979649" sldId="334"/>
            <ac:spMk id="1033" creationId="{0B67D982-25C5-4CC2-AA64-276BE3B2CA75}"/>
          </ac:spMkLst>
        </pc:spChg>
        <pc:picChg chg="add mod">
          <ac:chgData name="Will Dilbeck" userId="c6a52fc0-315a-4721-af5a-d356e9a96bf5" providerId="ADAL" clId="{1250E964-51E3-433C-B663-1AD94915AC20}" dt="2023-01-08T12:17:59.503" v="2054" actId="26606"/>
          <ac:picMkLst>
            <pc:docMk/>
            <pc:sldMk cId="1800979649" sldId="334"/>
            <ac:picMk id="1026" creationId="{C22C054F-6C4F-412F-92B8-32B26B61015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184DA70-C731-4C70-880D-CCD4705E623C}" type="datetime1">
              <a:rPr lang="en-US" smtClean="0"/>
              <a:t>1/6/2023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A98EE3D-8CD1-4C3F-BD1C-C98C9596463C}"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1035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57733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264864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802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7606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8161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259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153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206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9596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1/6/2023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016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2D6E202-B606-4609-B914-27C9371A1F6D}" type="datetime1">
              <a:rPr lang="en-US" smtClean="0"/>
              <a:t>1/6/2023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6016885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ED30C-1326-4F24-8363-CA7E6406F7C2}"/>
              </a:ext>
            </a:extLst>
          </p:cNvPr>
          <p:cNvSpPr>
            <a:spLocks noGrp="1"/>
          </p:cNvSpPr>
          <p:nvPr>
            <p:ph type="ctrTitle"/>
          </p:nvPr>
        </p:nvSpPr>
        <p:spPr/>
        <p:txBody>
          <a:bodyPr/>
          <a:lstStyle/>
          <a:p>
            <a:r>
              <a:rPr lang="en-US" dirty="0"/>
              <a:t>Revelation 7</a:t>
            </a:r>
          </a:p>
        </p:txBody>
      </p:sp>
      <p:sp>
        <p:nvSpPr>
          <p:cNvPr id="3" name="Subtitle 2">
            <a:extLst>
              <a:ext uri="{FF2B5EF4-FFF2-40B4-BE49-F238E27FC236}">
                <a16:creationId xmlns:a16="http://schemas.microsoft.com/office/drawing/2014/main" id="{CCA15327-3C89-4A5A-BAA5-9E9901D1815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347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4BB9-D7CC-425F-A1D2-DC9DB21A0D97}"/>
              </a:ext>
            </a:extLst>
          </p:cNvPr>
          <p:cNvSpPr>
            <a:spLocks noGrp="1"/>
          </p:cNvSpPr>
          <p:nvPr>
            <p:ph type="title"/>
          </p:nvPr>
        </p:nvSpPr>
        <p:spPr/>
        <p:txBody>
          <a:bodyPr/>
          <a:lstStyle/>
          <a:p>
            <a:r>
              <a:rPr lang="en-US" dirty="0"/>
              <a:t>The seal on the forehead</a:t>
            </a:r>
          </a:p>
        </p:txBody>
      </p:sp>
      <p:sp>
        <p:nvSpPr>
          <p:cNvPr id="3" name="Content Placeholder 2">
            <a:extLst>
              <a:ext uri="{FF2B5EF4-FFF2-40B4-BE49-F238E27FC236}">
                <a16:creationId xmlns:a16="http://schemas.microsoft.com/office/drawing/2014/main" id="{10AD240C-31BD-4283-A7F5-2400A42722D5}"/>
              </a:ext>
            </a:extLst>
          </p:cNvPr>
          <p:cNvSpPr>
            <a:spLocks noGrp="1"/>
          </p:cNvSpPr>
          <p:nvPr>
            <p:ph idx="1"/>
          </p:nvPr>
        </p:nvSpPr>
        <p:spPr/>
        <p:txBody>
          <a:bodyPr>
            <a:normAutofit fontScale="92500" lnSpcReduction="20000"/>
          </a:bodyPr>
          <a:lstStyle/>
          <a:p>
            <a:r>
              <a:rPr lang="en-US" sz="3200" b="1" dirty="0"/>
              <a:t>Ezekiel 9:1 </a:t>
            </a:r>
            <a:r>
              <a:rPr lang="en-US" sz="3200" b="1" i="0" baseline="30000" dirty="0">
                <a:solidFill>
                  <a:srgbClr val="000000"/>
                </a:solidFill>
                <a:effectLst/>
                <a:latin typeface="system-ui"/>
              </a:rPr>
              <a:t> </a:t>
            </a:r>
            <a:r>
              <a:rPr lang="en-US" sz="3200" b="0" i="0" dirty="0">
                <a:solidFill>
                  <a:srgbClr val="000000"/>
                </a:solidFill>
                <a:effectLst/>
                <a:latin typeface="system-ui"/>
              </a:rPr>
              <a:t>Now the glory of the God of Israel had gone up, from the cherub on which it rested, to the threshold of the house. The </a:t>
            </a:r>
            <a:r>
              <a:rPr lang="en-US" sz="3200" b="0" i="0" cap="small" dirty="0">
                <a:solidFill>
                  <a:srgbClr val="000000"/>
                </a:solidFill>
                <a:effectLst/>
                <a:latin typeface="system-ui"/>
              </a:rPr>
              <a:t>Lord</a:t>
            </a:r>
            <a:r>
              <a:rPr lang="en-US" sz="3200" b="0" i="0" dirty="0">
                <a:solidFill>
                  <a:srgbClr val="000000"/>
                </a:solidFill>
                <a:effectLst/>
                <a:latin typeface="system-ui"/>
              </a:rPr>
              <a:t> called to the man clothed in linen, who had the writing-case at his side, </a:t>
            </a:r>
            <a:r>
              <a:rPr lang="en-US" sz="3200" b="1" i="0" baseline="30000" dirty="0">
                <a:solidFill>
                  <a:srgbClr val="000000"/>
                </a:solidFill>
                <a:effectLst/>
                <a:latin typeface="system-ui"/>
              </a:rPr>
              <a:t>4 </a:t>
            </a:r>
            <a:r>
              <a:rPr lang="en-US" sz="3200" b="0" i="0" dirty="0">
                <a:solidFill>
                  <a:srgbClr val="000000"/>
                </a:solidFill>
                <a:effectLst/>
                <a:latin typeface="system-ui"/>
              </a:rPr>
              <a:t>and said to him, ‘</a:t>
            </a:r>
            <a:r>
              <a:rPr lang="en-US" sz="3200" b="0" i="0" u="sng" dirty="0">
                <a:solidFill>
                  <a:srgbClr val="000000"/>
                </a:solidFill>
                <a:effectLst/>
                <a:latin typeface="system-ui"/>
              </a:rPr>
              <a:t>Go through the city, through Jerusalem, and put a mark on the foreheads of those who sigh and groan over all the abominations that are committed in it</a:t>
            </a:r>
            <a:r>
              <a:rPr lang="en-US" sz="3200" b="0" i="0" dirty="0">
                <a:solidFill>
                  <a:srgbClr val="000000"/>
                </a:solidFill>
                <a:effectLst/>
                <a:latin typeface="system-ui"/>
              </a:rPr>
              <a:t>.’ </a:t>
            </a:r>
            <a:r>
              <a:rPr lang="en-US" sz="3200" b="1" i="0" baseline="30000" dirty="0">
                <a:solidFill>
                  <a:srgbClr val="000000"/>
                </a:solidFill>
                <a:effectLst/>
                <a:latin typeface="system-ui"/>
              </a:rPr>
              <a:t>5 </a:t>
            </a:r>
            <a:r>
              <a:rPr lang="en-US" sz="3200" b="0" i="0" dirty="0">
                <a:solidFill>
                  <a:srgbClr val="000000"/>
                </a:solidFill>
                <a:effectLst/>
                <a:latin typeface="system-ui"/>
              </a:rPr>
              <a:t>To the others he said in my hearing, ‘Pass through the city after him, and kill; your eye shall not spare, and you shall show no pity.</a:t>
            </a:r>
            <a:endParaRPr lang="en-US" sz="3200" dirty="0"/>
          </a:p>
        </p:txBody>
      </p:sp>
    </p:spTree>
    <p:extLst>
      <p:ext uri="{BB962C8B-B14F-4D97-AF65-F5344CB8AC3E}">
        <p14:creationId xmlns:p14="http://schemas.microsoft.com/office/powerpoint/2010/main" val="146569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69C07-9FF9-453D-8479-B2E66FDD7C90}"/>
              </a:ext>
            </a:extLst>
          </p:cNvPr>
          <p:cNvSpPr>
            <a:spLocks noGrp="1"/>
          </p:cNvSpPr>
          <p:nvPr>
            <p:ph type="title"/>
          </p:nvPr>
        </p:nvSpPr>
        <p:spPr/>
        <p:txBody>
          <a:bodyPr/>
          <a:lstStyle/>
          <a:p>
            <a:r>
              <a:rPr lang="en-US"/>
              <a:t>Sealing or marking</a:t>
            </a:r>
            <a:endParaRPr lang="en-US" dirty="0"/>
          </a:p>
        </p:txBody>
      </p:sp>
      <p:sp>
        <p:nvSpPr>
          <p:cNvPr id="4" name="Content Placeholder 3">
            <a:extLst>
              <a:ext uri="{FF2B5EF4-FFF2-40B4-BE49-F238E27FC236}">
                <a16:creationId xmlns:a16="http://schemas.microsoft.com/office/drawing/2014/main" id="{D528F521-B271-464E-90F0-71EB973D8F7E}"/>
              </a:ext>
            </a:extLst>
          </p:cNvPr>
          <p:cNvSpPr>
            <a:spLocks noGrp="1"/>
          </p:cNvSpPr>
          <p:nvPr>
            <p:ph idx="1"/>
          </p:nvPr>
        </p:nvSpPr>
        <p:spPr/>
        <p:txBody>
          <a:bodyPr>
            <a:normAutofit fontScale="85000" lnSpcReduction="20000"/>
          </a:bodyPr>
          <a:lstStyle/>
          <a:p>
            <a:r>
              <a:rPr lang="en-US" sz="2800" b="1" dirty="0"/>
              <a:t>Exodus 12:13- </a:t>
            </a:r>
            <a:r>
              <a:rPr lang="en-US" sz="2800" b="0" i="0" dirty="0">
                <a:solidFill>
                  <a:srgbClr val="000000"/>
                </a:solidFill>
                <a:effectLst/>
                <a:latin typeface="system-ui"/>
              </a:rPr>
              <a:t>The blood shall be a sign for you on the houses where you live: when I see the blood, I will pass over you, and no plague shall destroy you when I strike the land of Egypt.</a:t>
            </a:r>
          </a:p>
          <a:p>
            <a:endParaRPr lang="en-US" sz="2400" b="0" i="0" dirty="0">
              <a:solidFill>
                <a:srgbClr val="000000"/>
              </a:solidFill>
              <a:effectLst/>
              <a:latin typeface="system-ui"/>
            </a:endParaRPr>
          </a:p>
          <a:p>
            <a:r>
              <a:rPr lang="en-US" sz="2800" b="1" i="0" dirty="0">
                <a:solidFill>
                  <a:srgbClr val="000000"/>
                </a:solidFill>
                <a:effectLst/>
                <a:latin typeface="system-ui"/>
              </a:rPr>
              <a:t>Genesis 4:15- </a:t>
            </a:r>
            <a:r>
              <a:rPr lang="en-US" sz="2800" b="0" i="0" dirty="0">
                <a:solidFill>
                  <a:srgbClr val="000000"/>
                </a:solidFill>
                <a:effectLst/>
                <a:latin typeface="system-ui"/>
              </a:rPr>
              <a:t>Then the </a:t>
            </a:r>
            <a:r>
              <a:rPr lang="en-US" sz="2800" b="0" i="0" cap="small" dirty="0">
                <a:solidFill>
                  <a:srgbClr val="000000"/>
                </a:solidFill>
                <a:effectLst/>
                <a:latin typeface="system-ui"/>
              </a:rPr>
              <a:t>Lord</a:t>
            </a:r>
            <a:r>
              <a:rPr lang="en-US" sz="2800" b="0" i="0" dirty="0">
                <a:solidFill>
                  <a:srgbClr val="000000"/>
                </a:solidFill>
                <a:effectLst/>
                <a:latin typeface="system-ui"/>
              </a:rPr>
              <a:t> said to him, “Not so! Whoever kills Cain will suffer a sevenfold vengeance.” And the </a:t>
            </a:r>
            <a:r>
              <a:rPr lang="en-US" sz="2800" b="0" i="0" cap="small" dirty="0">
                <a:solidFill>
                  <a:srgbClr val="000000"/>
                </a:solidFill>
                <a:effectLst/>
                <a:latin typeface="system-ui"/>
              </a:rPr>
              <a:t>Lord</a:t>
            </a:r>
            <a:r>
              <a:rPr lang="en-US" sz="2800" b="0" i="0" dirty="0">
                <a:solidFill>
                  <a:srgbClr val="000000"/>
                </a:solidFill>
                <a:effectLst/>
                <a:latin typeface="system-ui"/>
              </a:rPr>
              <a:t> put a mark on Cain, so that no one who came upon him would kill him</a:t>
            </a:r>
          </a:p>
          <a:p>
            <a:endParaRPr lang="en-US" sz="2400" dirty="0">
              <a:solidFill>
                <a:srgbClr val="000000"/>
              </a:solidFill>
              <a:latin typeface="system-ui"/>
            </a:endParaRPr>
          </a:p>
          <a:p>
            <a:r>
              <a:rPr lang="en-US" sz="2400" dirty="0">
                <a:solidFill>
                  <a:srgbClr val="000000"/>
                </a:solidFill>
                <a:latin typeface="system-ui"/>
              </a:rPr>
              <a:t>The seal will have the name of the Lamb and of God </a:t>
            </a:r>
          </a:p>
          <a:p>
            <a:endParaRPr lang="en-US" sz="2400" dirty="0">
              <a:solidFill>
                <a:srgbClr val="000000"/>
              </a:solidFill>
              <a:latin typeface="system-ui"/>
            </a:endParaRPr>
          </a:p>
          <a:p>
            <a:r>
              <a:rPr lang="en-US" sz="2400" u="sng" dirty="0">
                <a:solidFill>
                  <a:srgbClr val="000000"/>
                </a:solidFill>
                <a:latin typeface="system-ui"/>
              </a:rPr>
              <a:t>It indicates possession</a:t>
            </a:r>
            <a:endParaRPr lang="en-US" sz="2400" u="sng" dirty="0"/>
          </a:p>
        </p:txBody>
      </p:sp>
    </p:spTree>
    <p:extLst>
      <p:ext uri="{BB962C8B-B14F-4D97-AF65-F5344CB8AC3E}">
        <p14:creationId xmlns:p14="http://schemas.microsoft.com/office/powerpoint/2010/main" val="60211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6F13-12EC-4BA9-A804-0B08B503A66B}"/>
              </a:ext>
            </a:extLst>
          </p:cNvPr>
          <p:cNvSpPr>
            <a:spLocks noGrp="1"/>
          </p:cNvSpPr>
          <p:nvPr>
            <p:ph type="title"/>
          </p:nvPr>
        </p:nvSpPr>
        <p:spPr/>
        <p:txBody>
          <a:bodyPr/>
          <a:lstStyle/>
          <a:p>
            <a:r>
              <a:rPr lang="en-US" dirty="0"/>
              <a:t>The 144,000</a:t>
            </a:r>
          </a:p>
        </p:txBody>
      </p:sp>
      <p:sp>
        <p:nvSpPr>
          <p:cNvPr id="3" name="Content Placeholder 2">
            <a:extLst>
              <a:ext uri="{FF2B5EF4-FFF2-40B4-BE49-F238E27FC236}">
                <a16:creationId xmlns:a16="http://schemas.microsoft.com/office/drawing/2014/main" id="{35599654-7D74-41FC-B59F-B19F725057D2}"/>
              </a:ext>
            </a:extLst>
          </p:cNvPr>
          <p:cNvSpPr>
            <a:spLocks noGrp="1"/>
          </p:cNvSpPr>
          <p:nvPr>
            <p:ph idx="1"/>
          </p:nvPr>
        </p:nvSpPr>
        <p:spPr/>
        <p:txBody>
          <a:bodyPr>
            <a:normAutofit fontScale="92500" lnSpcReduction="20000"/>
          </a:bodyPr>
          <a:lstStyle/>
          <a:p>
            <a:r>
              <a:rPr lang="en-US" sz="2600" b="1" dirty="0"/>
              <a:t>Revelation 7:4 </a:t>
            </a:r>
            <a:r>
              <a:rPr lang="en-US" sz="2600" b="0" i="0" dirty="0">
                <a:solidFill>
                  <a:srgbClr val="000000"/>
                </a:solidFill>
                <a:effectLst/>
                <a:latin typeface="system-ui"/>
              </a:rPr>
              <a:t>And I heard the number of those who were sealed, one hundred and forty-four thousand, sealed out of every tribe of the people of Israel:</a:t>
            </a:r>
            <a:r>
              <a:rPr lang="en-US" sz="2600" b="1" i="0" baseline="30000" dirty="0">
                <a:solidFill>
                  <a:srgbClr val="000000"/>
                </a:solidFill>
                <a:effectLst/>
                <a:latin typeface="system-ui"/>
              </a:rPr>
              <a:t>5 </a:t>
            </a:r>
            <a:r>
              <a:rPr lang="en-US" sz="2600" b="0" i="0" dirty="0">
                <a:solidFill>
                  <a:srgbClr val="000000"/>
                </a:solidFill>
                <a:effectLst/>
                <a:latin typeface="system-ui"/>
              </a:rPr>
              <a:t>From the tribe of Judah twelve thousand sealed,</a:t>
            </a:r>
            <a:br>
              <a:rPr lang="en-US" sz="2600" b="0" i="0" dirty="0">
                <a:solidFill>
                  <a:srgbClr val="000000"/>
                </a:solidFill>
                <a:effectLst/>
                <a:latin typeface="system-ui"/>
              </a:rPr>
            </a:br>
            <a:r>
              <a:rPr lang="en-US" sz="2600" b="0" i="0" dirty="0">
                <a:solidFill>
                  <a:srgbClr val="000000"/>
                </a:solidFill>
                <a:effectLst/>
                <a:latin typeface="system-ui"/>
              </a:rPr>
              <a:t>from the tribe of Reuben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Gad twelve thousand,</a:t>
            </a:r>
            <a:br>
              <a:rPr lang="en-US" sz="2600" b="0" i="0" dirty="0">
                <a:solidFill>
                  <a:srgbClr val="000000"/>
                </a:solidFill>
                <a:effectLst/>
                <a:latin typeface="system-ui"/>
              </a:rPr>
            </a:br>
            <a:r>
              <a:rPr lang="en-US" sz="2600" b="1" i="0" baseline="30000" dirty="0">
                <a:solidFill>
                  <a:srgbClr val="000000"/>
                </a:solidFill>
                <a:effectLst/>
                <a:latin typeface="system-ui"/>
              </a:rPr>
              <a:t>6 </a:t>
            </a:r>
            <a:r>
              <a:rPr lang="en-US" sz="2600" b="0" i="0" dirty="0">
                <a:solidFill>
                  <a:srgbClr val="000000"/>
                </a:solidFill>
                <a:effectLst/>
                <a:latin typeface="system-ui"/>
              </a:rPr>
              <a:t>from the tribe of Asher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Naphtali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Manasseh twelve thousand,</a:t>
            </a:r>
            <a:br>
              <a:rPr lang="en-US" sz="2600" b="0" i="0" dirty="0">
                <a:solidFill>
                  <a:srgbClr val="000000"/>
                </a:solidFill>
                <a:effectLst/>
                <a:latin typeface="system-ui"/>
              </a:rPr>
            </a:br>
            <a:r>
              <a:rPr lang="en-US" sz="2600" b="1" i="0" baseline="30000" dirty="0">
                <a:solidFill>
                  <a:srgbClr val="000000"/>
                </a:solidFill>
                <a:effectLst/>
                <a:latin typeface="system-ui"/>
              </a:rPr>
              <a:t>7 </a:t>
            </a:r>
            <a:r>
              <a:rPr lang="en-US" sz="2600" b="0" i="0" dirty="0">
                <a:solidFill>
                  <a:srgbClr val="000000"/>
                </a:solidFill>
                <a:effectLst/>
                <a:latin typeface="system-ui"/>
              </a:rPr>
              <a:t>from the tribe of Simeon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Levi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Issachar twelve thousand,</a:t>
            </a:r>
            <a:br>
              <a:rPr lang="en-US" sz="2600" b="0" i="0" dirty="0">
                <a:solidFill>
                  <a:srgbClr val="000000"/>
                </a:solidFill>
                <a:effectLst/>
                <a:latin typeface="system-ui"/>
              </a:rPr>
            </a:br>
            <a:r>
              <a:rPr lang="en-US" sz="2600" b="1" i="0" baseline="30000" dirty="0">
                <a:solidFill>
                  <a:srgbClr val="000000"/>
                </a:solidFill>
                <a:effectLst/>
                <a:latin typeface="system-ui"/>
              </a:rPr>
              <a:t>8 </a:t>
            </a:r>
            <a:r>
              <a:rPr lang="en-US" sz="2600" b="0" i="0" dirty="0">
                <a:solidFill>
                  <a:srgbClr val="000000"/>
                </a:solidFill>
                <a:effectLst/>
                <a:latin typeface="system-ui"/>
              </a:rPr>
              <a:t>from the tribe of Zebulun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Joseph twelve thousand,</a:t>
            </a:r>
            <a:br>
              <a:rPr lang="en-US" sz="2600" b="0" i="0" dirty="0">
                <a:solidFill>
                  <a:srgbClr val="000000"/>
                </a:solidFill>
                <a:effectLst/>
                <a:latin typeface="system-ui"/>
              </a:rPr>
            </a:br>
            <a:r>
              <a:rPr lang="en-US" sz="2600" b="0" i="0" dirty="0">
                <a:solidFill>
                  <a:srgbClr val="000000"/>
                </a:solidFill>
                <a:effectLst/>
                <a:latin typeface="system-ui"/>
              </a:rPr>
              <a:t>from the tribe of Benjamin twelve thousand sealed.</a:t>
            </a:r>
          </a:p>
          <a:p>
            <a:endParaRPr lang="en-US" dirty="0"/>
          </a:p>
        </p:txBody>
      </p:sp>
    </p:spTree>
    <p:extLst>
      <p:ext uri="{BB962C8B-B14F-4D97-AF65-F5344CB8AC3E}">
        <p14:creationId xmlns:p14="http://schemas.microsoft.com/office/powerpoint/2010/main" val="3532494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178D-3F49-419D-811E-941A97A0A2E1}"/>
              </a:ext>
            </a:extLst>
          </p:cNvPr>
          <p:cNvSpPr>
            <a:spLocks noGrp="1"/>
          </p:cNvSpPr>
          <p:nvPr>
            <p:ph type="title"/>
          </p:nvPr>
        </p:nvSpPr>
        <p:spPr/>
        <p:txBody>
          <a:bodyPr/>
          <a:lstStyle/>
          <a:p>
            <a:r>
              <a:rPr lang="en-US" dirty="0"/>
              <a:t>The 144,000</a:t>
            </a:r>
          </a:p>
        </p:txBody>
      </p:sp>
      <p:sp>
        <p:nvSpPr>
          <p:cNvPr id="4" name="Text Placeholder 3">
            <a:extLst>
              <a:ext uri="{FF2B5EF4-FFF2-40B4-BE49-F238E27FC236}">
                <a16:creationId xmlns:a16="http://schemas.microsoft.com/office/drawing/2014/main" id="{9F399F1F-1957-411A-A191-EEF2637823BC}"/>
              </a:ext>
            </a:extLst>
          </p:cNvPr>
          <p:cNvSpPr>
            <a:spLocks noGrp="1"/>
          </p:cNvSpPr>
          <p:nvPr>
            <p:ph type="body" idx="1"/>
          </p:nvPr>
        </p:nvSpPr>
        <p:spPr>
          <a:xfrm>
            <a:off x="877824" y="1771717"/>
            <a:ext cx="4480560" cy="731520"/>
          </a:xfrm>
        </p:spPr>
        <p:txBody>
          <a:bodyPr>
            <a:normAutofit fontScale="92500"/>
          </a:bodyPr>
          <a:lstStyle/>
          <a:p>
            <a:r>
              <a:rPr lang="en-US" sz="2800" b="1" dirty="0">
                <a:solidFill>
                  <a:srgbClr val="FF0000"/>
                </a:solidFill>
              </a:rPr>
              <a:t>Changes to the usual list</a:t>
            </a:r>
          </a:p>
        </p:txBody>
      </p:sp>
      <p:sp>
        <p:nvSpPr>
          <p:cNvPr id="3" name="Content Placeholder 2">
            <a:extLst>
              <a:ext uri="{FF2B5EF4-FFF2-40B4-BE49-F238E27FC236}">
                <a16:creationId xmlns:a16="http://schemas.microsoft.com/office/drawing/2014/main" id="{40D9D0DA-AB65-4A6C-AB71-01B871953690}"/>
              </a:ext>
            </a:extLst>
          </p:cNvPr>
          <p:cNvSpPr>
            <a:spLocks noGrp="1"/>
          </p:cNvSpPr>
          <p:nvPr>
            <p:ph sz="half" idx="2"/>
          </p:nvPr>
        </p:nvSpPr>
        <p:spPr/>
        <p:txBody>
          <a:bodyPr>
            <a:normAutofit fontScale="92500" lnSpcReduction="10000"/>
          </a:bodyPr>
          <a:lstStyle/>
          <a:p>
            <a:r>
              <a:rPr lang="en-US" sz="3200" dirty="0"/>
              <a:t>Joseph= Ephraim</a:t>
            </a:r>
          </a:p>
          <a:p>
            <a:r>
              <a:rPr lang="en-US" sz="3200" dirty="0"/>
              <a:t>Levi= Dan</a:t>
            </a:r>
          </a:p>
        </p:txBody>
      </p:sp>
      <p:sp>
        <p:nvSpPr>
          <p:cNvPr id="5" name="Text Placeholder 4">
            <a:extLst>
              <a:ext uri="{FF2B5EF4-FFF2-40B4-BE49-F238E27FC236}">
                <a16:creationId xmlns:a16="http://schemas.microsoft.com/office/drawing/2014/main" id="{F3D1EB40-AC07-443E-BAF9-D04632383AB6}"/>
              </a:ext>
            </a:extLst>
          </p:cNvPr>
          <p:cNvSpPr>
            <a:spLocks noGrp="1"/>
          </p:cNvSpPr>
          <p:nvPr>
            <p:ph type="body" sz="quarter" idx="3"/>
          </p:nvPr>
        </p:nvSpPr>
        <p:spPr/>
        <p:txBody>
          <a:bodyPr>
            <a:normAutofit fontScale="92500"/>
          </a:bodyPr>
          <a:lstStyle/>
          <a:p>
            <a:r>
              <a:rPr lang="en-US" sz="2800" b="1" dirty="0">
                <a:solidFill>
                  <a:srgbClr val="FF0000"/>
                </a:solidFill>
              </a:rPr>
              <a:t>Why 144,000?</a:t>
            </a:r>
          </a:p>
        </p:txBody>
      </p:sp>
      <p:sp>
        <p:nvSpPr>
          <p:cNvPr id="6" name="Content Placeholder 5">
            <a:extLst>
              <a:ext uri="{FF2B5EF4-FFF2-40B4-BE49-F238E27FC236}">
                <a16:creationId xmlns:a16="http://schemas.microsoft.com/office/drawing/2014/main" id="{5ED02BD0-874D-4D11-9930-924BE2D00E8F}"/>
              </a:ext>
            </a:extLst>
          </p:cNvPr>
          <p:cNvSpPr>
            <a:spLocks noGrp="1"/>
          </p:cNvSpPr>
          <p:nvPr>
            <p:ph sz="quarter" idx="4"/>
          </p:nvPr>
        </p:nvSpPr>
        <p:spPr>
          <a:xfrm>
            <a:off x="5264458" y="2507550"/>
            <a:ext cx="5342582" cy="3893250"/>
          </a:xfrm>
        </p:spPr>
        <p:txBody>
          <a:bodyPr>
            <a:normAutofit fontScale="92500" lnSpcReduction="10000"/>
          </a:bodyPr>
          <a:lstStyle/>
          <a:p>
            <a:r>
              <a:rPr lang="en-US" sz="2400" dirty="0"/>
              <a:t>12 apostles x 12 tribes= 144 x 1000</a:t>
            </a:r>
          </a:p>
          <a:p>
            <a:r>
              <a:rPr lang="en-US" sz="2400" b="1" dirty="0"/>
              <a:t>Revelation 21:12 </a:t>
            </a:r>
            <a:r>
              <a:rPr lang="en-US" sz="2400" b="0" i="0" dirty="0">
                <a:solidFill>
                  <a:srgbClr val="000000"/>
                </a:solidFill>
                <a:effectLst/>
                <a:latin typeface="system-ui"/>
              </a:rPr>
              <a:t>It has a great, high wall with twelve gates, and at the gates twelve angels, and </a:t>
            </a:r>
            <a:r>
              <a:rPr lang="en-US" sz="2400" b="0" i="0" u="sng" dirty="0">
                <a:solidFill>
                  <a:srgbClr val="000000"/>
                </a:solidFill>
                <a:effectLst/>
                <a:latin typeface="system-ui"/>
              </a:rPr>
              <a:t>on the gates are inscribed the names that are the names of the twelve tribes of the Israelites: </a:t>
            </a:r>
            <a:r>
              <a:rPr lang="en-US" sz="2400" b="1" i="0" baseline="30000" dirty="0">
                <a:solidFill>
                  <a:srgbClr val="000000"/>
                </a:solidFill>
                <a:effectLst/>
                <a:latin typeface="system-ui"/>
              </a:rPr>
              <a:t>13 </a:t>
            </a:r>
            <a:r>
              <a:rPr lang="en-US" sz="2400" b="0" i="0" dirty="0">
                <a:solidFill>
                  <a:srgbClr val="000000"/>
                </a:solidFill>
                <a:effectLst/>
                <a:latin typeface="system-ui"/>
              </a:rPr>
              <a:t>on the east three gates, on the north three gates, on the south three gates, and on the west three gates. </a:t>
            </a:r>
            <a:r>
              <a:rPr lang="en-US" sz="2400" b="1" i="0" baseline="30000" dirty="0">
                <a:solidFill>
                  <a:srgbClr val="000000"/>
                </a:solidFill>
                <a:effectLst/>
                <a:latin typeface="system-ui"/>
              </a:rPr>
              <a:t>14 </a:t>
            </a:r>
            <a:r>
              <a:rPr lang="en-US" sz="2400" b="0" i="0" dirty="0">
                <a:solidFill>
                  <a:srgbClr val="000000"/>
                </a:solidFill>
                <a:effectLst/>
                <a:latin typeface="system-ui"/>
              </a:rPr>
              <a:t>And the wall of the city has twelve foundations, and </a:t>
            </a:r>
            <a:r>
              <a:rPr lang="en-US" sz="2400" b="0" i="0" u="sng" dirty="0">
                <a:solidFill>
                  <a:srgbClr val="000000"/>
                </a:solidFill>
                <a:effectLst/>
                <a:latin typeface="system-ui"/>
              </a:rPr>
              <a:t>on them are the twelve names of the twelve apostles of the Lamb</a:t>
            </a:r>
            <a:r>
              <a:rPr lang="en-US" sz="2400" b="0" i="0" dirty="0">
                <a:solidFill>
                  <a:srgbClr val="000000"/>
                </a:solidFill>
                <a:effectLst/>
                <a:latin typeface="system-ui"/>
              </a:rPr>
              <a:t>.</a:t>
            </a:r>
            <a:endParaRPr lang="en-US" sz="2400" dirty="0"/>
          </a:p>
          <a:p>
            <a:endParaRPr lang="en-US" dirty="0"/>
          </a:p>
          <a:p>
            <a:endParaRPr lang="en-US" dirty="0"/>
          </a:p>
        </p:txBody>
      </p:sp>
    </p:spTree>
    <p:extLst>
      <p:ext uri="{BB962C8B-B14F-4D97-AF65-F5344CB8AC3E}">
        <p14:creationId xmlns:p14="http://schemas.microsoft.com/office/powerpoint/2010/main" val="2854162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250D-6D6F-437E-B1EC-A33579C25801}"/>
              </a:ext>
            </a:extLst>
          </p:cNvPr>
          <p:cNvSpPr>
            <a:spLocks noGrp="1"/>
          </p:cNvSpPr>
          <p:nvPr>
            <p:ph type="title"/>
          </p:nvPr>
        </p:nvSpPr>
        <p:spPr/>
        <p:txBody>
          <a:bodyPr/>
          <a:lstStyle/>
          <a:p>
            <a:r>
              <a:rPr lang="en-US" dirty="0"/>
              <a:t>The Great Multitude</a:t>
            </a:r>
          </a:p>
        </p:txBody>
      </p:sp>
      <p:sp>
        <p:nvSpPr>
          <p:cNvPr id="3" name="Content Placeholder 2">
            <a:extLst>
              <a:ext uri="{FF2B5EF4-FFF2-40B4-BE49-F238E27FC236}">
                <a16:creationId xmlns:a16="http://schemas.microsoft.com/office/drawing/2014/main" id="{856EAE8A-3838-4B69-966D-B38451967E1E}"/>
              </a:ext>
            </a:extLst>
          </p:cNvPr>
          <p:cNvSpPr>
            <a:spLocks noGrp="1"/>
          </p:cNvSpPr>
          <p:nvPr>
            <p:ph idx="1"/>
          </p:nvPr>
        </p:nvSpPr>
        <p:spPr/>
        <p:txBody>
          <a:bodyPr>
            <a:normAutofit lnSpcReduction="10000"/>
          </a:bodyPr>
          <a:lstStyle/>
          <a:p>
            <a:pPr algn="l"/>
            <a:r>
              <a:rPr lang="en-US" sz="2400" b="1" dirty="0"/>
              <a:t>Revelation 7:9 </a:t>
            </a:r>
            <a:r>
              <a:rPr lang="en-US" sz="2400" b="0" i="0" u="sng" dirty="0">
                <a:solidFill>
                  <a:srgbClr val="000000"/>
                </a:solidFill>
                <a:effectLst/>
                <a:latin typeface="system-ui"/>
              </a:rPr>
              <a:t>After this I looked, and there was a great multitude that no one could count, from every nation, from all tribes and peoples and languages, standing before the throne and before the Lamb, robed in white, with palm branches in their hands</a:t>
            </a:r>
            <a:r>
              <a:rPr lang="en-US" sz="2400" b="0" i="0" dirty="0">
                <a:solidFill>
                  <a:srgbClr val="000000"/>
                </a:solidFill>
                <a:effectLst/>
                <a:latin typeface="system-ui"/>
              </a:rPr>
              <a:t>. </a:t>
            </a:r>
            <a:r>
              <a:rPr lang="en-US" sz="2400" b="1" i="0" baseline="30000" dirty="0">
                <a:solidFill>
                  <a:srgbClr val="000000"/>
                </a:solidFill>
                <a:effectLst/>
                <a:latin typeface="system-ui"/>
              </a:rPr>
              <a:t>10 </a:t>
            </a:r>
            <a:r>
              <a:rPr lang="en-US" sz="2400" b="0" i="0" dirty="0">
                <a:solidFill>
                  <a:srgbClr val="000000"/>
                </a:solidFill>
                <a:effectLst/>
                <a:latin typeface="system-ui"/>
              </a:rPr>
              <a:t>They cried out in a loud voice, </a:t>
            </a:r>
            <a:r>
              <a:rPr lang="en-US" sz="2400" b="0" i="0" dirty="0" err="1">
                <a:solidFill>
                  <a:srgbClr val="000000"/>
                </a:solidFill>
                <a:effectLst/>
                <a:latin typeface="system-ui"/>
              </a:rPr>
              <a:t>saying,‘Salvation</a:t>
            </a:r>
            <a:r>
              <a:rPr lang="en-US" sz="2400" b="0" i="0" dirty="0">
                <a:solidFill>
                  <a:srgbClr val="000000"/>
                </a:solidFill>
                <a:effectLst/>
                <a:latin typeface="system-ui"/>
              </a:rPr>
              <a:t> belongs to our God who is seated on the throne, and to the Lamb!’</a:t>
            </a:r>
            <a:r>
              <a:rPr lang="en-US" sz="2400" b="1" i="0" baseline="30000" dirty="0">
                <a:solidFill>
                  <a:srgbClr val="000000"/>
                </a:solidFill>
                <a:effectLst/>
                <a:latin typeface="system-ui"/>
              </a:rPr>
              <a:t>11 </a:t>
            </a:r>
            <a:r>
              <a:rPr lang="en-US" sz="2400" b="0" i="0" dirty="0">
                <a:solidFill>
                  <a:srgbClr val="000000"/>
                </a:solidFill>
                <a:effectLst/>
                <a:latin typeface="system-ui"/>
              </a:rPr>
              <a:t>And all the angels stood around the throne and around the elders and the four living creatures, and they fell on their faces before the throne and worshipped God, </a:t>
            </a:r>
            <a:r>
              <a:rPr lang="en-US" sz="2400" b="1" i="0" baseline="30000" dirty="0">
                <a:solidFill>
                  <a:srgbClr val="000000"/>
                </a:solidFill>
                <a:effectLst/>
                <a:latin typeface="system-ui"/>
              </a:rPr>
              <a:t>12 </a:t>
            </a:r>
            <a:r>
              <a:rPr lang="en-US" sz="2400" b="0" i="0" dirty="0" err="1">
                <a:solidFill>
                  <a:srgbClr val="000000"/>
                </a:solidFill>
                <a:effectLst/>
                <a:latin typeface="system-ui"/>
              </a:rPr>
              <a:t>singing,‘Amen</a:t>
            </a:r>
            <a:r>
              <a:rPr lang="en-US" sz="2400" b="0" i="0" dirty="0">
                <a:solidFill>
                  <a:srgbClr val="000000"/>
                </a:solidFill>
                <a:effectLst/>
                <a:latin typeface="system-ui"/>
              </a:rPr>
              <a:t>! Blessing and glory and wisdom</a:t>
            </a:r>
            <a:br>
              <a:rPr lang="en-US" sz="2400" b="0" i="0" dirty="0">
                <a:solidFill>
                  <a:srgbClr val="000000"/>
                </a:solidFill>
                <a:effectLst/>
                <a:latin typeface="system-ui"/>
              </a:rPr>
            </a:br>
            <a:r>
              <a:rPr lang="en-US" sz="2400" b="0" i="0" dirty="0">
                <a:solidFill>
                  <a:srgbClr val="000000"/>
                </a:solidFill>
                <a:effectLst/>
                <a:latin typeface="system-ui"/>
              </a:rPr>
              <a:t>and thanksgiving and </a:t>
            </a:r>
            <a:r>
              <a:rPr lang="en-US" sz="2400" b="0" i="0" dirty="0" err="1">
                <a:solidFill>
                  <a:srgbClr val="000000"/>
                </a:solidFill>
                <a:effectLst/>
                <a:latin typeface="system-ui"/>
              </a:rPr>
              <a:t>honour</a:t>
            </a:r>
            <a:br>
              <a:rPr lang="en-US" sz="2400" b="0" i="0" dirty="0">
                <a:solidFill>
                  <a:srgbClr val="000000"/>
                </a:solidFill>
                <a:effectLst/>
                <a:latin typeface="system-ui"/>
              </a:rPr>
            </a:br>
            <a:r>
              <a:rPr lang="en-US" sz="2400" b="0" i="0" dirty="0">
                <a:solidFill>
                  <a:srgbClr val="000000"/>
                </a:solidFill>
                <a:effectLst/>
                <a:latin typeface="system-ui"/>
              </a:rPr>
              <a:t>and power and might</a:t>
            </a:r>
            <a:br>
              <a:rPr lang="en-US" sz="2400" b="0" i="0" dirty="0">
                <a:solidFill>
                  <a:srgbClr val="000000"/>
                </a:solidFill>
                <a:effectLst/>
                <a:latin typeface="system-ui"/>
              </a:rPr>
            </a:br>
            <a:r>
              <a:rPr lang="en-US" sz="2400" b="0" i="0" dirty="0">
                <a:solidFill>
                  <a:srgbClr val="000000"/>
                </a:solidFill>
                <a:effectLst/>
                <a:latin typeface="system-ui"/>
              </a:rPr>
              <a:t>be to our God for ever and ever! Amen.’</a:t>
            </a:r>
          </a:p>
          <a:p>
            <a:endParaRPr lang="en-US" dirty="0"/>
          </a:p>
        </p:txBody>
      </p:sp>
    </p:spTree>
    <p:extLst>
      <p:ext uri="{BB962C8B-B14F-4D97-AF65-F5344CB8AC3E}">
        <p14:creationId xmlns:p14="http://schemas.microsoft.com/office/powerpoint/2010/main" val="21858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9EE8A-85E3-4CBA-A243-96EA3A226B97}"/>
              </a:ext>
            </a:extLst>
          </p:cNvPr>
          <p:cNvSpPr>
            <a:spLocks noGrp="1"/>
          </p:cNvSpPr>
          <p:nvPr>
            <p:ph type="title"/>
          </p:nvPr>
        </p:nvSpPr>
        <p:spPr/>
        <p:txBody>
          <a:bodyPr/>
          <a:lstStyle/>
          <a:p>
            <a:r>
              <a:rPr lang="en-US" dirty="0"/>
              <a:t>“No one could count”</a:t>
            </a:r>
          </a:p>
        </p:txBody>
      </p:sp>
      <p:sp>
        <p:nvSpPr>
          <p:cNvPr id="4" name="Content Placeholder 3">
            <a:extLst>
              <a:ext uri="{FF2B5EF4-FFF2-40B4-BE49-F238E27FC236}">
                <a16:creationId xmlns:a16="http://schemas.microsoft.com/office/drawing/2014/main" id="{25E5C20A-F8D3-4B73-B8D2-105AE59A8CC8}"/>
              </a:ext>
            </a:extLst>
          </p:cNvPr>
          <p:cNvSpPr>
            <a:spLocks noGrp="1"/>
          </p:cNvSpPr>
          <p:nvPr>
            <p:ph sz="half" idx="1"/>
          </p:nvPr>
        </p:nvSpPr>
        <p:spPr/>
        <p:txBody>
          <a:bodyPr>
            <a:normAutofit/>
          </a:bodyPr>
          <a:lstStyle/>
          <a:p>
            <a:r>
              <a:rPr lang="en-US" sz="2400" dirty="0"/>
              <a:t>Genesis 13:16 </a:t>
            </a:r>
            <a:r>
              <a:rPr lang="en-US" sz="2400" b="0" i="0" dirty="0">
                <a:solidFill>
                  <a:srgbClr val="000000"/>
                </a:solidFill>
                <a:effectLst/>
                <a:latin typeface="system-ui"/>
              </a:rPr>
              <a:t>I will make your offspring like the dust of the earth, so that if one can count the dust of the earth, your offspring also can be counted.</a:t>
            </a:r>
            <a:endParaRPr lang="en-US" sz="2400" dirty="0"/>
          </a:p>
          <a:p>
            <a:r>
              <a:rPr lang="en-US" sz="2400" dirty="0"/>
              <a:t>15:5 </a:t>
            </a:r>
            <a:r>
              <a:rPr lang="en-US" sz="2400" b="1" i="0" baseline="30000" dirty="0">
                <a:solidFill>
                  <a:srgbClr val="000000"/>
                </a:solidFill>
                <a:effectLst/>
                <a:latin typeface="system-ui"/>
              </a:rPr>
              <a:t> </a:t>
            </a:r>
            <a:r>
              <a:rPr lang="en-US" sz="2400" b="0" i="0" dirty="0">
                <a:solidFill>
                  <a:srgbClr val="000000"/>
                </a:solidFill>
                <a:effectLst/>
                <a:latin typeface="system-ui"/>
              </a:rPr>
              <a:t>He brought him outside and said, “Look toward heaven and count the stars, if you are able to count them.” Then he said to him, “So shall your descendants be.”</a:t>
            </a:r>
            <a:endParaRPr lang="en-US" sz="2400" dirty="0"/>
          </a:p>
        </p:txBody>
      </p:sp>
      <p:sp>
        <p:nvSpPr>
          <p:cNvPr id="5" name="Content Placeholder 4">
            <a:extLst>
              <a:ext uri="{FF2B5EF4-FFF2-40B4-BE49-F238E27FC236}">
                <a16:creationId xmlns:a16="http://schemas.microsoft.com/office/drawing/2014/main" id="{3385D358-297B-4EB1-BD78-D175823F6D4F}"/>
              </a:ext>
            </a:extLst>
          </p:cNvPr>
          <p:cNvSpPr>
            <a:spLocks noGrp="1"/>
          </p:cNvSpPr>
          <p:nvPr>
            <p:ph sz="half" idx="2"/>
          </p:nvPr>
        </p:nvSpPr>
        <p:spPr/>
        <p:txBody>
          <a:bodyPr>
            <a:normAutofit/>
          </a:bodyPr>
          <a:lstStyle/>
          <a:p>
            <a:r>
              <a:rPr lang="en-US" sz="2800" dirty="0"/>
              <a:t>What was the Christian population at the end of the first century?</a:t>
            </a:r>
          </a:p>
          <a:p>
            <a:r>
              <a:rPr lang="en-US" sz="2800" dirty="0"/>
              <a:t>50,000- 320,000? (out of 59-76 million inhabitants of the Roman empire)</a:t>
            </a:r>
          </a:p>
          <a:p>
            <a:r>
              <a:rPr lang="en-US" sz="2800" u="sng" dirty="0"/>
              <a:t>All figures are speculative</a:t>
            </a:r>
          </a:p>
        </p:txBody>
      </p:sp>
    </p:spTree>
    <p:extLst>
      <p:ext uri="{BB962C8B-B14F-4D97-AF65-F5344CB8AC3E}">
        <p14:creationId xmlns:p14="http://schemas.microsoft.com/office/powerpoint/2010/main" val="2640488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250D-6D6F-437E-B1EC-A33579C25801}"/>
              </a:ext>
            </a:extLst>
          </p:cNvPr>
          <p:cNvSpPr>
            <a:spLocks noGrp="1"/>
          </p:cNvSpPr>
          <p:nvPr>
            <p:ph type="title"/>
          </p:nvPr>
        </p:nvSpPr>
        <p:spPr/>
        <p:txBody>
          <a:bodyPr/>
          <a:lstStyle/>
          <a:p>
            <a:r>
              <a:rPr lang="en-US" dirty="0"/>
              <a:t>The Great Multitude</a:t>
            </a:r>
          </a:p>
        </p:txBody>
      </p:sp>
      <p:sp>
        <p:nvSpPr>
          <p:cNvPr id="3" name="Content Placeholder 2">
            <a:extLst>
              <a:ext uri="{FF2B5EF4-FFF2-40B4-BE49-F238E27FC236}">
                <a16:creationId xmlns:a16="http://schemas.microsoft.com/office/drawing/2014/main" id="{856EAE8A-3838-4B69-966D-B38451967E1E}"/>
              </a:ext>
            </a:extLst>
          </p:cNvPr>
          <p:cNvSpPr>
            <a:spLocks noGrp="1"/>
          </p:cNvSpPr>
          <p:nvPr>
            <p:ph idx="1"/>
          </p:nvPr>
        </p:nvSpPr>
        <p:spPr/>
        <p:txBody>
          <a:bodyPr>
            <a:normAutofit lnSpcReduction="10000"/>
          </a:bodyPr>
          <a:lstStyle/>
          <a:p>
            <a:pPr algn="l"/>
            <a:r>
              <a:rPr lang="en-US" sz="2400" b="1" dirty="0"/>
              <a:t>Revelation 7:9 </a:t>
            </a:r>
            <a:r>
              <a:rPr lang="en-US" sz="2400" b="0" i="0" u="sng" dirty="0">
                <a:solidFill>
                  <a:srgbClr val="000000"/>
                </a:solidFill>
                <a:effectLst/>
                <a:latin typeface="system-ui"/>
              </a:rPr>
              <a:t>After this I looked, and there was a great multitude that no one could count, from every nation, from all tribes and peoples and languages, standing before the throne and before the Lamb, robed in white, with palm branches in their hands</a:t>
            </a:r>
            <a:r>
              <a:rPr lang="en-US" sz="2400" b="0" i="0" dirty="0">
                <a:solidFill>
                  <a:srgbClr val="000000"/>
                </a:solidFill>
                <a:effectLst/>
                <a:latin typeface="system-ui"/>
              </a:rPr>
              <a:t>. </a:t>
            </a:r>
            <a:r>
              <a:rPr lang="en-US" sz="2400" b="1" i="0" baseline="30000" dirty="0">
                <a:solidFill>
                  <a:srgbClr val="000000"/>
                </a:solidFill>
                <a:effectLst/>
                <a:latin typeface="system-ui"/>
              </a:rPr>
              <a:t>10 </a:t>
            </a:r>
            <a:r>
              <a:rPr lang="en-US" sz="2400" b="0" i="0" dirty="0">
                <a:solidFill>
                  <a:srgbClr val="000000"/>
                </a:solidFill>
                <a:effectLst/>
                <a:latin typeface="system-ui"/>
              </a:rPr>
              <a:t>They cried out in a loud voice, </a:t>
            </a:r>
            <a:r>
              <a:rPr lang="en-US" sz="2400" b="0" i="0" dirty="0" err="1">
                <a:solidFill>
                  <a:srgbClr val="000000"/>
                </a:solidFill>
                <a:effectLst/>
                <a:latin typeface="system-ui"/>
              </a:rPr>
              <a:t>saying,‘Salvation</a:t>
            </a:r>
            <a:r>
              <a:rPr lang="en-US" sz="2400" b="0" i="0" dirty="0">
                <a:solidFill>
                  <a:srgbClr val="000000"/>
                </a:solidFill>
                <a:effectLst/>
                <a:latin typeface="system-ui"/>
              </a:rPr>
              <a:t> belongs to our God who is seated on the throne, and to the Lamb!’</a:t>
            </a:r>
            <a:r>
              <a:rPr lang="en-US" sz="2400" b="1" i="0" baseline="30000" dirty="0">
                <a:solidFill>
                  <a:srgbClr val="000000"/>
                </a:solidFill>
                <a:effectLst/>
                <a:latin typeface="system-ui"/>
              </a:rPr>
              <a:t>11 </a:t>
            </a:r>
            <a:r>
              <a:rPr lang="en-US" sz="2400" b="0" i="0" dirty="0">
                <a:solidFill>
                  <a:srgbClr val="000000"/>
                </a:solidFill>
                <a:effectLst/>
                <a:latin typeface="system-ui"/>
              </a:rPr>
              <a:t>And all the angels stood around the throne and around the elders and the four living creatures, and they fell on their faces before the throne and worshipped God, </a:t>
            </a:r>
            <a:r>
              <a:rPr lang="en-US" sz="2400" b="1" i="0" baseline="30000" dirty="0">
                <a:solidFill>
                  <a:srgbClr val="000000"/>
                </a:solidFill>
                <a:effectLst/>
                <a:latin typeface="system-ui"/>
              </a:rPr>
              <a:t>12 </a:t>
            </a:r>
            <a:r>
              <a:rPr lang="en-US" sz="2400" b="0" i="0" dirty="0" err="1">
                <a:solidFill>
                  <a:srgbClr val="000000"/>
                </a:solidFill>
                <a:effectLst/>
                <a:latin typeface="system-ui"/>
              </a:rPr>
              <a:t>singing,‘Amen</a:t>
            </a:r>
            <a:r>
              <a:rPr lang="en-US" sz="2400" b="0" i="0" dirty="0">
                <a:solidFill>
                  <a:srgbClr val="000000"/>
                </a:solidFill>
                <a:effectLst/>
                <a:latin typeface="system-ui"/>
              </a:rPr>
              <a:t>! Blessing and glory and wisdom</a:t>
            </a:r>
            <a:br>
              <a:rPr lang="en-US" sz="2400" b="0" i="0" dirty="0">
                <a:solidFill>
                  <a:srgbClr val="000000"/>
                </a:solidFill>
                <a:effectLst/>
                <a:latin typeface="system-ui"/>
              </a:rPr>
            </a:br>
            <a:r>
              <a:rPr lang="en-US" sz="2400" b="0" i="0" dirty="0">
                <a:solidFill>
                  <a:srgbClr val="000000"/>
                </a:solidFill>
                <a:effectLst/>
                <a:latin typeface="system-ui"/>
              </a:rPr>
              <a:t>and thanksgiving and </a:t>
            </a:r>
            <a:r>
              <a:rPr lang="en-US" sz="2400" b="0" i="0" dirty="0" err="1">
                <a:solidFill>
                  <a:srgbClr val="000000"/>
                </a:solidFill>
                <a:effectLst/>
                <a:latin typeface="system-ui"/>
              </a:rPr>
              <a:t>honour</a:t>
            </a:r>
            <a:br>
              <a:rPr lang="en-US" sz="2400" b="0" i="0" dirty="0">
                <a:solidFill>
                  <a:srgbClr val="000000"/>
                </a:solidFill>
                <a:effectLst/>
                <a:latin typeface="system-ui"/>
              </a:rPr>
            </a:br>
            <a:r>
              <a:rPr lang="en-US" sz="2400" b="0" i="0" dirty="0">
                <a:solidFill>
                  <a:srgbClr val="000000"/>
                </a:solidFill>
                <a:effectLst/>
                <a:latin typeface="system-ui"/>
              </a:rPr>
              <a:t>and power and might</a:t>
            </a:r>
            <a:br>
              <a:rPr lang="en-US" sz="2400" b="0" i="0" dirty="0">
                <a:solidFill>
                  <a:srgbClr val="000000"/>
                </a:solidFill>
                <a:effectLst/>
                <a:latin typeface="system-ui"/>
              </a:rPr>
            </a:br>
            <a:r>
              <a:rPr lang="en-US" sz="2400" b="0" i="0" dirty="0">
                <a:solidFill>
                  <a:srgbClr val="000000"/>
                </a:solidFill>
                <a:effectLst/>
                <a:latin typeface="system-ui"/>
              </a:rPr>
              <a:t>be to our God for ever and ever! Amen.’</a:t>
            </a:r>
          </a:p>
          <a:p>
            <a:endParaRPr lang="en-US" dirty="0"/>
          </a:p>
        </p:txBody>
      </p:sp>
    </p:spTree>
    <p:extLst>
      <p:ext uri="{BB962C8B-B14F-4D97-AF65-F5344CB8AC3E}">
        <p14:creationId xmlns:p14="http://schemas.microsoft.com/office/powerpoint/2010/main" val="3097218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5B6D324E-2D03-4162-AF1E-D5E32234E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FC27FD7-4C0D-499E-A8CC-6E1DBE81E158}"/>
              </a:ext>
            </a:extLst>
          </p:cNvPr>
          <p:cNvSpPr>
            <a:spLocks noGrp="1"/>
          </p:cNvSpPr>
          <p:nvPr>
            <p:ph type="title"/>
          </p:nvPr>
        </p:nvSpPr>
        <p:spPr>
          <a:xfrm>
            <a:off x="1237489" y="640080"/>
            <a:ext cx="3075836" cy="1325562"/>
          </a:xfrm>
        </p:spPr>
        <p:txBody>
          <a:bodyPr vert="horz" lIns="91440" tIns="45720" rIns="91440" bIns="45720" rtlCol="0" anchor="b">
            <a:normAutofit/>
          </a:bodyPr>
          <a:lstStyle/>
          <a:p>
            <a:r>
              <a:rPr lang="en-US" sz="3200"/>
              <a:t>Palm branches?</a:t>
            </a:r>
          </a:p>
        </p:txBody>
      </p:sp>
      <p:sp>
        <p:nvSpPr>
          <p:cNvPr id="1033" name="Rectangle 1032">
            <a:extLst>
              <a:ext uri="{FF2B5EF4-FFF2-40B4-BE49-F238E27FC236}">
                <a16:creationId xmlns:a16="http://schemas.microsoft.com/office/drawing/2014/main" id="{0B67D982-25C5-4CC2-AA64-276BE3B2C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ontent Placeholder 3">
            <a:extLst>
              <a:ext uri="{FF2B5EF4-FFF2-40B4-BE49-F238E27FC236}">
                <a16:creationId xmlns:a16="http://schemas.microsoft.com/office/drawing/2014/main" id="{B52BC3F4-A593-469A-9360-4EAACB67AC42}"/>
              </a:ext>
            </a:extLst>
          </p:cNvPr>
          <p:cNvSpPr>
            <a:spLocks noGrp="1"/>
          </p:cNvSpPr>
          <p:nvPr>
            <p:ph sz="half" idx="1"/>
          </p:nvPr>
        </p:nvSpPr>
        <p:spPr>
          <a:xfrm>
            <a:off x="1237489" y="2301555"/>
            <a:ext cx="3075836" cy="3878582"/>
          </a:xfrm>
        </p:spPr>
        <p:txBody>
          <a:bodyPr vert="horz" lIns="91440" tIns="45720" rIns="91440" bIns="45720" rtlCol="0">
            <a:normAutofit/>
          </a:bodyPr>
          <a:lstStyle/>
          <a:p>
            <a:r>
              <a:rPr lang="en-US" sz="2000" dirty="0"/>
              <a:t>Palmae, </a:t>
            </a:r>
            <a:r>
              <a:rPr lang="en-US" sz="2000" dirty="0" err="1"/>
              <a:t>pretium</a:t>
            </a:r>
            <a:r>
              <a:rPr lang="en-US" sz="2000" dirty="0"/>
              <a:t> </a:t>
            </a:r>
            <a:r>
              <a:rPr lang="en-US" sz="2000" dirty="0" err="1"/>
              <a:t>victoribus</a:t>
            </a:r>
            <a:r>
              <a:rPr lang="en-US" sz="2000" dirty="0"/>
              <a:t>, </a:t>
            </a:r>
            <a:r>
              <a:rPr lang="en-US" sz="2000" i="1" dirty="0"/>
              <a:t>Aeneid</a:t>
            </a:r>
            <a:r>
              <a:rPr lang="en-US" sz="2000" dirty="0"/>
              <a:t> 6.111.</a:t>
            </a:r>
          </a:p>
          <a:p>
            <a:endParaRPr lang="en-US" sz="2000" dirty="0"/>
          </a:p>
          <a:p>
            <a:r>
              <a:rPr lang="en-US" sz="2000" dirty="0"/>
              <a:t>They celebrate Sukkoth by “carrying a bouquet composed of myrtle and willow with a palm branch,” Josephus, </a:t>
            </a:r>
            <a:r>
              <a:rPr lang="en-US" sz="2000" i="1" dirty="0"/>
              <a:t>Ant</a:t>
            </a:r>
            <a:r>
              <a:rPr lang="en-US" sz="2000" dirty="0"/>
              <a:t>. 3.245.</a:t>
            </a:r>
          </a:p>
        </p:txBody>
      </p:sp>
      <p:pic>
        <p:nvPicPr>
          <p:cNvPr id="1026" name="Picture 2">
            <a:extLst>
              <a:ext uri="{FF2B5EF4-FFF2-40B4-BE49-F238E27FC236}">
                <a16:creationId xmlns:a16="http://schemas.microsoft.com/office/drawing/2014/main" id="{C22C054F-6C4F-412F-92B8-32B26B61015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5171" r="-2" b="-2"/>
          <a:stretch/>
        </p:blipFill>
        <p:spPr bwMode="auto">
          <a:xfrm>
            <a:off x="4639057" y="10"/>
            <a:ext cx="7552944"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979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DDA7-9E43-43BE-906D-CAF0E4316B52}"/>
              </a:ext>
            </a:extLst>
          </p:cNvPr>
          <p:cNvSpPr>
            <a:spLocks noGrp="1"/>
          </p:cNvSpPr>
          <p:nvPr>
            <p:ph type="title"/>
          </p:nvPr>
        </p:nvSpPr>
        <p:spPr/>
        <p:txBody>
          <a:bodyPr/>
          <a:lstStyle/>
          <a:p>
            <a:r>
              <a:rPr lang="en-US" dirty="0"/>
              <a:t>He will shelter them</a:t>
            </a:r>
          </a:p>
        </p:txBody>
      </p:sp>
      <p:sp>
        <p:nvSpPr>
          <p:cNvPr id="3" name="Content Placeholder 2">
            <a:extLst>
              <a:ext uri="{FF2B5EF4-FFF2-40B4-BE49-F238E27FC236}">
                <a16:creationId xmlns:a16="http://schemas.microsoft.com/office/drawing/2014/main" id="{ADA4408A-8CA7-4E24-918F-78B929E64AB0}"/>
              </a:ext>
            </a:extLst>
          </p:cNvPr>
          <p:cNvSpPr>
            <a:spLocks noGrp="1"/>
          </p:cNvSpPr>
          <p:nvPr>
            <p:ph idx="1"/>
          </p:nvPr>
        </p:nvSpPr>
        <p:spPr/>
        <p:txBody>
          <a:bodyPr/>
          <a:lstStyle/>
          <a:p>
            <a:pPr algn="l"/>
            <a:r>
              <a:rPr lang="en-US" sz="2000" b="1" dirty="0"/>
              <a:t>Revelation 7:13 </a:t>
            </a:r>
            <a:r>
              <a:rPr lang="en-US" sz="2000" b="1" i="0" baseline="30000" dirty="0">
                <a:solidFill>
                  <a:srgbClr val="000000"/>
                </a:solidFill>
                <a:effectLst/>
                <a:latin typeface="system-ui"/>
              </a:rPr>
              <a:t> </a:t>
            </a:r>
            <a:r>
              <a:rPr lang="en-US" sz="2000" b="0" i="0" dirty="0">
                <a:solidFill>
                  <a:srgbClr val="000000"/>
                </a:solidFill>
                <a:effectLst/>
                <a:latin typeface="system-ui"/>
              </a:rPr>
              <a:t>Then one of the elders addressed me, saying, ‘Who are these, robed in white, and where have they come from?’ </a:t>
            </a:r>
            <a:r>
              <a:rPr lang="en-US" sz="2000" b="1" i="0" baseline="30000" dirty="0">
                <a:solidFill>
                  <a:srgbClr val="000000"/>
                </a:solidFill>
                <a:effectLst/>
                <a:latin typeface="system-ui"/>
              </a:rPr>
              <a:t>14 </a:t>
            </a:r>
            <a:r>
              <a:rPr lang="en-US" sz="2000" b="0" i="0" dirty="0">
                <a:solidFill>
                  <a:srgbClr val="000000"/>
                </a:solidFill>
                <a:effectLst/>
                <a:latin typeface="system-ui"/>
              </a:rPr>
              <a:t>I said to him, ‘Sir, you are the one that knows.’ Then he said to me, ‘These are they who have come out of the great ordeal; they have washed their robes and made them white in the blood of the Lamb.</a:t>
            </a:r>
            <a:r>
              <a:rPr lang="en-US" sz="2000" b="1" i="0" baseline="30000" dirty="0">
                <a:solidFill>
                  <a:srgbClr val="000000"/>
                </a:solidFill>
                <a:effectLst/>
                <a:latin typeface="system-ui"/>
              </a:rPr>
              <a:t>15 </a:t>
            </a:r>
            <a:r>
              <a:rPr lang="en-US" sz="2000" b="0" i="0" dirty="0">
                <a:solidFill>
                  <a:srgbClr val="000000"/>
                </a:solidFill>
                <a:effectLst/>
                <a:latin typeface="system-ui"/>
              </a:rPr>
              <a:t>For this reason they are before the throne of God,</a:t>
            </a:r>
            <a:br>
              <a:rPr lang="en-US" sz="2000" b="0" i="0" dirty="0">
                <a:solidFill>
                  <a:srgbClr val="000000"/>
                </a:solidFill>
                <a:effectLst/>
                <a:latin typeface="system-ui"/>
              </a:rPr>
            </a:br>
            <a:r>
              <a:rPr lang="en-US" sz="2000" b="0" i="0" dirty="0">
                <a:solidFill>
                  <a:srgbClr val="000000"/>
                </a:solidFill>
                <a:effectLst/>
                <a:latin typeface="Courier New" panose="02070309020205020404" pitchFamily="49" charset="0"/>
              </a:rPr>
              <a:t>    </a:t>
            </a:r>
            <a:r>
              <a:rPr lang="en-US" sz="2000" b="0" i="0" dirty="0">
                <a:solidFill>
                  <a:srgbClr val="000000"/>
                </a:solidFill>
                <a:effectLst/>
                <a:latin typeface="system-ui"/>
              </a:rPr>
              <a:t>and worship him day and night within his temple,</a:t>
            </a:r>
            <a:br>
              <a:rPr lang="en-US" sz="2000" b="0" i="0" dirty="0">
                <a:solidFill>
                  <a:srgbClr val="000000"/>
                </a:solidFill>
                <a:effectLst/>
                <a:latin typeface="system-ui"/>
              </a:rPr>
            </a:br>
            <a:r>
              <a:rPr lang="en-US" sz="2000" b="0" i="0" dirty="0">
                <a:solidFill>
                  <a:srgbClr val="000000"/>
                </a:solidFill>
                <a:effectLst/>
                <a:latin typeface="Courier New" panose="02070309020205020404" pitchFamily="49" charset="0"/>
              </a:rPr>
              <a:t>    </a:t>
            </a:r>
            <a:r>
              <a:rPr lang="en-US" sz="2000" b="0" i="0" dirty="0">
                <a:solidFill>
                  <a:srgbClr val="000000"/>
                </a:solidFill>
                <a:effectLst/>
                <a:latin typeface="system-ui"/>
              </a:rPr>
              <a:t>and the one who is seated on the throne will shelter them </a:t>
            </a:r>
            <a:r>
              <a:rPr lang="en-US" sz="2000" b="1" i="0" baseline="30000" dirty="0">
                <a:solidFill>
                  <a:srgbClr val="000000"/>
                </a:solidFill>
                <a:effectLst/>
                <a:latin typeface="system-ui"/>
              </a:rPr>
              <a:t>16 </a:t>
            </a:r>
            <a:r>
              <a:rPr lang="en-US" sz="2000" b="0" i="0" dirty="0">
                <a:solidFill>
                  <a:srgbClr val="000000"/>
                </a:solidFill>
                <a:effectLst/>
                <a:latin typeface="system-ui"/>
              </a:rPr>
              <a:t>They will hunger no more, and thirst no more;</a:t>
            </a:r>
            <a:br>
              <a:rPr lang="en-US" sz="2000" b="0" i="0" dirty="0">
                <a:solidFill>
                  <a:srgbClr val="000000"/>
                </a:solidFill>
                <a:effectLst/>
                <a:latin typeface="system-ui"/>
              </a:rPr>
            </a:br>
            <a:r>
              <a:rPr lang="en-US" sz="2000" b="0" i="0" dirty="0">
                <a:solidFill>
                  <a:srgbClr val="000000"/>
                </a:solidFill>
                <a:effectLst/>
                <a:latin typeface="Courier New" panose="02070309020205020404" pitchFamily="49" charset="0"/>
              </a:rPr>
              <a:t>    </a:t>
            </a:r>
            <a:r>
              <a:rPr lang="en-US" sz="2000" b="0" i="0" dirty="0">
                <a:solidFill>
                  <a:srgbClr val="000000"/>
                </a:solidFill>
                <a:effectLst/>
                <a:latin typeface="system-ui"/>
              </a:rPr>
              <a:t>the sun will not strike them,</a:t>
            </a:r>
            <a:br>
              <a:rPr lang="en-US" sz="2000" b="0" i="0" dirty="0">
                <a:solidFill>
                  <a:srgbClr val="000000"/>
                </a:solidFill>
                <a:effectLst/>
                <a:latin typeface="system-ui"/>
              </a:rPr>
            </a:br>
            <a:r>
              <a:rPr lang="en-US" sz="2000" b="0" i="0" dirty="0">
                <a:solidFill>
                  <a:srgbClr val="000000"/>
                </a:solidFill>
                <a:effectLst/>
                <a:latin typeface="Courier New" panose="02070309020205020404" pitchFamily="49" charset="0"/>
              </a:rPr>
              <a:t>    </a:t>
            </a:r>
            <a:r>
              <a:rPr lang="en-US" sz="2000" b="0" i="0" dirty="0">
                <a:solidFill>
                  <a:srgbClr val="000000"/>
                </a:solidFill>
                <a:effectLst/>
                <a:latin typeface="system-ui"/>
              </a:rPr>
              <a:t>nor any scorching heat;</a:t>
            </a:r>
            <a:br>
              <a:rPr lang="en-US" sz="2000" b="0" i="0" dirty="0">
                <a:solidFill>
                  <a:srgbClr val="000000"/>
                </a:solidFill>
                <a:effectLst/>
                <a:latin typeface="system-ui"/>
              </a:rPr>
            </a:br>
            <a:r>
              <a:rPr lang="en-US" sz="2000" b="1" i="0" baseline="30000" dirty="0">
                <a:solidFill>
                  <a:srgbClr val="000000"/>
                </a:solidFill>
                <a:effectLst/>
                <a:latin typeface="system-ui"/>
              </a:rPr>
              <a:t>17 </a:t>
            </a:r>
            <a:r>
              <a:rPr lang="en-US" sz="2000" b="0" i="0" dirty="0">
                <a:solidFill>
                  <a:srgbClr val="000000"/>
                </a:solidFill>
                <a:effectLst/>
                <a:latin typeface="system-ui"/>
              </a:rPr>
              <a:t>for the Lamb at the </a:t>
            </a:r>
            <a:r>
              <a:rPr lang="en-US" sz="2000" b="0" i="0" dirty="0" err="1">
                <a:solidFill>
                  <a:srgbClr val="000000"/>
                </a:solidFill>
                <a:effectLst/>
                <a:latin typeface="system-ui"/>
              </a:rPr>
              <a:t>centre</a:t>
            </a:r>
            <a:r>
              <a:rPr lang="en-US" sz="2000" b="0" i="0" dirty="0">
                <a:solidFill>
                  <a:srgbClr val="000000"/>
                </a:solidFill>
                <a:effectLst/>
                <a:latin typeface="system-ui"/>
              </a:rPr>
              <a:t> of the throne will be their shepherd,</a:t>
            </a:r>
            <a:br>
              <a:rPr lang="en-US" sz="2000" b="0" i="0" dirty="0">
                <a:solidFill>
                  <a:srgbClr val="000000"/>
                </a:solidFill>
                <a:effectLst/>
                <a:latin typeface="system-ui"/>
              </a:rPr>
            </a:br>
            <a:r>
              <a:rPr lang="en-US" sz="2000" b="0" i="0" dirty="0">
                <a:solidFill>
                  <a:srgbClr val="000000"/>
                </a:solidFill>
                <a:effectLst/>
                <a:latin typeface="Courier New" panose="02070309020205020404" pitchFamily="49" charset="0"/>
              </a:rPr>
              <a:t>    </a:t>
            </a:r>
            <a:r>
              <a:rPr lang="en-US" sz="2000" b="0" i="0" dirty="0">
                <a:solidFill>
                  <a:srgbClr val="000000"/>
                </a:solidFill>
                <a:effectLst/>
                <a:latin typeface="system-ui"/>
              </a:rPr>
              <a:t>and he will guide them to springs of the water of life,</a:t>
            </a:r>
            <a:br>
              <a:rPr lang="en-US" sz="2000" b="0" i="0" dirty="0">
                <a:solidFill>
                  <a:srgbClr val="000000"/>
                </a:solidFill>
                <a:effectLst/>
                <a:latin typeface="system-ui"/>
              </a:rPr>
            </a:br>
            <a:r>
              <a:rPr lang="en-US" sz="2000" b="0" i="0" dirty="0">
                <a:solidFill>
                  <a:srgbClr val="000000"/>
                </a:solidFill>
                <a:effectLst/>
                <a:latin typeface="system-ui"/>
              </a:rPr>
              <a:t>and God will wipe away every tear from their eyes.’</a:t>
            </a:r>
          </a:p>
          <a:p>
            <a:endParaRPr lang="en-US" dirty="0"/>
          </a:p>
        </p:txBody>
      </p:sp>
    </p:spTree>
    <p:extLst>
      <p:ext uri="{BB962C8B-B14F-4D97-AF65-F5344CB8AC3E}">
        <p14:creationId xmlns:p14="http://schemas.microsoft.com/office/powerpoint/2010/main" val="403634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7212-E19F-4953-B594-240460624529}"/>
              </a:ext>
            </a:extLst>
          </p:cNvPr>
          <p:cNvSpPr>
            <a:spLocks noGrp="1"/>
          </p:cNvSpPr>
          <p:nvPr>
            <p:ph type="title"/>
          </p:nvPr>
        </p:nvSpPr>
        <p:spPr/>
        <p:txBody>
          <a:bodyPr/>
          <a:lstStyle/>
          <a:p>
            <a:r>
              <a:rPr lang="en-US" dirty="0"/>
              <a:t>The sixth seal= cosmic upheaval</a:t>
            </a:r>
          </a:p>
        </p:txBody>
      </p:sp>
      <p:sp>
        <p:nvSpPr>
          <p:cNvPr id="3" name="Content Placeholder 2">
            <a:extLst>
              <a:ext uri="{FF2B5EF4-FFF2-40B4-BE49-F238E27FC236}">
                <a16:creationId xmlns:a16="http://schemas.microsoft.com/office/drawing/2014/main" id="{7137D52F-8402-4873-9564-FA6CE131088D}"/>
              </a:ext>
            </a:extLst>
          </p:cNvPr>
          <p:cNvSpPr>
            <a:spLocks noGrp="1"/>
          </p:cNvSpPr>
          <p:nvPr>
            <p:ph idx="1"/>
          </p:nvPr>
        </p:nvSpPr>
        <p:spPr/>
        <p:txBody>
          <a:bodyPr>
            <a:normAutofit lnSpcReduction="10000"/>
          </a:bodyPr>
          <a:lstStyle/>
          <a:p>
            <a:r>
              <a:rPr lang="en-US" sz="2400" b="1" dirty="0">
                <a:solidFill>
                  <a:schemeClr val="tx1"/>
                </a:solidFill>
              </a:rPr>
              <a:t>Revelation 6:12 </a:t>
            </a:r>
            <a:r>
              <a:rPr lang="en-US" sz="2400" b="0" i="0" dirty="0">
                <a:solidFill>
                  <a:srgbClr val="000000"/>
                </a:solidFill>
                <a:effectLst/>
                <a:latin typeface="system-ui"/>
              </a:rPr>
              <a:t>When he opened the sixth seal, I looked, and there came a great earthquake; the sun became black as sackcloth, the full moon became like blood, </a:t>
            </a:r>
            <a:r>
              <a:rPr lang="en-US" sz="2400" b="1" i="0" baseline="30000" dirty="0">
                <a:solidFill>
                  <a:srgbClr val="000000"/>
                </a:solidFill>
                <a:effectLst/>
                <a:latin typeface="system-ui"/>
              </a:rPr>
              <a:t>13 </a:t>
            </a:r>
            <a:r>
              <a:rPr lang="en-US" sz="2400" b="0" i="0" dirty="0">
                <a:solidFill>
                  <a:srgbClr val="000000"/>
                </a:solidFill>
                <a:effectLst/>
                <a:latin typeface="system-ui"/>
              </a:rPr>
              <a:t>and the stars of the sky fell to the earth as the fig tree drops its winter fruit when shaken by a gale. </a:t>
            </a:r>
            <a:r>
              <a:rPr lang="en-US" sz="2400" b="1" i="0" baseline="30000" dirty="0">
                <a:solidFill>
                  <a:srgbClr val="000000"/>
                </a:solidFill>
                <a:effectLst/>
                <a:latin typeface="system-ui"/>
              </a:rPr>
              <a:t>14 </a:t>
            </a:r>
            <a:r>
              <a:rPr lang="en-US" sz="2400" b="0" i="0" dirty="0">
                <a:solidFill>
                  <a:srgbClr val="000000"/>
                </a:solidFill>
                <a:effectLst/>
                <a:latin typeface="system-ui"/>
              </a:rPr>
              <a:t>The sky vanished like a scroll rolling itself up, and every mountain and island was removed from its place. </a:t>
            </a:r>
            <a:r>
              <a:rPr lang="en-US" sz="2400" b="1" i="0" baseline="30000" dirty="0">
                <a:solidFill>
                  <a:srgbClr val="000000"/>
                </a:solidFill>
                <a:effectLst/>
                <a:latin typeface="system-ui"/>
              </a:rPr>
              <a:t>15 </a:t>
            </a:r>
            <a:r>
              <a:rPr lang="en-US" sz="2400" b="0" i="0" dirty="0">
                <a:solidFill>
                  <a:srgbClr val="000000"/>
                </a:solidFill>
                <a:effectLst/>
                <a:latin typeface="system-ui"/>
              </a:rPr>
              <a:t>Then the kings of the earth and the magnates and the generals and the rich and the powerful, and everyone, slave and free, hid in the caves and among the rocks of the mountains, </a:t>
            </a:r>
            <a:r>
              <a:rPr lang="en-US" sz="2400" b="1" i="0" baseline="30000" dirty="0">
                <a:solidFill>
                  <a:srgbClr val="000000"/>
                </a:solidFill>
                <a:effectLst/>
                <a:latin typeface="system-ui"/>
              </a:rPr>
              <a:t>16 </a:t>
            </a:r>
            <a:r>
              <a:rPr lang="en-US" sz="2400" b="0" i="0" dirty="0">
                <a:solidFill>
                  <a:srgbClr val="000000"/>
                </a:solidFill>
                <a:effectLst/>
                <a:latin typeface="system-ui"/>
              </a:rPr>
              <a:t>calling to the mountains and rocks, ‘Fall on us and hide us from the face of the one seated on the throne and from the wrath of the Lamb; </a:t>
            </a:r>
            <a:r>
              <a:rPr lang="en-US" sz="2400" b="1" i="0" baseline="30000" dirty="0">
                <a:solidFill>
                  <a:srgbClr val="000000"/>
                </a:solidFill>
                <a:effectLst/>
                <a:latin typeface="system-ui"/>
              </a:rPr>
              <a:t>17 </a:t>
            </a:r>
            <a:r>
              <a:rPr lang="en-US" sz="2400" b="0" i="0" dirty="0">
                <a:solidFill>
                  <a:srgbClr val="000000"/>
                </a:solidFill>
                <a:effectLst/>
                <a:latin typeface="system-ui"/>
              </a:rPr>
              <a:t>for the great day of their wrath has come, and who is able to stand?’</a:t>
            </a:r>
            <a:endParaRPr lang="en-US" sz="2400" dirty="0"/>
          </a:p>
        </p:txBody>
      </p:sp>
    </p:spTree>
    <p:extLst>
      <p:ext uri="{BB962C8B-B14F-4D97-AF65-F5344CB8AC3E}">
        <p14:creationId xmlns:p14="http://schemas.microsoft.com/office/powerpoint/2010/main" val="3258132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89903-6651-4766-8B38-D43F27ACC819}"/>
              </a:ext>
            </a:extLst>
          </p:cNvPr>
          <p:cNvSpPr>
            <a:spLocks noGrp="1"/>
          </p:cNvSpPr>
          <p:nvPr>
            <p:ph type="title"/>
          </p:nvPr>
        </p:nvSpPr>
        <p:spPr/>
        <p:txBody>
          <a:bodyPr/>
          <a:lstStyle/>
          <a:p>
            <a:r>
              <a:rPr lang="en-US" dirty="0"/>
              <a:t>Practical takeaways</a:t>
            </a:r>
          </a:p>
        </p:txBody>
      </p:sp>
      <p:sp>
        <p:nvSpPr>
          <p:cNvPr id="3" name="Content Placeholder 2">
            <a:extLst>
              <a:ext uri="{FF2B5EF4-FFF2-40B4-BE49-F238E27FC236}">
                <a16:creationId xmlns:a16="http://schemas.microsoft.com/office/drawing/2014/main" id="{F1479191-60E5-4EC6-8AFB-8F7708B45A37}"/>
              </a:ext>
            </a:extLst>
          </p:cNvPr>
          <p:cNvSpPr>
            <a:spLocks noGrp="1"/>
          </p:cNvSpPr>
          <p:nvPr>
            <p:ph idx="1"/>
          </p:nvPr>
        </p:nvSpPr>
        <p:spPr/>
        <p:txBody>
          <a:bodyPr>
            <a:normAutofit lnSpcReduction="10000"/>
          </a:bodyPr>
          <a:lstStyle/>
          <a:p>
            <a:r>
              <a:rPr lang="en-US" sz="3600" dirty="0">
                <a:solidFill>
                  <a:schemeClr val="tx1"/>
                </a:solidFill>
              </a:rPr>
              <a:t>World governments are thought to be institutes responsible for peace and economic security.</a:t>
            </a:r>
          </a:p>
          <a:p>
            <a:endParaRPr lang="en-US" sz="2800" dirty="0">
              <a:solidFill>
                <a:schemeClr val="tx1"/>
              </a:solidFill>
            </a:endParaRPr>
          </a:p>
          <a:p>
            <a:r>
              <a:rPr lang="en-US" sz="3600" dirty="0">
                <a:solidFill>
                  <a:schemeClr val="tx1"/>
                </a:solidFill>
              </a:rPr>
              <a:t>What limits the governments abilities?</a:t>
            </a:r>
          </a:p>
          <a:p>
            <a:pPr lvl="1"/>
            <a:r>
              <a:rPr lang="en-US" sz="3200" dirty="0">
                <a:solidFill>
                  <a:schemeClr val="tx1"/>
                </a:solidFill>
              </a:rPr>
              <a:t>Internal corruption</a:t>
            </a:r>
          </a:p>
          <a:p>
            <a:pPr lvl="1"/>
            <a:r>
              <a:rPr lang="en-US" sz="3200" u="sng" dirty="0">
                <a:solidFill>
                  <a:schemeClr val="tx1"/>
                </a:solidFill>
              </a:rPr>
              <a:t>Factors beyond their control</a:t>
            </a:r>
          </a:p>
        </p:txBody>
      </p:sp>
    </p:spTree>
    <p:extLst>
      <p:ext uri="{BB962C8B-B14F-4D97-AF65-F5344CB8AC3E}">
        <p14:creationId xmlns:p14="http://schemas.microsoft.com/office/powerpoint/2010/main" val="3938982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DC644-67DF-476F-BB38-1175E81ECB2C}"/>
              </a:ext>
            </a:extLst>
          </p:cNvPr>
          <p:cNvSpPr>
            <a:spLocks noGrp="1"/>
          </p:cNvSpPr>
          <p:nvPr>
            <p:ph type="title"/>
          </p:nvPr>
        </p:nvSpPr>
        <p:spPr/>
        <p:txBody>
          <a:bodyPr/>
          <a:lstStyle/>
          <a:p>
            <a:r>
              <a:rPr lang="en-US" dirty="0"/>
              <a:t>Difficulties of chapter 7</a:t>
            </a:r>
          </a:p>
        </p:txBody>
      </p:sp>
      <p:sp>
        <p:nvSpPr>
          <p:cNvPr id="3" name="Content Placeholder 2">
            <a:extLst>
              <a:ext uri="{FF2B5EF4-FFF2-40B4-BE49-F238E27FC236}">
                <a16:creationId xmlns:a16="http://schemas.microsoft.com/office/drawing/2014/main" id="{FE3F167B-5D88-46FE-BE20-9DD03FCC80F9}"/>
              </a:ext>
            </a:extLst>
          </p:cNvPr>
          <p:cNvSpPr>
            <a:spLocks noGrp="1"/>
          </p:cNvSpPr>
          <p:nvPr>
            <p:ph idx="1"/>
          </p:nvPr>
        </p:nvSpPr>
        <p:spPr/>
        <p:txBody>
          <a:bodyPr>
            <a:normAutofit lnSpcReduction="10000"/>
          </a:bodyPr>
          <a:lstStyle/>
          <a:p>
            <a:r>
              <a:rPr lang="en-US" sz="2800" dirty="0"/>
              <a:t>“Rev 7:1-17 is a literary diptych in which both scenes present similar interpretive problems: Who are the 144,000 sealed in 7:4-8? Who constitute the innumerable multitude described in 7:9-17? What is the temporal setting of these scenes, the present or the future?...This passage has proven to be one of the most difficult to interpret in Revelation, and each of the questions posed above has been answered in a variety of ways, often with few, if any, supporting arguments,” Aune, </a:t>
            </a:r>
            <a:r>
              <a:rPr lang="en-US" sz="2800" i="1" dirty="0"/>
              <a:t>Revelation</a:t>
            </a:r>
            <a:r>
              <a:rPr lang="en-US" sz="2800" dirty="0"/>
              <a:t> </a:t>
            </a:r>
            <a:r>
              <a:rPr lang="en-US" sz="2800" i="1" dirty="0"/>
              <a:t>6-16</a:t>
            </a:r>
            <a:r>
              <a:rPr lang="en-US" sz="2800" dirty="0"/>
              <a:t>, 439-440.</a:t>
            </a:r>
          </a:p>
        </p:txBody>
      </p:sp>
    </p:spTree>
    <p:extLst>
      <p:ext uri="{BB962C8B-B14F-4D97-AF65-F5344CB8AC3E}">
        <p14:creationId xmlns:p14="http://schemas.microsoft.com/office/powerpoint/2010/main" val="66568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53E98-6A17-4DC3-8407-665498004B0B}"/>
              </a:ext>
            </a:extLst>
          </p:cNvPr>
          <p:cNvSpPr>
            <a:spLocks noGrp="1"/>
          </p:cNvSpPr>
          <p:nvPr>
            <p:ph type="title"/>
          </p:nvPr>
        </p:nvSpPr>
        <p:spPr/>
        <p:txBody>
          <a:bodyPr/>
          <a:lstStyle/>
          <a:p>
            <a:r>
              <a:rPr lang="en-US" dirty="0"/>
              <a:t>Who are the 144,000?</a:t>
            </a:r>
          </a:p>
        </p:txBody>
      </p:sp>
      <p:sp>
        <p:nvSpPr>
          <p:cNvPr id="3" name="Content Placeholder 2">
            <a:extLst>
              <a:ext uri="{FF2B5EF4-FFF2-40B4-BE49-F238E27FC236}">
                <a16:creationId xmlns:a16="http://schemas.microsoft.com/office/drawing/2014/main" id="{CD29C096-6694-48E5-B3B9-A303C5210F89}"/>
              </a:ext>
            </a:extLst>
          </p:cNvPr>
          <p:cNvSpPr>
            <a:spLocks noGrp="1"/>
          </p:cNvSpPr>
          <p:nvPr>
            <p:ph idx="1"/>
          </p:nvPr>
        </p:nvSpPr>
        <p:spPr/>
        <p:txBody>
          <a:bodyPr/>
          <a:lstStyle/>
          <a:p>
            <a:pPr algn="l"/>
            <a:r>
              <a:rPr lang="en-US" sz="2000" b="1" dirty="0"/>
              <a:t>Revelation 7:4 </a:t>
            </a:r>
            <a:r>
              <a:rPr lang="en-US" sz="2000" b="0" i="0" dirty="0">
                <a:solidFill>
                  <a:srgbClr val="000000"/>
                </a:solidFill>
                <a:effectLst/>
                <a:latin typeface="system-ui"/>
              </a:rPr>
              <a:t>And I heard the number of those who were sealed, one hundred and forty-four thousand, sealed out of every tribe of the people of Israel:</a:t>
            </a:r>
            <a:r>
              <a:rPr lang="en-US" sz="2000" b="1" i="0" baseline="30000" dirty="0">
                <a:solidFill>
                  <a:srgbClr val="000000"/>
                </a:solidFill>
                <a:effectLst/>
                <a:latin typeface="system-ui"/>
              </a:rPr>
              <a:t>5 </a:t>
            </a:r>
            <a:r>
              <a:rPr lang="en-US" sz="2000" b="0" i="0" dirty="0">
                <a:solidFill>
                  <a:srgbClr val="000000"/>
                </a:solidFill>
                <a:effectLst/>
                <a:latin typeface="system-ui"/>
              </a:rPr>
              <a:t>From the tribe of Judah twelve thousand sealed,</a:t>
            </a:r>
            <a:br>
              <a:rPr lang="en-US" sz="2000" b="0" i="0" dirty="0">
                <a:solidFill>
                  <a:srgbClr val="000000"/>
                </a:solidFill>
                <a:effectLst/>
                <a:latin typeface="system-ui"/>
              </a:rPr>
            </a:br>
            <a:r>
              <a:rPr lang="en-US" sz="2000" b="0" i="0" dirty="0">
                <a:solidFill>
                  <a:srgbClr val="000000"/>
                </a:solidFill>
                <a:effectLst/>
                <a:latin typeface="system-ui"/>
              </a:rPr>
              <a:t>from the tribe of Reuben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Gad twelve thousand,</a:t>
            </a:r>
            <a:br>
              <a:rPr lang="en-US" sz="2000" b="0" i="0" dirty="0">
                <a:solidFill>
                  <a:srgbClr val="000000"/>
                </a:solidFill>
                <a:effectLst/>
                <a:latin typeface="system-ui"/>
              </a:rPr>
            </a:br>
            <a:r>
              <a:rPr lang="en-US" sz="2000" b="1" i="0" baseline="30000" dirty="0">
                <a:solidFill>
                  <a:srgbClr val="000000"/>
                </a:solidFill>
                <a:effectLst/>
                <a:latin typeface="system-ui"/>
              </a:rPr>
              <a:t>6 </a:t>
            </a:r>
            <a:r>
              <a:rPr lang="en-US" sz="2000" b="0" i="0" dirty="0">
                <a:solidFill>
                  <a:srgbClr val="000000"/>
                </a:solidFill>
                <a:effectLst/>
                <a:latin typeface="system-ui"/>
              </a:rPr>
              <a:t>from the tribe of Asher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Naphtali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Manasseh twelve thousand,</a:t>
            </a:r>
            <a:br>
              <a:rPr lang="en-US" sz="2000" b="0" i="0" dirty="0">
                <a:solidFill>
                  <a:srgbClr val="000000"/>
                </a:solidFill>
                <a:effectLst/>
                <a:latin typeface="system-ui"/>
              </a:rPr>
            </a:br>
            <a:r>
              <a:rPr lang="en-US" sz="2000" b="1" i="0" baseline="30000" dirty="0">
                <a:solidFill>
                  <a:srgbClr val="000000"/>
                </a:solidFill>
                <a:effectLst/>
                <a:latin typeface="system-ui"/>
              </a:rPr>
              <a:t>7 </a:t>
            </a:r>
            <a:r>
              <a:rPr lang="en-US" sz="2000" b="0" i="0" dirty="0">
                <a:solidFill>
                  <a:srgbClr val="000000"/>
                </a:solidFill>
                <a:effectLst/>
                <a:latin typeface="system-ui"/>
              </a:rPr>
              <a:t>from the tribe of Simeon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Levi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Issachar twelve thousand,</a:t>
            </a:r>
            <a:br>
              <a:rPr lang="en-US" sz="2000" b="0" i="0" dirty="0">
                <a:solidFill>
                  <a:srgbClr val="000000"/>
                </a:solidFill>
                <a:effectLst/>
                <a:latin typeface="system-ui"/>
              </a:rPr>
            </a:br>
            <a:r>
              <a:rPr lang="en-US" sz="2000" b="1" i="0" baseline="30000" dirty="0">
                <a:solidFill>
                  <a:srgbClr val="000000"/>
                </a:solidFill>
                <a:effectLst/>
                <a:latin typeface="system-ui"/>
              </a:rPr>
              <a:t>8 </a:t>
            </a:r>
            <a:r>
              <a:rPr lang="en-US" sz="2000" b="0" i="0" dirty="0">
                <a:solidFill>
                  <a:srgbClr val="000000"/>
                </a:solidFill>
                <a:effectLst/>
                <a:latin typeface="system-ui"/>
              </a:rPr>
              <a:t>from the tribe of Zebulun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Joseph twelve thousand,</a:t>
            </a:r>
            <a:br>
              <a:rPr lang="en-US" sz="2000" b="0" i="0" dirty="0">
                <a:solidFill>
                  <a:srgbClr val="000000"/>
                </a:solidFill>
                <a:effectLst/>
                <a:latin typeface="system-ui"/>
              </a:rPr>
            </a:br>
            <a:r>
              <a:rPr lang="en-US" sz="2000" b="0" i="0" dirty="0">
                <a:solidFill>
                  <a:srgbClr val="000000"/>
                </a:solidFill>
                <a:effectLst/>
                <a:latin typeface="system-ui"/>
              </a:rPr>
              <a:t>from the tribe of Benjamin twelve thousand sealed.</a:t>
            </a:r>
          </a:p>
          <a:p>
            <a:endParaRPr lang="en-US" dirty="0"/>
          </a:p>
        </p:txBody>
      </p:sp>
    </p:spTree>
    <p:extLst>
      <p:ext uri="{BB962C8B-B14F-4D97-AF65-F5344CB8AC3E}">
        <p14:creationId xmlns:p14="http://schemas.microsoft.com/office/powerpoint/2010/main" val="256752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38FA3-883F-43EE-963E-10DEF5D62BDB}"/>
              </a:ext>
            </a:extLst>
          </p:cNvPr>
          <p:cNvSpPr>
            <a:spLocks noGrp="1"/>
          </p:cNvSpPr>
          <p:nvPr>
            <p:ph type="title"/>
          </p:nvPr>
        </p:nvSpPr>
        <p:spPr/>
        <p:txBody>
          <a:bodyPr/>
          <a:lstStyle/>
          <a:p>
            <a:r>
              <a:rPr lang="en-US" dirty="0"/>
              <a:t>Who are the 144,000?</a:t>
            </a:r>
          </a:p>
        </p:txBody>
      </p:sp>
      <p:sp>
        <p:nvSpPr>
          <p:cNvPr id="3" name="Content Placeholder 2">
            <a:extLst>
              <a:ext uri="{FF2B5EF4-FFF2-40B4-BE49-F238E27FC236}">
                <a16:creationId xmlns:a16="http://schemas.microsoft.com/office/drawing/2014/main" id="{5FD03D54-AFFD-4DAE-9645-64FF9B8B421C}"/>
              </a:ext>
            </a:extLst>
          </p:cNvPr>
          <p:cNvSpPr>
            <a:spLocks noGrp="1"/>
          </p:cNvSpPr>
          <p:nvPr>
            <p:ph idx="1"/>
          </p:nvPr>
        </p:nvSpPr>
        <p:spPr/>
        <p:txBody>
          <a:bodyPr>
            <a:normAutofit/>
          </a:bodyPr>
          <a:lstStyle/>
          <a:p>
            <a:r>
              <a:rPr lang="en-US" sz="2800" b="1" i="0" baseline="30000" dirty="0">
                <a:solidFill>
                  <a:srgbClr val="000000"/>
                </a:solidFill>
                <a:effectLst/>
                <a:latin typeface="system-ui"/>
              </a:rPr>
              <a:t>  </a:t>
            </a:r>
            <a:r>
              <a:rPr lang="en-US" sz="2800" b="1" i="0" dirty="0">
                <a:solidFill>
                  <a:srgbClr val="000000"/>
                </a:solidFill>
                <a:effectLst/>
                <a:latin typeface="system-ui"/>
              </a:rPr>
              <a:t>Revelation 7:9 </a:t>
            </a:r>
            <a:r>
              <a:rPr lang="en-US" sz="2800" b="0" i="0" dirty="0">
                <a:solidFill>
                  <a:srgbClr val="000000"/>
                </a:solidFill>
                <a:effectLst/>
                <a:latin typeface="system-ui"/>
              </a:rPr>
              <a:t>After this I looked, and </a:t>
            </a:r>
            <a:r>
              <a:rPr lang="en-US" sz="2800" b="0" i="0" u="sng" dirty="0">
                <a:solidFill>
                  <a:srgbClr val="000000"/>
                </a:solidFill>
                <a:effectLst/>
                <a:latin typeface="system-ui"/>
              </a:rPr>
              <a:t>there was a great multitude that no one could count</a:t>
            </a:r>
            <a:r>
              <a:rPr lang="en-US" sz="2800" b="0" i="0" dirty="0">
                <a:solidFill>
                  <a:srgbClr val="000000"/>
                </a:solidFill>
                <a:effectLst/>
                <a:latin typeface="system-ui"/>
              </a:rPr>
              <a:t>, from every nation, from all tribes and peoples and languages, standing before the throne and before the Lamb, robed in white, with palm branches in their hands</a:t>
            </a:r>
            <a:endParaRPr lang="en-US" sz="2800" dirty="0"/>
          </a:p>
        </p:txBody>
      </p:sp>
    </p:spTree>
    <p:extLst>
      <p:ext uri="{BB962C8B-B14F-4D97-AF65-F5344CB8AC3E}">
        <p14:creationId xmlns:p14="http://schemas.microsoft.com/office/powerpoint/2010/main" val="328382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38FA3-883F-43EE-963E-10DEF5D62BDB}"/>
              </a:ext>
            </a:extLst>
          </p:cNvPr>
          <p:cNvSpPr>
            <a:spLocks noGrp="1"/>
          </p:cNvSpPr>
          <p:nvPr>
            <p:ph type="title"/>
          </p:nvPr>
        </p:nvSpPr>
        <p:spPr/>
        <p:txBody>
          <a:bodyPr/>
          <a:lstStyle/>
          <a:p>
            <a:r>
              <a:rPr lang="en-US" dirty="0"/>
              <a:t>Who are the 144,000?</a:t>
            </a:r>
          </a:p>
        </p:txBody>
      </p:sp>
      <p:sp>
        <p:nvSpPr>
          <p:cNvPr id="3" name="Content Placeholder 2">
            <a:extLst>
              <a:ext uri="{FF2B5EF4-FFF2-40B4-BE49-F238E27FC236}">
                <a16:creationId xmlns:a16="http://schemas.microsoft.com/office/drawing/2014/main" id="{5FD03D54-AFFD-4DAE-9645-64FF9B8B421C}"/>
              </a:ext>
            </a:extLst>
          </p:cNvPr>
          <p:cNvSpPr>
            <a:spLocks noGrp="1"/>
          </p:cNvSpPr>
          <p:nvPr>
            <p:ph idx="1"/>
          </p:nvPr>
        </p:nvSpPr>
        <p:spPr/>
        <p:txBody>
          <a:bodyPr>
            <a:normAutofit fontScale="85000" lnSpcReduction="20000"/>
          </a:bodyPr>
          <a:lstStyle/>
          <a:p>
            <a:r>
              <a:rPr lang="en-US" sz="2800" b="1" i="0" baseline="30000" dirty="0">
                <a:solidFill>
                  <a:srgbClr val="000000"/>
                </a:solidFill>
                <a:effectLst/>
                <a:latin typeface="system-ui"/>
              </a:rPr>
              <a:t>  </a:t>
            </a:r>
            <a:r>
              <a:rPr lang="en-US" sz="2800" b="1" i="0" dirty="0">
                <a:solidFill>
                  <a:srgbClr val="000000"/>
                </a:solidFill>
                <a:effectLst/>
                <a:latin typeface="system-ui"/>
              </a:rPr>
              <a:t>Revelation 14:1 </a:t>
            </a:r>
            <a:r>
              <a:rPr lang="en-US" sz="2800" b="0" i="0" dirty="0">
                <a:solidFill>
                  <a:srgbClr val="000000"/>
                </a:solidFill>
                <a:effectLst/>
                <a:latin typeface="system-ui"/>
              </a:rPr>
              <a:t>Then I looked, and there was the Lamb, standing on Mount Zion! </a:t>
            </a:r>
            <a:r>
              <a:rPr lang="en-US" sz="2800" b="0" i="0" u="sng" dirty="0">
                <a:solidFill>
                  <a:srgbClr val="000000"/>
                </a:solidFill>
                <a:effectLst/>
                <a:latin typeface="system-ui"/>
              </a:rPr>
              <a:t>And with him were one hundred and forty-four thousand who had his name and his Father’s name written on their foreheads</a:t>
            </a:r>
            <a:r>
              <a:rPr lang="en-US" sz="2800" b="0" i="0" dirty="0">
                <a:solidFill>
                  <a:srgbClr val="000000"/>
                </a:solidFill>
                <a:effectLst/>
                <a:latin typeface="system-ui"/>
              </a:rPr>
              <a:t>. </a:t>
            </a:r>
            <a:r>
              <a:rPr lang="en-US" sz="2800" b="1" i="0" baseline="30000" dirty="0">
                <a:solidFill>
                  <a:srgbClr val="000000"/>
                </a:solidFill>
                <a:effectLst/>
                <a:latin typeface="system-ui"/>
              </a:rPr>
              <a:t>2 </a:t>
            </a:r>
            <a:r>
              <a:rPr lang="en-US" sz="2800" b="0" i="0" dirty="0">
                <a:solidFill>
                  <a:srgbClr val="000000"/>
                </a:solidFill>
                <a:effectLst/>
                <a:latin typeface="system-ui"/>
              </a:rPr>
              <a:t>And I heard a voice from heaven like the sound of many waters and like the sound of loud thunder; the voice I heard was like the sound of harpists playing on their harps, </a:t>
            </a:r>
            <a:r>
              <a:rPr lang="en-US" sz="2800" b="1" i="0" baseline="30000" dirty="0">
                <a:solidFill>
                  <a:srgbClr val="000000"/>
                </a:solidFill>
                <a:effectLst/>
                <a:latin typeface="system-ui"/>
              </a:rPr>
              <a:t>3 </a:t>
            </a:r>
            <a:r>
              <a:rPr lang="en-US" sz="2800" b="0" i="0" dirty="0">
                <a:solidFill>
                  <a:srgbClr val="000000"/>
                </a:solidFill>
                <a:effectLst/>
                <a:latin typeface="system-ui"/>
              </a:rPr>
              <a:t>and they sing a new song before the throne and before the four living creatures and before the elders.</a:t>
            </a:r>
            <a:r>
              <a:rPr lang="en-US" sz="2800" b="0" i="0" u="sng" dirty="0">
                <a:solidFill>
                  <a:srgbClr val="000000"/>
                </a:solidFill>
                <a:effectLst/>
                <a:latin typeface="system-ui"/>
              </a:rPr>
              <a:t> No one could learn that song except the one hundred forty-four thousand who have been redeemed from the earth</a:t>
            </a:r>
            <a:r>
              <a:rPr lang="en-US" sz="2800" b="0" i="0" dirty="0">
                <a:solidFill>
                  <a:srgbClr val="000000"/>
                </a:solidFill>
                <a:effectLst/>
                <a:latin typeface="system-ui"/>
              </a:rPr>
              <a:t>. </a:t>
            </a:r>
            <a:r>
              <a:rPr lang="en-US" sz="2800" b="1" i="0" baseline="30000" dirty="0">
                <a:solidFill>
                  <a:srgbClr val="000000"/>
                </a:solidFill>
                <a:effectLst/>
                <a:latin typeface="system-ui"/>
              </a:rPr>
              <a:t>4 </a:t>
            </a:r>
            <a:r>
              <a:rPr lang="en-US" sz="2800" b="0" i="0" dirty="0">
                <a:solidFill>
                  <a:srgbClr val="000000"/>
                </a:solidFill>
                <a:effectLst/>
                <a:latin typeface="system-ui"/>
              </a:rPr>
              <a:t>It is these who have not defiled themselves with women, for they are virgins; these follow the Lamb wherever he goes. They have been redeemed from humankind as first fruits for God and the Lamb, </a:t>
            </a:r>
            <a:r>
              <a:rPr lang="en-US" sz="2800" b="1" i="0" baseline="30000" dirty="0">
                <a:solidFill>
                  <a:srgbClr val="000000"/>
                </a:solidFill>
                <a:effectLst/>
                <a:latin typeface="system-ui"/>
              </a:rPr>
              <a:t>5 </a:t>
            </a:r>
            <a:r>
              <a:rPr lang="en-US" sz="2800" b="0" i="0" dirty="0">
                <a:solidFill>
                  <a:srgbClr val="000000"/>
                </a:solidFill>
                <a:effectLst/>
                <a:latin typeface="system-ui"/>
              </a:rPr>
              <a:t>and in their mouth no lie was found; they are blameless.</a:t>
            </a:r>
            <a:endParaRPr lang="en-US" sz="2800" dirty="0"/>
          </a:p>
        </p:txBody>
      </p:sp>
    </p:spTree>
    <p:extLst>
      <p:ext uri="{BB962C8B-B14F-4D97-AF65-F5344CB8AC3E}">
        <p14:creationId xmlns:p14="http://schemas.microsoft.com/office/powerpoint/2010/main" val="31155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13FB9-AFA8-4944-A3C5-824E9AB7A358}"/>
              </a:ext>
            </a:extLst>
          </p:cNvPr>
          <p:cNvSpPr>
            <a:spLocks noGrp="1"/>
          </p:cNvSpPr>
          <p:nvPr>
            <p:ph type="title"/>
          </p:nvPr>
        </p:nvSpPr>
        <p:spPr/>
        <p:txBody>
          <a:bodyPr/>
          <a:lstStyle/>
          <a:p>
            <a:r>
              <a:rPr lang="en-US" dirty="0"/>
              <a:t>Who are the 144,000?</a:t>
            </a:r>
          </a:p>
        </p:txBody>
      </p:sp>
      <p:sp>
        <p:nvSpPr>
          <p:cNvPr id="3" name="Content Placeholder 2">
            <a:extLst>
              <a:ext uri="{FF2B5EF4-FFF2-40B4-BE49-F238E27FC236}">
                <a16:creationId xmlns:a16="http://schemas.microsoft.com/office/drawing/2014/main" id="{888A57BA-D352-4A30-8BBA-15F0A4AE18EA}"/>
              </a:ext>
            </a:extLst>
          </p:cNvPr>
          <p:cNvSpPr>
            <a:spLocks noGrp="1"/>
          </p:cNvSpPr>
          <p:nvPr>
            <p:ph idx="1"/>
          </p:nvPr>
        </p:nvSpPr>
        <p:spPr>
          <a:xfrm>
            <a:off x="1261872" y="2077375"/>
            <a:ext cx="8595360" cy="4102762"/>
          </a:xfrm>
        </p:spPr>
        <p:txBody>
          <a:bodyPr>
            <a:normAutofit/>
          </a:bodyPr>
          <a:lstStyle/>
          <a:p>
            <a:r>
              <a:rPr lang="en-US" sz="2800" dirty="0"/>
              <a:t>Jews or Jewish Christians</a:t>
            </a:r>
          </a:p>
          <a:p>
            <a:r>
              <a:rPr lang="en-US" sz="2800" dirty="0"/>
              <a:t>Gentile or all Christians</a:t>
            </a:r>
          </a:p>
          <a:p>
            <a:r>
              <a:rPr lang="en-US" sz="2800" u="sng" dirty="0"/>
              <a:t>Martyrs/Messianic army</a:t>
            </a:r>
          </a:p>
          <a:p>
            <a:r>
              <a:rPr lang="en-US" sz="2800" u="sng" dirty="0"/>
              <a:t>Christians who survive the eschatological conflicts</a:t>
            </a:r>
          </a:p>
        </p:txBody>
      </p:sp>
    </p:spTree>
    <p:extLst>
      <p:ext uri="{BB962C8B-B14F-4D97-AF65-F5344CB8AC3E}">
        <p14:creationId xmlns:p14="http://schemas.microsoft.com/office/powerpoint/2010/main" val="1267070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B0F3-8B61-4558-96F3-B5FA70BAE664}"/>
              </a:ext>
            </a:extLst>
          </p:cNvPr>
          <p:cNvSpPr>
            <a:spLocks noGrp="1"/>
          </p:cNvSpPr>
          <p:nvPr>
            <p:ph type="title"/>
          </p:nvPr>
        </p:nvSpPr>
        <p:spPr/>
        <p:txBody>
          <a:bodyPr/>
          <a:lstStyle/>
          <a:p>
            <a:r>
              <a:rPr lang="en-US" dirty="0"/>
              <a:t>The seal on the forehead</a:t>
            </a:r>
          </a:p>
        </p:txBody>
      </p:sp>
      <p:sp>
        <p:nvSpPr>
          <p:cNvPr id="3" name="Content Placeholder 2">
            <a:extLst>
              <a:ext uri="{FF2B5EF4-FFF2-40B4-BE49-F238E27FC236}">
                <a16:creationId xmlns:a16="http://schemas.microsoft.com/office/drawing/2014/main" id="{25D38E5C-2297-4085-8A80-1B1F542B12C8}"/>
              </a:ext>
            </a:extLst>
          </p:cNvPr>
          <p:cNvSpPr>
            <a:spLocks noGrp="1"/>
          </p:cNvSpPr>
          <p:nvPr>
            <p:ph idx="1"/>
          </p:nvPr>
        </p:nvSpPr>
        <p:spPr/>
        <p:txBody>
          <a:bodyPr>
            <a:normAutofit/>
          </a:bodyPr>
          <a:lstStyle/>
          <a:p>
            <a:r>
              <a:rPr lang="en-US" sz="2400" b="1" dirty="0"/>
              <a:t>Revelation 7:1 </a:t>
            </a:r>
            <a:r>
              <a:rPr lang="en-US" sz="2400" b="0" i="0" dirty="0">
                <a:solidFill>
                  <a:srgbClr val="000000"/>
                </a:solidFill>
                <a:effectLst/>
                <a:latin typeface="system-ui"/>
              </a:rPr>
              <a:t>After this I saw four angels standing at the four corners of the earth, holding back the four winds of the earth so that no wind could blow on earth or sea or against any tree. </a:t>
            </a:r>
            <a:r>
              <a:rPr lang="en-US" sz="2400" b="1" i="0" baseline="30000" dirty="0">
                <a:solidFill>
                  <a:srgbClr val="000000"/>
                </a:solidFill>
                <a:effectLst/>
                <a:latin typeface="system-ui"/>
              </a:rPr>
              <a:t>2 </a:t>
            </a:r>
            <a:r>
              <a:rPr lang="en-US" sz="2400" b="0" i="0" dirty="0">
                <a:solidFill>
                  <a:srgbClr val="000000"/>
                </a:solidFill>
                <a:effectLst/>
                <a:latin typeface="system-ui"/>
              </a:rPr>
              <a:t>I saw another angel ascending from the rising of the sun, having the seal of the living God, and he called with a loud voice to the four angels who had been given power to damage earth and sea, </a:t>
            </a:r>
            <a:r>
              <a:rPr lang="en-US" sz="2400" b="1" i="0" baseline="30000" dirty="0">
                <a:solidFill>
                  <a:srgbClr val="000000"/>
                </a:solidFill>
                <a:effectLst/>
                <a:latin typeface="system-ui"/>
              </a:rPr>
              <a:t>3 </a:t>
            </a:r>
            <a:r>
              <a:rPr lang="en-US" sz="2400" b="0" i="0" dirty="0">
                <a:solidFill>
                  <a:srgbClr val="000000"/>
                </a:solidFill>
                <a:effectLst/>
                <a:latin typeface="system-ui"/>
              </a:rPr>
              <a:t>saying, </a:t>
            </a:r>
            <a:r>
              <a:rPr lang="en-US" sz="2400" b="0" i="0" u="sng" dirty="0">
                <a:solidFill>
                  <a:srgbClr val="000000"/>
                </a:solidFill>
                <a:effectLst/>
                <a:latin typeface="system-ui"/>
              </a:rPr>
              <a:t>‘Do not damage the earth or the sea or the trees, until we have marked the servants of our God with a seal on their foreheads</a:t>
            </a:r>
            <a:r>
              <a:rPr lang="en-US" sz="2400" b="0" i="0" dirty="0">
                <a:solidFill>
                  <a:srgbClr val="000000"/>
                </a:solidFill>
                <a:effectLst/>
                <a:latin typeface="system-ui"/>
              </a:rPr>
              <a:t>.’</a:t>
            </a:r>
            <a:endParaRPr lang="en-US" sz="2400" dirty="0"/>
          </a:p>
        </p:txBody>
      </p:sp>
    </p:spTree>
    <p:extLst>
      <p:ext uri="{BB962C8B-B14F-4D97-AF65-F5344CB8AC3E}">
        <p14:creationId xmlns:p14="http://schemas.microsoft.com/office/powerpoint/2010/main" val="1346249751"/>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EEFF0-FB57-4CB4-8BFC-DF397689E2E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3.xml><?xml version="1.0" encoding="utf-8"?>
<ds:datastoreItem xmlns:ds="http://schemas.openxmlformats.org/officeDocument/2006/customXml" ds:itemID="{93932EF5-314F-409E-8020-FEE5FA079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View</Template>
  <TotalTime>2441</TotalTime>
  <Words>1947</Words>
  <Application>Microsoft Office PowerPoint</Application>
  <PresentationFormat>Widescreen</PresentationFormat>
  <Paragraphs>59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Century Schoolbook</vt:lpstr>
      <vt:lpstr>Courier New</vt:lpstr>
      <vt:lpstr>system-ui</vt:lpstr>
      <vt:lpstr>Wingdings 2</vt:lpstr>
      <vt:lpstr>View</vt:lpstr>
      <vt:lpstr>Revelation 7</vt:lpstr>
      <vt:lpstr>The sixth seal= cosmic upheaval</vt:lpstr>
      <vt:lpstr>Practical takeaways</vt:lpstr>
      <vt:lpstr>Difficulties of chapter 7</vt:lpstr>
      <vt:lpstr>Who are the 144,000?</vt:lpstr>
      <vt:lpstr>Who are the 144,000?</vt:lpstr>
      <vt:lpstr>Who are the 144,000?</vt:lpstr>
      <vt:lpstr>Who are the 144,000?</vt:lpstr>
      <vt:lpstr>The seal on the forehead</vt:lpstr>
      <vt:lpstr>The seal on the forehead</vt:lpstr>
      <vt:lpstr>Sealing or marking</vt:lpstr>
      <vt:lpstr>The 144,000</vt:lpstr>
      <vt:lpstr>The 144,000</vt:lpstr>
      <vt:lpstr>The Great Multitude</vt:lpstr>
      <vt:lpstr>“No one could count”</vt:lpstr>
      <vt:lpstr>The Great Multitude</vt:lpstr>
      <vt:lpstr>Palm branches?</vt:lpstr>
      <vt:lpstr>He will shelter them</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7</dc:title>
  <dc:creator>Will Dilbeck</dc:creator>
  <cp:lastModifiedBy>Will Dilbeck</cp:lastModifiedBy>
  <cp:revision>1</cp:revision>
  <dcterms:created xsi:type="dcterms:W3CDTF">2023-01-06T19:36:47Z</dcterms:created>
  <dcterms:modified xsi:type="dcterms:W3CDTF">2023-01-08T12:18:15Z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