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4" r:id="rId2"/>
    <p:sldId id="256" r:id="rId3"/>
    <p:sldId id="257" r:id="rId4"/>
    <p:sldId id="259" r:id="rId5"/>
    <p:sldId id="262" r:id="rId6"/>
    <p:sldId id="261" r:id="rId7"/>
    <p:sldId id="260" r:id="rId8"/>
    <p:sldId id="263" r:id="rId9"/>
    <p:sldId id="265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368"/>
    <p:restoredTop sz="94710"/>
  </p:normalViewPr>
  <p:slideViewPr>
    <p:cSldViewPr snapToGrid="0">
      <p:cViewPr varScale="1">
        <p:scale>
          <a:sx n="110" d="100"/>
          <a:sy n="110" d="100"/>
        </p:scale>
        <p:origin x="192" y="9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C2A652-EBE1-851A-4D49-66F0A9AE20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37B5AF4-BE54-0E53-CAFB-352726C5E6B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46290B-7C99-1A8E-26CF-F16DFC12EF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99F8E-8E04-3F49-A7D2-9D3A591AC8A7}" type="datetimeFigureOut">
              <a:rPr lang="en-US" smtClean="0"/>
              <a:t>1/21/23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191F81-4655-BF78-949E-A0228D50ED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C36E3E-495C-5D41-5783-3DE2A5AC72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81709-1863-D540-87FA-99A401B11A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59650"/>
      </p:ext>
    </p:extLst>
  </p:cSld>
  <p:clrMapOvr>
    <a:masterClrMapping/>
  </p:clrMapOvr>
  <p:transition spd="slow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DBD89E-BB88-75E4-B850-E054C6D1F4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A127852-2DB0-1504-66D2-D708F3F413F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B4362E-9108-6CA8-51F8-5771212F7C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99F8E-8E04-3F49-A7D2-9D3A591AC8A7}" type="datetimeFigureOut">
              <a:rPr lang="en-US" smtClean="0"/>
              <a:t>1/21/23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54454A-78DF-CAAA-6BC4-07B0DAC8B1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35AD22-7DAC-8C3E-6640-356C61E140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81709-1863-D540-87FA-99A401B11A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5177451"/>
      </p:ext>
    </p:extLst>
  </p:cSld>
  <p:clrMapOvr>
    <a:masterClrMapping/>
  </p:clrMapOvr>
  <p:transition spd="slow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30702FE-11C4-667C-B92B-0931102BDE6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B4D1A3F-5499-567D-470B-BBD88F06DD0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F2E2D3-DE46-C54D-E4C5-E79B5AF342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99F8E-8E04-3F49-A7D2-9D3A591AC8A7}" type="datetimeFigureOut">
              <a:rPr lang="en-US" smtClean="0"/>
              <a:t>1/21/23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5AEC78-B5E4-F790-785C-DCD1D8FAE2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D4B59F-C09C-71DE-7937-421A31B665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81709-1863-D540-87FA-99A401B11A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339768"/>
      </p:ext>
    </p:extLst>
  </p:cSld>
  <p:clrMapOvr>
    <a:masterClrMapping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14940D-3254-659F-0591-B6D2921C6A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174FBE-F2C1-2F58-D997-49E212EA40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1A4136-B02D-E7F5-585F-D04D44B510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99F8E-8E04-3F49-A7D2-9D3A591AC8A7}" type="datetimeFigureOut">
              <a:rPr lang="en-US" smtClean="0"/>
              <a:t>1/21/23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15F018-8327-B4C4-AC82-CAC93D5741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D674E9-BE3F-D773-59E7-60AD830EE1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81709-1863-D540-87FA-99A401B11A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3049051"/>
      </p:ext>
    </p:extLst>
  </p:cSld>
  <p:clrMapOvr>
    <a:masterClrMapping/>
  </p:clrMapOvr>
  <p:transition spd="slow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E6100E-F534-892E-90DC-266F7A5A53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20081CD-BBEE-83B0-4781-885F5869F2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07F39B-DFC8-D343-E294-052D016CA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99F8E-8E04-3F49-A7D2-9D3A591AC8A7}" type="datetimeFigureOut">
              <a:rPr lang="en-US" smtClean="0"/>
              <a:t>1/21/23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892A03-2504-E7C0-546C-46636C30BD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E3B186-60E3-895B-8CFD-C1DCB59082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81709-1863-D540-87FA-99A401B11A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999371"/>
      </p:ext>
    </p:extLst>
  </p:cSld>
  <p:clrMapOvr>
    <a:masterClrMapping/>
  </p:clrMapOvr>
  <p:transition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64844B-05B5-69CB-5603-0FF48994C0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924854-DDBC-74C3-8D1E-E9E4EF29A01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7017E36-37BC-B509-86E2-5054B9B6E0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12CADEF-E071-DE1E-FF82-4ABD11D6E9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99F8E-8E04-3F49-A7D2-9D3A591AC8A7}" type="datetimeFigureOut">
              <a:rPr lang="en-US" smtClean="0"/>
              <a:t>1/21/23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75DA439-4A6A-98D7-AEDB-E8F2CEF1FB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E88407B-6C16-59E0-1025-E891349331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81709-1863-D540-87FA-99A401B11A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2322126"/>
      </p:ext>
    </p:extLst>
  </p:cSld>
  <p:clrMapOvr>
    <a:masterClrMapping/>
  </p:clrMapOvr>
  <p:transition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ED13F5-4F80-2D73-A678-A430046446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5BECC55-4866-BD7D-DAA1-5C06DF7BF3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9814110-AD97-78BF-C826-BCB7E563F00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8CA4B65-725E-3345-5863-7903443847D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460C1FF-296C-F97D-32A8-BD42AE1DD41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96974C4-F566-22C7-700C-14F9AB7583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99F8E-8E04-3F49-A7D2-9D3A591AC8A7}" type="datetimeFigureOut">
              <a:rPr lang="en-US" smtClean="0"/>
              <a:t>1/21/23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9C01853-626E-7906-F55B-260CA71A5E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7A88479-12D2-31F4-7268-DD6C47F05E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81709-1863-D540-87FA-99A401B11A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2343356"/>
      </p:ext>
    </p:extLst>
  </p:cSld>
  <p:clrMapOvr>
    <a:masterClrMapping/>
  </p:clrMapOvr>
  <p:transition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DC2384-84E2-CEF1-EEEF-3844CB093D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9F3A3ED-0DB6-D7BA-E0B2-E7F4297323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99F8E-8E04-3F49-A7D2-9D3A591AC8A7}" type="datetimeFigureOut">
              <a:rPr lang="en-US" smtClean="0"/>
              <a:t>1/21/23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E7795DA-CF7A-DEA9-D6C7-77A7D24123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0F73AE6-BA93-A133-28F3-F76EFE3D1D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81709-1863-D540-87FA-99A401B11A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2438270"/>
      </p:ext>
    </p:extLst>
  </p:cSld>
  <p:clrMapOvr>
    <a:masterClrMapping/>
  </p:clrMapOvr>
  <p:transition spd="slow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28FFC87-903D-6A00-AA07-9A4E706062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99F8E-8E04-3F49-A7D2-9D3A591AC8A7}" type="datetimeFigureOut">
              <a:rPr lang="en-US" smtClean="0"/>
              <a:t>1/21/23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4CA7A3A-719C-E12D-07AB-BC18C379BC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60DCA1B-F341-4F7A-92DD-1FBE6AC136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81709-1863-D540-87FA-99A401B11A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678831"/>
      </p:ext>
    </p:extLst>
  </p:cSld>
  <p:clrMapOvr>
    <a:masterClrMapping/>
  </p:clrMapOvr>
  <p:transition spd="slow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26D5FC-E326-0ED6-410C-13CC613B18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E8848A-3C87-69F1-0631-058B025068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87B5CF2-3590-676F-F2BD-90BBE7E8DC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C6022D0-A9B2-761E-302E-5820EFDFAD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99F8E-8E04-3F49-A7D2-9D3A591AC8A7}" type="datetimeFigureOut">
              <a:rPr lang="en-US" smtClean="0"/>
              <a:t>1/21/23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2D55885-002E-5786-0A57-22B901D309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2F148AC-04B9-F36E-C8F7-F7384C4E72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81709-1863-D540-87FA-99A401B11A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847170"/>
      </p:ext>
    </p:extLst>
  </p:cSld>
  <p:clrMapOvr>
    <a:masterClrMapping/>
  </p:clrMapOvr>
  <p:transition spd="slow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E817CE-B0D2-E4FB-0199-7F0497969C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507B5D3-5E9D-13D5-F348-07844FA0B52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D3D7B3B-214B-C72B-3DB3-DA42439931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B8557B2-7D4D-1C59-0401-D42BF5F93D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99F8E-8E04-3F49-A7D2-9D3A591AC8A7}" type="datetimeFigureOut">
              <a:rPr lang="en-US" smtClean="0"/>
              <a:t>1/21/23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19311BA-8C19-6277-7A80-E8F6BE135E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4168C36-3AE1-2D03-5E20-53BAD6B690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81709-1863-D540-87FA-99A401B11A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542548"/>
      </p:ext>
    </p:extLst>
  </p:cSld>
  <p:clrMapOvr>
    <a:masterClrMapping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C04A6F6-BEA1-3252-9FBC-00B5A845B0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847FA13-616B-7423-41B3-81D4332B50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F4AA2A-B4EE-5C5B-ACA1-41CAEB4D6D9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699F8E-8E04-3F49-A7D2-9D3A591AC8A7}" type="datetimeFigureOut">
              <a:rPr lang="en-US" smtClean="0"/>
              <a:t>1/21/23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446D90-F41F-296D-91C2-83301166090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88A8C7-DFC5-6FC8-BF4B-B1D4AC6CFC9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E81709-1863-D540-87FA-99A401B11A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4691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wipe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16565457"/>
      </p:ext>
    </p:extLst>
  </p:cSld>
  <p:clrMapOvr>
    <a:masterClrMapping/>
  </p:clrMapOvr>
  <p:transition spd="slow"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CE8F8DC0-403A-7DFE-1343-C44CF1E244E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1387041" y="-2673478"/>
            <a:ext cx="9450650" cy="122302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4113580"/>
      </p:ext>
    </p:extLst>
  </p:cSld>
  <p:clrMapOvr>
    <a:masterClrMapping/>
  </p:clrMapOvr>
  <p:transition spd="slow"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2A273E0B-5624-D800-E054-9C1BBB62E20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1385454" y="-2667000"/>
            <a:ext cx="9421092" cy="1219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599969"/>
      </p:ext>
    </p:extLst>
  </p:cSld>
  <p:clrMapOvr>
    <a:masterClrMapping/>
  </p:clrMapOvr>
  <p:transition spd="slow">
    <p:wip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89CE200F-78BA-D2B8-3F11-BE6284AB6F9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1385454" y="-2667000"/>
            <a:ext cx="9421092" cy="1219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594518"/>
      </p:ext>
    </p:extLst>
  </p:cSld>
  <p:clrMapOvr>
    <a:masterClrMapping/>
  </p:clrMapOvr>
  <p:transition spd="slow">
    <p:wip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173DE4FE-A8F4-08A8-1273-0F5BB572A54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1385769" y="-2668379"/>
            <a:ext cx="9423223" cy="121947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3181659"/>
      </p:ext>
    </p:extLst>
  </p:cSld>
  <p:clrMapOvr>
    <a:masterClrMapping/>
  </p:clrMapOvr>
  <p:transition spd="slow">
    <p:wip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0D5049D2-9CD5-16B9-7E69-2E900097B4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1383010" y="-2668379"/>
            <a:ext cx="9423224" cy="121947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2251234"/>
      </p:ext>
    </p:extLst>
  </p:cSld>
  <p:clrMapOvr>
    <a:masterClrMapping/>
  </p:clrMapOvr>
  <p:transition spd="slow">
    <p:wip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9F74FB2C-E546-F7E0-849F-C33FED69B75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1385454" y="-2665934"/>
            <a:ext cx="9421091" cy="1219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4735590"/>
      </p:ext>
    </p:extLst>
  </p:cSld>
  <p:clrMapOvr>
    <a:masterClrMapping/>
  </p:clrMapOvr>
  <p:transition spd="slow">
    <p:wip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85345ABD-7B21-ECF0-68E8-E7DAB91CDA5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1387041" y="-2673478"/>
            <a:ext cx="9450650" cy="122302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082240"/>
      </p:ext>
    </p:extLst>
  </p:cSld>
  <p:clrMapOvr>
    <a:masterClrMapping/>
  </p:clrMapOvr>
  <p:transition spd="slow">
    <p:wip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05294591"/>
      </p:ext>
    </p:extLst>
  </p:cSld>
  <p:clrMapOvr>
    <a:masterClrMapping/>
  </p:clrMapOvr>
  <p:transition spd="slow">
    <p:wipe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0</Words>
  <Application>Microsoft Macintosh PowerPoint</Application>
  <PresentationFormat>Widescreen</PresentationFormat>
  <Paragraphs>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Tim Caldwell</dc:creator>
  <cp:lastModifiedBy>Eric Sanders</cp:lastModifiedBy>
  <cp:revision>2</cp:revision>
  <dcterms:created xsi:type="dcterms:W3CDTF">2023-01-21T16:07:42Z</dcterms:created>
  <dcterms:modified xsi:type="dcterms:W3CDTF">2023-01-21T16:31:18Z</dcterms:modified>
</cp:coreProperties>
</file>