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8" r:id="rId4"/>
    <p:sldId id="267" r:id="rId5"/>
    <p:sldId id="269" r:id="rId6"/>
    <p:sldId id="270" r:id="rId7"/>
    <p:sldId id="265" r:id="rId8"/>
    <p:sldId id="271" r:id="rId9"/>
    <p:sldId id="27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9"/>
  </p:normalViewPr>
  <p:slideViewPr>
    <p:cSldViewPr snapToGrid="0">
      <p:cViewPr varScale="1">
        <p:scale>
          <a:sx n="90" d="100"/>
          <a:sy n="90" d="100"/>
        </p:scale>
        <p:origin x="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4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4A4D8-63BD-034F-9C9F-4543EB036B3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2BA-EF6D-2946-865F-C284204E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5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12160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807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ED466-9483-1C25-4F78-7FC3A4DF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84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5381C-217C-1121-0307-67A97DF0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972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B6992-AF18-1603-AE05-3D7D6000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73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3E1D9-F749-769F-2F4F-6154CB90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B52D8-3BDE-B840-1EB4-A8FB69B4B46D}"/>
              </a:ext>
            </a:extLst>
          </p:cNvPr>
          <p:cNvSpPr txBox="1"/>
          <p:nvPr/>
        </p:nvSpPr>
        <p:spPr>
          <a:xfrm>
            <a:off x="257175" y="1114425"/>
            <a:ext cx="108515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rajan Pro" panose="02020502050506020301" pitchFamily="18" charset="0"/>
              </a:rPr>
              <a:t>Assideans</a:t>
            </a:r>
            <a:r>
              <a:rPr lang="en-US" sz="5400" b="1" dirty="0">
                <a:latin typeface="Trajan Pro" panose="02020502050506020301" pitchFamily="18" charset="0"/>
              </a:rPr>
              <a:t> = “faithful ones”</a:t>
            </a:r>
          </a:p>
          <a:p>
            <a:endParaRPr lang="en-US" sz="5400" b="1" dirty="0">
              <a:latin typeface="Trajan Pro" panose="02020502050506020301" pitchFamily="18" charset="0"/>
            </a:endParaRPr>
          </a:p>
          <a:p>
            <a:r>
              <a:rPr lang="en-US" sz="5400" b="1" dirty="0">
                <a:latin typeface="Trajan Pro" panose="02020502050506020301" pitchFamily="18" charset="0"/>
              </a:rPr>
              <a:t>Pharisees = “separate ones”</a:t>
            </a:r>
          </a:p>
        </p:txBody>
      </p:sp>
    </p:spTree>
    <p:extLst>
      <p:ext uri="{BB962C8B-B14F-4D97-AF65-F5344CB8AC3E}">
        <p14:creationId xmlns:p14="http://schemas.microsoft.com/office/powerpoint/2010/main" val="1532975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3E1D9-F749-769F-2F4F-6154CB90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B52D8-3BDE-B840-1EB4-A8FB69B4B46D}"/>
              </a:ext>
            </a:extLst>
          </p:cNvPr>
          <p:cNvSpPr txBox="1"/>
          <p:nvPr/>
        </p:nvSpPr>
        <p:spPr>
          <a:xfrm>
            <a:off x="257177" y="1114425"/>
            <a:ext cx="93069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jan Pro" panose="02020502050506020301" pitchFamily="18" charset="0"/>
              </a:rPr>
              <a:t>“Why is your Teacher eating with the tax collectors and sinners?”</a:t>
            </a:r>
          </a:p>
          <a:p>
            <a:pPr algn="r"/>
            <a:r>
              <a:rPr lang="en-US" sz="4000" b="1" dirty="0">
                <a:latin typeface="Trajan Pro" panose="02020502050506020301" pitchFamily="18" charset="0"/>
              </a:rPr>
              <a:t>- Matthew 9.11</a:t>
            </a:r>
          </a:p>
        </p:txBody>
      </p:sp>
    </p:spTree>
    <p:extLst>
      <p:ext uri="{BB962C8B-B14F-4D97-AF65-F5344CB8AC3E}">
        <p14:creationId xmlns:p14="http://schemas.microsoft.com/office/powerpoint/2010/main" val="47747999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F2FFC9A3-3470-1DCF-DDE8-0CE0F3B1E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46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DACD22C-DE00-F2D2-61EF-C5C2D3C80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08AC97-5578-D2F5-375B-E719F145B80A}"/>
              </a:ext>
            </a:extLst>
          </p:cNvPr>
          <p:cNvSpPr txBox="1"/>
          <p:nvPr/>
        </p:nvSpPr>
        <p:spPr>
          <a:xfrm>
            <a:off x="2323844" y="5562085"/>
            <a:ext cx="9866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 panose="02000000000000000000" pitchFamily="2" charset="77"/>
                <a:ea typeface="Pacifico" panose="02000000000000000000" pitchFamily="2" charset="77"/>
              </a:rPr>
              <a:t>Leading through 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544C0-AC3D-DD32-9E96-0864F0590379}"/>
              </a:ext>
            </a:extLst>
          </p:cNvPr>
          <p:cNvSpPr txBox="1"/>
          <p:nvPr/>
        </p:nvSpPr>
        <p:spPr>
          <a:xfrm>
            <a:off x="1025611" y="1150468"/>
            <a:ext cx="1086158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relationships </a:t>
            </a:r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aren’t about you</a:t>
            </a:r>
          </a:p>
          <a:p>
            <a:pPr algn="ctr">
              <a:spcAft>
                <a:spcPts val="1800"/>
              </a:spcAft>
            </a:pPr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relationships are necessary to identify needs</a:t>
            </a:r>
          </a:p>
          <a:p>
            <a:pPr algn="ctr">
              <a:spcAft>
                <a:spcPts val="1800"/>
              </a:spcAft>
            </a:pPr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relationships enable you to lead </a:t>
            </a:r>
            <a:b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others to what they need</a:t>
            </a:r>
          </a:p>
        </p:txBody>
      </p:sp>
    </p:spTree>
    <p:extLst>
      <p:ext uri="{BB962C8B-B14F-4D97-AF65-F5344CB8AC3E}">
        <p14:creationId xmlns:p14="http://schemas.microsoft.com/office/powerpoint/2010/main" val="596579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DACD22C-DE00-F2D2-61EF-C5C2D3C80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08AC97-5578-D2F5-375B-E719F145B80A}"/>
              </a:ext>
            </a:extLst>
          </p:cNvPr>
          <p:cNvSpPr txBox="1"/>
          <p:nvPr/>
        </p:nvSpPr>
        <p:spPr>
          <a:xfrm>
            <a:off x="2323844" y="5562085"/>
            <a:ext cx="9866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 panose="02000000000000000000" pitchFamily="2" charset="77"/>
                <a:ea typeface="Pacifico" panose="02000000000000000000" pitchFamily="2" charset="77"/>
              </a:rPr>
              <a:t>Leading through 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544C0-AC3D-DD32-9E96-0864F0590379}"/>
              </a:ext>
            </a:extLst>
          </p:cNvPr>
          <p:cNvSpPr txBox="1"/>
          <p:nvPr/>
        </p:nvSpPr>
        <p:spPr>
          <a:xfrm>
            <a:off x="982748" y="2064868"/>
            <a:ext cx="10861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“I did not come to call the righteous, but sinners.” (Matthew 9.13)</a:t>
            </a:r>
          </a:p>
        </p:txBody>
      </p:sp>
    </p:spTree>
    <p:extLst>
      <p:ext uri="{BB962C8B-B14F-4D97-AF65-F5344CB8AC3E}">
        <p14:creationId xmlns:p14="http://schemas.microsoft.com/office/powerpoint/2010/main" val="328872087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65</TotalTime>
  <Words>72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 NEUE LIGHT</vt:lpstr>
      <vt:lpstr>HELVETICA NEUE LIGHT</vt:lpstr>
      <vt:lpstr>Pacifico</vt:lpstr>
      <vt:lpstr>Trajan Pro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3</cp:revision>
  <dcterms:created xsi:type="dcterms:W3CDTF">2023-01-07T22:02:18Z</dcterms:created>
  <dcterms:modified xsi:type="dcterms:W3CDTF">2023-02-11T15:15:32Z</dcterms:modified>
</cp:coreProperties>
</file>