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82" r:id="rId5"/>
    <p:sldId id="279" r:id="rId6"/>
    <p:sldId id="283" r:id="rId7"/>
    <p:sldId id="284" r:id="rId8"/>
    <p:sldId id="280" r:id="rId9"/>
    <p:sldId id="281" r:id="rId10"/>
    <p:sldId id="278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7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4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0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5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9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8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21DC-10D1-6041-933B-EC0AC02CB889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F65B0-6128-4248-9B03-C0DD8119E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96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6090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8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634210" y="1121791"/>
            <a:ext cx="9235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“I do not ask on behalf of these alone, but for those also who believe in Me through their word; that they may all be one; even as You, Father, are in Me and I in You, that they also may be in Us, so that the world may believe that You sent Me.” </a:t>
            </a:r>
          </a:p>
          <a:p>
            <a:pPr algn="r"/>
            <a:r>
              <a:rPr lang="en-US" sz="2800" dirty="0">
                <a:latin typeface="Century Gothic" panose="020B0502020202020204" pitchFamily="34" charset="0"/>
              </a:rPr>
              <a:t>(John 17:20–21, NASB95) </a:t>
            </a:r>
          </a:p>
        </p:txBody>
      </p:sp>
    </p:spTree>
    <p:extLst>
      <p:ext uri="{BB962C8B-B14F-4D97-AF65-F5344CB8AC3E}">
        <p14:creationId xmlns:p14="http://schemas.microsoft.com/office/powerpoint/2010/main" val="176277818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D59C6E7-968C-8A32-D326-49DAE7FE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33ECE3-A922-742B-06AD-0E43D57A3F3E}"/>
              </a:ext>
            </a:extLst>
          </p:cNvPr>
          <p:cNvSpPr txBox="1"/>
          <p:nvPr/>
        </p:nvSpPr>
        <p:spPr>
          <a:xfrm>
            <a:off x="2549610" y="2644170"/>
            <a:ext cx="7092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How Do You Choose </a:t>
            </a:r>
          </a:p>
          <a:p>
            <a:pPr algn="ctr"/>
            <a:r>
              <a:rPr lang="en-US" sz="48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 Church?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1462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235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Who is this church trying to please?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560070" y="1986764"/>
            <a:ext cx="9235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“For am I now seeking the favor of men, or of God? Or am I striving to please men? If I were still trying to please men, I would not be a bond-servant of Christ.” </a:t>
            </a:r>
          </a:p>
          <a:p>
            <a:pPr algn="r"/>
            <a:r>
              <a:rPr lang="en-US" sz="2800" dirty="0">
                <a:latin typeface="Century Gothic" panose="020B0502020202020204" pitchFamily="34" charset="0"/>
              </a:rPr>
              <a:t>(Galatians 1:10, NASB95) </a:t>
            </a:r>
          </a:p>
        </p:txBody>
      </p:sp>
    </p:spTree>
    <p:extLst>
      <p:ext uri="{BB962C8B-B14F-4D97-AF65-F5344CB8AC3E}">
        <p14:creationId xmlns:p14="http://schemas.microsoft.com/office/powerpoint/2010/main" val="685765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235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  <a:alpha val="50000"/>
                  </a:schemeClr>
                </a:solidFill>
                <a:latin typeface="Century Gothic" panose="020B0502020202020204" pitchFamily="34" charset="0"/>
              </a:rPr>
              <a:t>Who is this church trying to please?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Where did this church’s doctrine originate?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560070" y="2406729"/>
            <a:ext cx="92354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“For I would have you know, brethren, that the gospel which was preached by me is not according to man. For I neither received it from man, nor was I taught it, but I received it through a revelation of Jesus Christ.” </a:t>
            </a:r>
          </a:p>
          <a:p>
            <a:pPr algn="r"/>
            <a:r>
              <a:rPr lang="en-US" sz="2800" dirty="0">
                <a:latin typeface="Century Gothic" panose="020B0502020202020204" pitchFamily="34" charset="0"/>
              </a:rPr>
              <a:t>(Galatians 1:11–12, NASB95) </a:t>
            </a:r>
          </a:p>
        </p:txBody>
      </p:sp>
    </p:spTree>
    <p:extLst>
      <p:ext uri="{BB962C8B-B14F-4D97-AF65-F5344CB8AC3E}">
        <p14:creationId xmlns:p14="http://schemas.microsoft.com/office/powerpoint/2010/main" val="2184926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235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  <a:alpha val="50000"/>
                  </a:schemeClr>
                </a:solidFill>
                <a:latin typeface="Century Gothic" panose="020B0502020202020204" pitchFamily="34" charset="0"/>
              </a:rPr>
              <a:t>Who is this church trying to please?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Where did this church’s doctrine originate?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560070" y="2320232"/>
            <a:ext cx="9235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“I do not ask on behalf of these alone, but for those also who believe in Me through their word; that they may all be one; even as You, Father, are in Me and I in You, that they also may be in Us, so that the world may believe that You sent Me.” (John 17:20–21, NASB95) </a:t>
            </a:r>
          </a:p>
        </p:txBody>
      </p:sp>
    </p:spTree>
    <p:extLst>
      <p:ext uri="{BB962C8B-B14F-4D97-AF65-F5344CB8AC3E}">
        <p14:creationId xmlns:p14="http://schemas.microsoft.com/office/powerpoint/2010/main" val="167223825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235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  <a:alpha val="50000"/>
                  </a:schemeClr>
                </a:solidFill>
                <a:latin typeface="Century Gothic" panose="020B0502020202020204" pitchFamily="34" charset="0"/>
              </a:rPr>
              <a:t>Who is this church trying to please?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Where did this church’s doctrine originate?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658924" y="2505584"/>
            <a:ext cx="9235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Century Gothic" panose="020B0502020202020204" pitchFamily="34" charset="0"/>
              </a:rPr>
              <a:t>“But when He, the Spirit of truth, comes, He will guide you into all the truth; for He will not speak on His own initiative, but whatever He hears, He will speak; and He will disclose to you what is to come.</a:t>
            </a:r>
            <a:r>
              <a:rPr lang="en-US" sz="3200" dirty="0">
                <a:latin typeface="Century Gothic" panose="020B0502020202020204" pitchFamily="34" charset="0"/>
              </a:rPr>
              <a:t>” (John 16:13, NASB95) </a:t>
            </a:r>
          </a:p>
        </p:txBody>
      </p:sp>
    </p:spTree>
    <p:extLst>
      <p:ext uri="{BB962C8B-B14F-4D97-AF65-F5344CB8AC3E}">
        <p14:creationId xmlns:p14="http://schemas.microsoft.com/office/powerpoint/2010/main" val="40671580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2354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  <a:alpha val="50000"/>
                  </a:schemeClr>
                </a:solidFill>
                <a:latin typeface="Century Gothic" panose="020B0502020202020204" pitchFamily="34" charset="0"/>
              </a:rPr>
              <a:t>Who is this church trying to please?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  <a:alpha val="50000"/>
                  </a:schemeClr>
                </a:solidFill>
                <a:latin typeface="Century Gothic" panose="020B0502020202020204" pitchFamily="34" charset="0"/>
              </a:rPr>
              <a:t>Where did this church’s doctrine originate?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Is this church in step with the truth of the gospel?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640080" y="3739812"/>
            <a:ext cx="923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“But when I saw that their conduct was not in step with the truth of the gospel…”” </a:t>
            </a:r>
          </a:p>
          <a:p>
            <a:pPr algn="r"/>
            <a:r>
              <a:rPr lang="en-US" sz="3000" dirty="0">
                <a:latin typeface="Century Gothic" panose="020B0502020202020204" pitchFamily="34" charset="0"/>
              </a:rPr>
              <a:t>(Galatians 2:14, ESV) </a:t>
            </a:r>
          </a:p>
        </p:txBody>
      </p:sp>
    </p:spTree>
    <p:extLst>
      <p:ext uri="{BB962C8B-B14F-4D97-AF65-F5344CB8AC3E}">
        <p14:creationId xmlns:p14="http://schemas.microsoft.com/office/powerpoint/2010/main" val="4018011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D068EEB-BE97-EB8F-50DF-CED0E664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28A742-8939-87A0-733E-3C59072025D6}"/>
              </a:ext>
            </a:extLst>
          </p:cNvPr>
          <p:cNvSpPr txBox="1"/>
          <p:nvPr/>
        </p:nvSpPr>
        <p:spPr>
          <a:xfrm>
            <a:off x="560070" y="560070"/>
            <a:ext cx="92354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Who is this church trying to please?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Where did this church’s doctrine originate?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Is this church in step with the truth of the gospel?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A9B76-9EF4-DB85-AAF8-1FDD157937CA}"/>
              </a:ext>
            </a:extLst>
          </p:cNvPr>
          <p:cNvSpPr txBox="1"/>
          <p:nvPr/>
        </p:nvSpPr>
        <p:spPr>
          <a:xfrm>
            <a:off x="560070" y="4036992"/>
            <a:ext cx="923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How Do You Choose A Church?</a:t>
            </a:r>
          </a:p>
        </p:txBody>
      </p:sp>
    </p:spTree>
    <p:extLst>
      <p:ext uri="{BB962C8B-B14F-4D97-AF65-F5344CB8AC3E}">
        <p14:creationId xmlns:p14="http://schemas.microsoft.com/office/powerpoint/2010/main" val="26893172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</TotalTime>
  <Words>443</Words>
  <Application>Microsoft Macintosh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3</cp:revision>
  <dcterms:created xsi:type="dcterms:W3CDTF">2023-02-17T17:08:39Z</dcterms:created>
  <dcterms:modified xsi:type="dcterms:W3CDTF">2023-02-26T01:57:10Z</dcterms:modified>
</cp:coreProperties>
</file>