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86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A3D793-9380-4EDB-8212-25EF9C3DAD81}" v="69" dt="2023-02-03T21:46:50.7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684" autoAdjust="0"/>
  </p:normalViewPr>
  <p:slideViewPr>
    <p:cSldViewPr>
      <p:cViewPr varScale="1">
        <p:scale>
          <a:sx n="146" d="100"/>
          <a:sy n="146" d="100"/>
        </p:scale>
        <p:origin x="600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CEB80-701A-4679-AED4-7DCB814ECF9B}" type="datetimeFigureOut">
              <a:rPr lang="en-US" smtClean="0"/>
              <a:t>2/3/2023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269418-A7AB-47D4-A5E1-2D2F9B56EC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05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216" y="1085850"/>
            <a:ext cx="6619244" cy="2497186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3583035"/>
            <a:ext cx="6619244" cy="646065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655C5-06FD-443F-A05B-F4D0FB58E3A6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61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3600440"/>
            <a:ext cx="6619243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216" y="514350"/>
            <a:ext cx="6619244" cy="27305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7" y="4025494"/>
            <a:ext cx="6619242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B1B5D-FAD9-4FA7-8F41-6CAEBCC3304B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7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1085850"/>
            <a:ext cx="6619244" cy="14859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6619244" cy="1771650"/>
          </a:xfrm>
        </p:spPr>
        <p:txBody>
          <a:bodyPr anchor="ctr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1D1C5-8FEB-4BDF-999D-D8C591F92F70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2438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1" y="1085850"/>
            <a:ext cx="5999486" cy="1742531"/>
          </a:xfrm>
        </p:spPr>
        <p:txBody>
          <a:bodyPr/>
          <a:lstStyle>
            <a:lvl1pPr>
              <a:defRPr sz="3600">
                <a:latin typeface="Microsoft JhengHei Light" panose="020B0304030504040204" pitchFamily="34" charset="-120"/>
                <a:ea typeface="Microsoft JhengHei Light" panose="020B0304030504040204" pitchFamily="34" charset="-12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4324350"/>
            <a:ext cx="7134784" cy="424543"/>
          </a:xfrm>
        </p:spPr>
        <p:txBody>
          <a:bodyPr anchor="ctr">
            <a:normAutofit/>
          </a:bodyPr>
          <a:lstStyle>
            <a:lvl1pPr marL="0" indent="0">
              <a:buNone/>
              <a:defRPr sz="1350">
                <a:latin typeface="Microsoft JhengHei Light" panose="020B0304030504040204" pitchFamily="34" charset="-120"/>
                <a:ea typeface="Microsoft JhengHei Light" panose="020B0304030504040204" pitchFamily="34" charset="-120"/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44EF-AE86-47CF-A256-E224B1B4EF7F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73721" y="133350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05200" y="3257550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2382EBE-0E24-4334-ACC3-5741DECE01F2}"/>
              </a:ext>
            </a:extLst>
          </p:cNvPr>
          <p:cNvSpPr txBox="1"/>
          <p:nvPr userDrawn="1"/>
        </p:nvSpPr>
        <p:spPr>
          <a:xfrm>
            <a:off x="4572000" y="133350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F10EA4-CD56-AFF3-E61D-915D49E5FE97}"/>
              </a:ext>
            </a:extLst>
          </p:cNvPr>
          <p:cNvSpPr txBox="1"/>
          <p:nvPr userDrawn="1"/>
        </p:nvSpPr>
        <p:spPr>
          <a:xfrm>
            <a:off x="7327279" y="3257550"/>
            <a:ext cx="601434" cy="15004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915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1737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6" y="2343151"/>
            <a:ext cx="6619245" cy="123988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EEC47-141D-41B1-B1C1-B00D95EA6E26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1833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0" y="1485900"/>
            <a:ext cx="2210150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7" y="2000250"/>
            <a:ext cx="2195513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5" y="1485900"/>
            <a:ext cx="220218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000250"/>
            <a:ext cx="2210096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1485900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5" y="2000250"/>
            <a:ext cx="2199085" cy="2692004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27524-6580-44DB-9071-D479F45EA285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539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347" y="3188212"/>
            <a:ext cx="2205038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347" y="1657350"/>
            <a:ext cx="2205038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347" y="3620409"/>
            <a:ext cx="220503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032" y="3188212"/>
            <a:ext cx="219789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031" y="1657350"/>
            <a:ext cx="2197894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016" y="3620408"/>
            <a:ext cx="2200805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5" y="3188212"/>
            <a:ext cx="2199085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3525" y="1657350"/>
            <a:ext cx="2199085" cy="1143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3432" y="3620406"/>
            <a:ext cx="2201998" cy="49439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4607" y="1600200"/>
            <a:ext cx="0" cy="29718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1670" y="1600200"/>
            <a:ext cx="0" cy="297516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57E7-E4C4-4184-A244-06412457133F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9606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204BC-794E-438E-9567-E3FA702FB503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752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8159" y="322660"/>
            <a:ext cx="1314451" cy="4369594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348" y="665561"/>
            <a:ext cx="5567362" cy="40266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2310-25BA-4C97-84C6-47E24A49D925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51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141822" y="-1855121"/>
            <a:ext cx="5147057" cy="8857300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1970105" y="-1970104"/>
            <a:ext cx="5147057" cy="9087265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1998472" y="-1998470"/>
            <a:ext cx="5147058" cy="9144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400049" y="685800"/>
            <a:ext cx="1458686" cy="1458686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717745" y="692479"/>
            <a:ext cx="753836" cy="2144485"/>
          </a:xfrm>
          <a:prstGeom prst="rect">
            <a:avLst/>
          </a:prstGeom>
        </p:spPr>
        <p:txBody>
          <a:bodyPr vert="horz" lIns="68580" tIns="34290" rIns="68580" bIns="3429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38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0050" y="2400300"/>
            <a:ext cx="5663293" cy="2144485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24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9150" y="4736307"/>
            <a:ext cx="304800" cy="273844"/>
          </a:xfrm>
        </p:spPr>
        <p:txBody>
          <a:bodyPr/>
          <a:lstStyle>
            <a:lvl1pPr>
              <a:defRPr sz="75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C263D6C4-4840-40CC-AC84-17E24B3B7B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505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>
                <a:latin typeface="Microsoft JhengHei Light" panose="020B0304030504040204" pitchFamily="34" charset="-120"/>
                <a:ea typeface="Microsoft JhengHei Light" panose="020B0304030504040204" pitchFamily="34" charset="-120"/>
              </a:defRPr>
            </a:lvl1pPr>
            <a:lvl2pPr>
              <a:defRPr sz="1600">
                <a:latin typeface="Microsoft JhengHei Light" panose="020B0304030504040204" pitchFamily="34" charset="-120"/>
                <a:ea typeface="Microsoft JhengHei Light" panose="020B0304030504040204" pitchFamily="34" charset="-120"/>
              </a:defRPr>
            </a:lvl2pPr>
            <a:lvl3pPr>
              <a:defRPr>
                <a:latin typeface="Microsoft JhengHei Light" panose="020B0304030504040204" pitchFamily="34" charset="-120"/>
                <a:ea typeface="Microsoft JhengHei Light" panose="020B0304030504040204" pitchFamily="34" charset="-12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0B025-CBBD-491D-8CFF-F4BD3D280973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170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7" y="2146300"/>
            <a:ext cx="6619243" cy="143673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16" y="3583036"/>
            <a:ext cx="6619244" cy="645300"/>
          </a:xfrm>
        </p:spPr>
        <p:txBody>
          <a:bodyPr anchor="t"/>
          <a:lstStyle>
            <a:lvl1pPr marL="0" indent="0" algn="l">
              <a:buNone/>
              <a:defRPr sz="15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6B17C-9612-46FE-A502-65812D4A9D86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77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97254" cy="3146822"/>
          </a:xfrm>
        </p:spPr>
        <p:txBody>
          <a:bodyPr>
            <a:normAutofit/>
          </a:bodyPr>
          <a:lstStyle>
            <a:lvl1pPr>
              <a:defRPr sz="2000">
                <a:latin typeface="Microsoft JhengHei Light" panose="020B0304030504040204" pitchFamily="34" charset="-120"/>
                <a:ea typeface="Microsoft JhengHei Light" panose="020B0304030504040204" pitchFamily="34" charset="-120"/>
              </a:defRPr>
            </a:lvl1pPr>
            <a:lvl2pPr>
              <a:defRPr sz="1200">
                <a:latin typeface="Microsoft JhengHei Light" panose="020B0304030504040204" pitchFamily="34" charset="-120"/>
                <a:ea typeface="Microsoft JhengHei Light" panose="020B0304030504040204" pitchFamily="34" charset="-120"/>
              </a:defRPr>
            </a:lvl2pPr>
            <a:lvl3pPr>
              <a:defRPr sz="1050">
                <a:latin typeface="Microsoft JhengHei Light" panose="020B0304030504040204" pitchFamily="34" charset="-120"/>
                <a:ea typeface="Microsoft JhengHei Light" panose="020B0304030504040204" pitchFamily="34" charset="-120"/>
              </a:defRPr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3297256" cy="3150184"/>
          </a:xfrm>
        </p:spPr>
        <p:txBody>
          <a:bodyPr>
            <a:normAutofit/>
          </a:bodyPr>
          <a:lstStyle>
            <a:lvl1pPr>
              <a:defRPr sz="2000">
                <a:latin typeface="Microsoft JhengHei Light" panose="020B0304030504040204" pitchFamily="34" charset="-120"/>
                <a:ea typeface="Microsoft JhengHei Light" panose="020B0304030504040204" pitchFamily="34" charset="-120"/>
              </a:defRPr>
            </a:lvl1pPr>
            <a:lvl2pPr>
              <a:defRPr sz="1200">
                <a:latin typeface="Microsoft JhengHei Light" panose="020B0304030504040204" pitchFamily="34" charset="-120"/>
                <a:ea typeface="Microsoft JhengHei Light" panose="020B0304030504040204" pitchFamily="34" charset="-120"/>
              </a:defRPr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E8931-7BBF-46F9-9701-DADC79EEB928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779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5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485" y="1885950"/>
            <a:ext cx="3297254" cy="28063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0872" y="1428750"/>
            <a:ext cx="3297254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0872" y="1885950"/>
            <a:ext cx="3297254" cy="2806304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84CF3-9357-4DB7-BD58-3CAF0DACB238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8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DF599-43C7-4A15-8DFF-3380A890F5DA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28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288F2-AA4E-4A94-81D9-FC4A83E032E3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3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15" y="1085850"/>
            <a:ext cx="2550798" cy="108585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8462" y="1085850"/>
            <a:ext cx="3896998" cy="3429000"/>
          </a:xfrm>
        </p:spPr>
        <p:txBody>
          <a:bodyPr anchor="ctr"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5" y="2346961"/>
            <a:ext cx="2550797" cy="217169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09E47-8870-41B9-A380-7415AC3672D3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15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430" y="1390644"/>
            <a:ext cx="3819680" cy="1181106"/>
          </a:xfrm>
        </p:spPr>
        <p:txBody>
          <a:bodyPr anchor="b">
            <a:normAutofit/>
          </a:bodyPr>
          <a:lstStyle>
            <a:lvl1pPr algn="l">
              <a:defRPr sz="27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2160" y="857250"/>
            <a:ext cx="2400300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216" y="2743200"/>
            <a:ext cx="3813734" cy="102870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8FA4E-E923-422C-8B45-9F7CC4DEC1DC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89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002264"/>
            <a:ext cx="3027759" cy="3141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169261"/>
            <a:ext cx="1141809" cy="177409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6456759" y="1257300"/>
            <a:ext cx="2114550" cy="211455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5999560" y="1"/>
            <a:ext cx="1202540" cy="8560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6454408" y="4572000"/>
            <a:ext cx="745301" cy="5715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828359" y="0"/>
            <a:ext cx="514350" cy="8572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584" y="339538"/>
            <a:ext cx="7053542" cy="10503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484" y="1539689"/>
            <a:ext cx="6709906" cy="31466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616730" y="1343026"/>
            <a:ext cx="742949" cy="2285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0A2C203-9E06-4297-9CB1-5AD2B390203A}" type="datetime1">
              <a:rPr lang="en-US" smtClean="0"/>
              <a:t>2/3/2023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713680" y="2418973"/>
            <a:ext cx="2894846" cy="2286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25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4406" y="221797"/>
            <a:ext cx="628649" cy="5757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1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2FB87-98D5-403E-B22F-7E8B9BE7A1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195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15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5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35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187950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05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7000"/>
                <a:hueMod val="88000"/>
                <a:satMod val="130000"/>
                <a:lumMod val="124000"/>
              </a:schemeClr>
            </a:gs>
            <a:gs pos="100000">
              <a:schemeClr val="bg1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F21B5EDC-5485-4264-891C-5B291E539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reeform 36">
            <a:extLst>
              <a:ext uri="{FF2B5EF4-FFF2-40B4-BE49-F238E27FC236}">
                <a16:creationId xmlns:a16="http://schemas.microsoft.com/office/drawing/2014/main" id="{E7ADA758-6D6A-4E4E-88F7-1B5038A0EF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983867" y="0"/>
            <a:ext cx="419604" cy="2782230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8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reeform: Shape 11">
            <a:extLst>
              <a:ext uri="{FF2B5EF4-FFF2-40B4-BE49-F238E27FC236}">
                <a16:creationId xmlns:a16="http://schemas.microsoft.com/office/drawing/2014/main" id="{96D7C53C-B0E3-427C-B58C-BBF279079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 rot="5400000" flipH="1">
            <a:off x="51719" y="-51718"/>
            <a:ext cx="5143501" cy="5246939"/>
          </a:xfrm>
          <a:custGeom>
            <a:avLst/>
            <a:gdLst>
              <a:gd name="connsiteX0" fmla="*/ 6858001 w 6858001"/>
              <a:gd name="connsiteY0" fmla="*/ 1344715 h 6995918"/>
              <a:gd name="connsiteX1" fmla="*/ 6858001 w 6858001"/>
              <a:gd name="connsiteY1" fmla="*/ 1177 h 6995918"/>
              <a:gd name="connsiteX2" fmla="*/ 6702324 w 6858001"/>
              <a:gd name="connsiteY2" fmla="*/ 26222 h 6995918"/>
              <a:gd name="connsiteX3" fmla="*/ 6547333 w 6858001"/>
              <a:gd name="connsiteY3" fmla="*/ 50091 h 6995918"/>
              <a:gd name="connsiteX4" fmla="*/ 6391657 w 6858001"/>
              <a:gd name="connsiteY4" fmla="*/ 73455 h 6995918"/>
              <a:gd name="connsiteX5" fmla="*/ 6235294 w 6858001"/>
              <a:gd name="connsiteY5" fmla="*/ 93458 h 6995918"/>
              <a:gd name="connsiteX6" fmla="*/ 6079618 w 6858001"/>
              <a:gd name="connsiteY6" fmla="*/ 113629 h 6995918"/>
              <a:gd name="connsiteX7" fmla="*/ 5923255 w 6858001"/>
              <a:gd name="connsiteY7" fmla="*/ 132455 h 6995918"/>
              <a:gd name="connsiteX8" fmla="*/ 5768950 w 6858001"/>
              <a:gd name="connsiteY8" fmla="*/ 148591 h 6995918"/>
              <a:gd name="connsiteX9" fmla="*/ 5612588 w 6858001"/>
              <a:gd name="connsiteY9" fmla="*/ 163887 h 6995918"/>
              <a:gd name="connsiteX10" fmla="*/ 5456911 w 6858001"/>
              <a:gd name="connsiteY10" fmla="*/ 177839 h 6995918"/>
              <a:gd name="connsiteX11" fmla="*/ 5303978 w 6858001"/>
              <a:gd name="connsiteY11" fmla="*/ 189941 h 6995918"/>
              <a:gd name="connsiteX12" fmla="*/ 5148987 w 6858001"/>
              <a:gd name="connsiteY12" fmla="*/ 202044 h 6995918"/>
              <a:gd name="connsiteX13" fmla="*/ 4996054 w 6858001"/>
              <a:gd name="connsiteY13" fmla="*/ 212129 h 6995918"/>
              <a:gd name="connsiteX14" fmla="*/ 4843120 w 6858001"/>
              <a:gd name="connsiteY14" fmla="*/ 220029 h 6995918"/>
              <a:gd name="connsiteX15" fmla="*/ 4690873 w 6858001"/>
              <a:gd name="connsiteY15" fmla="*/ 228266 h 6995918"/>
              <a:gd name="connsiteX16" fmla="*/ 4539997 w 6858001"/>
              <a:gd name="connsiteY16" fmla="*/ 235157 h 6995918"/>
              <a:gd name="connsiteX17" fmla="*/ 4390492 w 6858001"/>
              <a:gd name="connsiteY17" fmla="*/ 240032 h 6995918"/>
              <a:gd name="connsiteX18" fmla="*/ 4240988 w 6858001"/>
              <a:gd name="connsiteY18" fmla="*/ 244234 h 6995918"/>
              <a:gd name="connsiteX19" fmla="*/ 4092855 w 6858001"/>
              <a:gd name="connsiteY19" fmla="*/ 248268 h 6995918"/>
              <a:gd name="connsiteX20" fmla="*/ 3946780 w 6858001"/>
              <a:gd name="connsiteY20" fmla="*/ 250117 h 6995918"/>
              <a:gd name="connsiteX21" fmla="*/ 3800704 w 6858001"/>
              <a:gd name="connsiteY21" fmla="*/ 252134 h 6995918"/>
              <a:gd name="connsiteX22" fmla="*/ 3656686 w 6858001"/>
              <a:gd name="connsiteY22" fmla="*/ 253143 h 6995918"/>
              <a:gd name="connsiteX23" fmla="*/ 3514040 w 6858001"/>
              <a:gd name="connsiteY23" fmla="*/ 252134 h 6995918"/>
              <a:gd name="connsiteX24" fmla="*/ 3372765 w 6858001"/>
              <a:gd name="connsiteY24" fmla="*/ 252134 h 6995918"/>
              <a:gd name="connsiteX25" fmla="*/ 3232862 w 6858001"/>
              <a:gd name="connsiteY25" fmla="*/ 250117 h 6995918"/>
              <a:gd name="connsiteX26" fmla="*/ 3095702 w 6858001"/>
              <a:gd name="connsiteY26" fmla="*/ 247092 h 6995918"/>
              <a:gd name="connsiteX27" fmla="*/ 2959914 w 6858001"/>
              <a:gd name="connsiteY27" fmla="*/ 244234 h 6995918"/>
              <a:gd name="connsiteX28" fmla="*/ 2826868 w 6858001"/>
              <a:gd name="connsiteY28" fmla="*/ 241040 h 6995918"/>
              <a:gd name="connsiteX29" fmla="*/ 2694509 w 6858001"/>
              <a:gd name="connsiteY29" fmla="*/ 236166 h 6995918"/>
              <a:gd name="connsiteX30" fmla="*/ 2564208 w 6858001"/>
              <a:gd name="connsiteY30" fmla="*/ 230955 h 6995918"/>
              <a:gd name="connsiteX31" fmla="*/ 2436649 w 6858001"/>
              <a:gd name="connsiteY31" fmla="*/ 226249 h 6995918"/>
              <a:gd name="connsiteX32" fmla="*/ 2187703 w 6858001"/>
              <a:gd name="connsiteY32" fmla="*/ 212969 h 6995918"/>
              <a:gd name="connsiteX33" fmla="*/ 1949045 w 6858001"/>
              <a:gd name="connsiteY33" fmla="*/ 198850 h 6995918"/>
              <a:gd name="connsiteX34" fmla="*/ 1719988 w 6858001"/>
              <a:gd name="connsiteY34" fmla="*/ 184058 h 6995918"/>
              <a:gd name="connsiteX35" fmla="*/ 1503275 w 6858001"/>
              <a:gd name="connsiteY35" fmla="*/ 167753 h 6995918"/>
              <a:gd name="connsiteX36" fmla="*/ 1296163 w 6858001"/>
              <a:gd name="connsiteY36" fmla="*/ 150776 h 6995918"/>
              <a:gd name="connsiteX37" fmla="*/ 1104139 w 6858001"/>
              <a:gd name="connsiteY37" fmla="*/ 132455 h 6995918"/>
              <a:gd name="connsiteX38" fmla="*/ 923774 w 6858001"/>
              <a:gd name="connsiteY38" fmla="*/ 114469 h 6995918"/>
              <a:gd name="connsiteX39" fmla="*/ 757810 w 6858001"/>
              <a:gd name="connsiteY39" fmla="*/ 96484 h 6995918"/>
              <a:gd name="connsiteX40" fmla="*/ 605563 w 6858001"/>
              <a:gd name="connsiteY40" fmla="*/ 79507 h 6995918"/>
              <a:gd name="connsiteX41" fmla="*/ 470460 w 6858001"/>
              <a:gd name="connsiteY41" fmla="*/ 63370 h 6995918"/>
              <a:gd name="connsiteX42" fmla="*/ 348388 w 6858001"/>
              <a:gd name="connsiteY42" fmla="*/ 48074 h 6995918"/>
              <a:gd name="connsiteX43" fmla="*/ 245518 w 6858001"/>
              <a:gd name="connsiteY43" fmla="*/ 35299 h 6995918"/>
              <a:gd name="connsiteX44" fmla="*/ 159107 w 6858001"/>
              <a:gd name="connsiteY44" fmla="*/ 23197 h 6995918"/>
              <a:gd name="connsiteX45" fmla="*/ 40463 w 6858001"/>
              <a:gd name="connsiteY45" fmla="*/ 5883 h 6995918"/>
              <a:gd name="connsiteX46" fmla="*/ 1 w 6858001"/>
              <a:gd name="connsiteY46" fmla="*/ 0 h 6995918"/>
              <a:gd name="connsiteX47" fmla="*/ 1 w 6858001"/>
              <a:gd name="connsiteY47" fmla="*/ 905354 h 6995918"/>
              <a:gd name="connsiteX48" fmla="*/ 0 w 6858001"/>
              <a:gd name="connsiteY48" fmla="*/ 905354 h 6995918"/>
              <a:gd name="connsiteX49" fmla="*/ 0 w 6858001"/>
              <a:gd name="connsiteY49" fmla="*/ 6995918 h 6995918"/>
              <a:gd name="connsiteX50" fmla="*/ 6858000 w 6858001"/>
              <a:gd name="connsiteY50" fmla="*/ 6995918 h 6995918"/>
              <a:gd name="connsiteX51" fmla="*/ 6858000 w 6858001"/>
              <a:gd name="connsiteY51" fmla="*/ 1344715 h 6995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6858001" h="6995918">
                <a:moveTo>
                  <a:pt x="6858001" y="1344715"/>
                </a:moveTo>
                <a:lnTo>
                  <a:pt x="6858001" y="1177"/>
                </a:lnTo>
                <a:lnTo>
                  <a:pt x="6702324" y="26222"/>
                </a:lnTo>
                <a:lnTo>
                  <a:pt x="6547333" y="50091"/>
                </a:lnTo>
                <a:lnTo>
                  <a:pt x="6391657" y="73455"/>
                </a:lnTo>
                <a:lnTo>
                  <a:pt x="6235294" y="93458"/>
                </a:lnTo>
                <a:lnTo>
                  <a:pt x="6079618" y="113629"/>
                </a:lnTo>
                <a:lnTo>
                  <a:pt x="5923255" y="132455"/>
                </a:lnTo>
                <a:lnTo>
                  <a:pt x="5768950" y="148591"/>
                </a:lnTo>
                <a:lnTo>
                  <a:pt x="5612588" y="163887"/>
                </a:lnTo>
                <a:lnTo>
                  <a:pt x="5456911" y="177839"/>
                </a:lnTo>
                <a:lnTo>
                  <a:pt x="5303978" y="189941"/>
                </a:lnTo>
                <a:lnTo>
                  <a:pt x="5148987" y="202044"/>
                </a:lnTo>
                <a:lnTo>
                  <a:pt x="4996054" y="212129"/>
                </a:lnTo>
                <a:lnTo>
                  <a:pt x="4843120" y="220029"/>
                </a:lnTo>
                <a:lnTo>
                  <a:pt x="4690873" y="228266"/>
                </a:lnTo>
                <a:lnTo>
                  <a:pt x="4539997" y="235157"/>
                </a:lnTo>
                <a:lnTo>
                  <a:pt x="4390492" y="240032"/>
                </a:lnTo>
                <a:lnTo>
                  <a:pt x="4240988" y="244234"/>
                </a:lnTo>
                <a:lnTo>
                  <a:pt x="4092855" y="248268"/>
                </a:lnTo>
                <a:lnTo>
                  <a:pt x="3946780" y="250117"/>
                </a:lnTo>
                <a:lnTo>
                  <a:pt x="3800704" y="252134"/>
                </a:lnTo>
                <a:lnTo>
                  <a:pt x="3656686" y="253143"/>
                </a:lnTo>
                <a:lnTo>
                  <a:pt x="3514040" y="252134"/>
                </a:lnTo>
                <a:lnTo>
                  <a:pt x="3372765" y="252134"/>
                </a:lnTo>
                <a:lnTo>
                  <a:pt x="3232862" y="250117"/>
                </a:lnTo>
                <a:lnTo>
                  <a:pt x="3095702" y="247092"/>
                </a:lnTo>
                <a:lnTo>
                  <a:pt x="2959914" y="244234"/>
                </a:lnTo>
                <a:lnTo>
                  <a:pt x="2826868" y="241040"/>
                </a:lnTo>
                <a:lnTo>
                  <a:pt x="2694509" y="236166"/>
                </a:lnTo>
                <a:lnTo>
                  <a:pt x="2564208" y="230955"/>
                </a:lnTo>
                <a:lnTo>
                  <a:pt x="2436649" y="226249"/>
                </a:lnTo>
                <a:lnTo>
                  <a:pt x="2187703" y="212969"/>
                </a:lnTo>
                <a:lnTo>
                  <a:pt x="1949045" y="198850"/>
                </a:lnTo>
                <a:lnTo>
                  <a:pt x="1719988" y="184058"/>
                </a:lnTo>
                <a:lnTo>
                  <a:pt x="1503275" y="167753"/>
                </a:lnTo>
                <a:lnTo>
                  <a:pt x="1296163" y="150776"/>
                </a:lnTo>
                <a:lnTo>
                  <a:pt x="1104139" y="132455"/>
                </a:lnTo>
                <a:lnTo>
                  <a:pt x="923774" y="114469"/>
                </a:lnTo>
                <a:lnTo>
                  <a:pt x="757810" y="96484"/>
                </a:lnTo>
                <a:lnTo>
                  <a:pt x="605563" y="79507"/>
                </a:lnTo>
                <a:lnTo>
                  <a:pt x="470460" y="63370"/>
                </a:lnTo>
                <a:lnTo>
                  <a:pt x="348388" y="48074"/>
                </a:lnTo>
                <a:lnTo>
                  <a:pt x="245518" y="35299"/>
                </a:lnTo>
                <a:lnTo>
                  <a:pt x="159107" y="23197"/>
                </a:lnTo>
                <a:lnTo>
                  <a:pt x="40463" y="5883"/>
                </a:lnTo>
                <a:lnTo>
                  <a:pt x="1" y="0"/>
                </a:lnTo>
                <a:lnTo>
                  <a:pt x="1" y="905354"/>
                </a:lnTo>
                <a:lnTo>
                  <a:pt x="0" y="905354"/>
                </a:lnTo>
                <a:lnTo>
                  <a:pt x="0" y="6995918"/>
                </a:lnTo>
                <a:lnTo>
                  <a:pt x="6858000" y="6995918"/>
                </a:lnTo>
                <a:lnTo>
                  <a:pt x="6858000" y="1344715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8916" y="936522"/>
            <a:ext cx="3156154" cy="3270455"/>
          </a:xfrm>
        </p:spPr>
        <p:txBody>
          <a:bodyPr anchor="ctr">
            <a:normAutofit/>
          </a:bodyPr>
          <a:lstStyle/>
          <a:p>
            <a:r>
              <a:rPr lang="en-US" sz="1800" noProof="0" dirty="0">
                <a:solidFill>
                  <a:schemeClr val="tx1"/>
                </a:solidFill>
              </a:rPr>
              <a:t>Hebrews 6:9-12</a:t>
            </a:r>
          </a:p>
          <a:p>
            <a:r>
              <a:rPr lang="es-419" sz="1800" i="1" dirty="0">
                <a:solidFill>
                  <a:schemeClr val="tx1"/>
                </a:solidFill>
              </a:rPr>
              <a:t>hebreos 6:9-12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064" y="936522"/>
            <a:ext cx="4018936" cy="3270454"/>
          </a:xfrm>
        </p:spPr>
        <p:txBody>
          <a:bodyPr anchor="ctr">
            <a:normAutofit/>
          </a:bodyPr>
          <a:lstStyle/>
          <a:p>
            <a:r>
              <a:rPr lang="en-US" sz="4000" spc="-300" noProof="0" dirty="0">
                <a:solidFill>
                  <a:schemeClr val="bg1"/>
                </a:solidFill>
                <a:effectLst/>
              </a:rPr>
              <a:t>“God is not Unjust so as to Forget your Work”</a:t>
            </a:r>
            <a:br>
              <a:rPr lang="en-US" sz="4000" spc="-300" noProof="0" dirty="0">
                <a:solidFill>
                  <a:schemeClr val="bg1"/>
                </a:solidFill>
                <a:effectLst/>
              </a:rPr>
            </a:br>
            <a:r>
              <a:rPr lang="en-US" sz="2400" i="1" spc="-100" noProof="0" dirty="0">
                <a:solidFill>
                  <a:schemeClr val="bg1"/>
                </a:solidFill>
                <a:effectLst/>
              </a:rPr>
              <a:t>“</a:t>
            </a:r>
            <a:r>
              <a:rPr lang="es-ES" sz="2400" i="1" spc="-100" noProof="0" dirty="0">
                <a:solidFill>
                  <a:schemeClr val="bg1"/>
                </a:solidFill>
                <a:effectLst/>
              </a:rPr>
              <a:t>Dios no es injusto para olvidar vuestra obra”</a:t>
            </a:r>
            <a:endParaRPr lang="en-US" sz="2400" i="1" spc="-100" noProof="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925831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Why the need for this reminder?</a:t>
            </a:r>
            <a:br>
              <a:rPr lang="en-US" noProof="0" dirty="0"/>
            </a:br>
            <a:r>
              <a:rPr lang="es-419" sz="2000" i="1" dirty="0"/>
              <a:t>¿Por qué la necesidad de este recordatorio?</a:t>
            </a:r>
            <a:endParaRPr lang="es-419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Because </a:t>
            </a:r>
            <a:r>
              <a:rPr lang="en-US" noProof="0" dirty="0">
                <a:solidFill>
                  <a:srgbClr val="FFFF00"/>
                </a:solidFill>
              </a:rPr>
              <a:t>other</a:t>
            </a:r>
            <a:r>
              <a:rPr lang="en-US" noProof="0" dirty="0"/>
              <a:t> </a:t>
            </a:r>
            <a:r>
              <a:rPr lang="en-US" dirty="0">
                <a:solidFill>
                  <a:srgbClr val="FFFF00"/>
                </a:solidFill>
              </a:rPr>
              <a:t>men</a:t>
            </a:r>
            <a:r>
              <a:rPr lang="en-US" noProof="0" dirty="0"/>
              <a:t> often do forget</a:t>
            </a:r>
          </a:p>
          <a:p>
            <a:r>
              <a:rPr lang="en-US" noProof="0" dirty="0"/>
              <a:t>Because the </a:t>
            </a:r>
            <a:r>
              <a:rPr lang="en-US" dirty="0">
                <a:solidFill>
                  <a:srgbClr val="FFFF00"/>
                </a:solidFill>
              </a:rPr>
              <a:t>righteous</a:t>
            </a:r>
            <a:r>
              <a:rPr lang="en-US" noProof="0" dirty="0"/>
              <a:t> </a:t>
            </a:r>
            <a:r>
              <a:rPr lang="en-US" dirty="0">
                <a:solidFill>
                  <a:srgbClr val="FFFF00"/>
                </a:solidFill>
              </a:rPr>
              <a:t>themselves</a:t>
            </a:r>
            <a:r>
              <a:rPr lang="en-US" noProof="0" dirty="0"/>
              <a:t> forget</a:t>
            </a:r>
          </a:p>
          <a:p>
            <a:r>
              <a:rPr lang="en-US" noProof="0" dirty="0"/>
              <a:t>But </a:t>
            </a:r>
            <a:r>
              <a:rPr lang="en-US" dirty="0">
                <a:solidFill>
                  <a:srgbClr val="FFFF00"/>
                </a:solidFill>
              </a:rPr>
              <a:t>God</a:t>
            </a:r>
            <a:r>
              <a:rPr lang="en-US" noProof="0" dirty="0"/>
              <a:t> does not forget!</a:t>
            </a:r>
          </a:p>
          <a:p>
            <a:r>
              <a:rPr lang="en-US" noProof="0" dirty="0"/>
              <a:t>Take courage . . . latch on to that thought!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2A49C-183A-0C45-B8D6-FD685E9354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419" i="1" dirty="0"/>
              <a:t>Porque </a:t>
            </a:r>
            <a:r>
              <a:rPr lang="es-419" i="1" dirty="0">
                <a:solidFill>
                  <a:srgbClr val="FFFF00"/>
                </a:solidFill>
              </a:rPr>
              <a:t>otros</a:t>
            </a:r>
            <a:r>
              <a:rPr lang="es-419" i="1" dirty="0"/>
              <a:t> a menudo olvidan</a:t>
            </a:r>
          </a:p>
          <a:p>
            <a:r>
              <a:rPr lang="es-419" i="1" dirty="0"/>
              <a:t>Porque </a:t>
            </a:r>
            <a:r>
              <a:rPr lang="es-419" i="1" dirty="0">
                <a:solidFill>
                  <a:srgbClr val="FFFF00"/>
                </a:solidFill>
              </a:rPr>
              <a:t>los justos mismos </a:t>
            </a:r>
            <a:r>
              <a:rPr lang="es-419" i="1" dirty="0"/>
              <a:t>olvidan</a:t>
            </a:r>
          </a:p>
          <a:p>
            <a:r>
              <a:rPr lang="es-419" i="1" dirty="0"/>
              <a:t>¡Pero </a:t>
            </a:r>
            <a:r>
              <a:rPr lang="es-419" i="1" dirty="0">
                <a:solidFill>
                  <a:srgbClr val="FFFF00"/>
                </a:solidFill>
              </a:rPr>
              <a:t>Dios</a:t>
            </a:r>
            <a:r>
              <a:rPr lang="es-419" i="1" dirty="0"/>
              <a:t> no olvida!</a:t>
            </a:r>
          </a:p>
          <a:p>
            <a:r>
              <a:rPr lang="es-419" i="1" dirty="0"/>
              <a:t>Anímate . . . ¡Aférrate a este pensamiento!</a:t>
            </a:r>
          </a:p>
        </p:txBody>
      </p:sp>
    </p:spTree>
    <p:extLst>
      <p:ext uri="{BB962C8B-B14F-4D97-AF65-F5344CB8AC3E}">
        <p14:creationId xmlns:p14="http://schemas.microsoft.com/office/powerpoint/2010/main" val="34760636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“Each one of you . . . diligence”</a:t>
            </a:r>
            <a:br>
              <a:rPr lang="en-US" noProof="0" dirty="0"/>
            </a:br>
            <a:r>
              <a:rPr lang="en-US" sz="2000" i="1" dirty="0"/>
              <a:t>“</a:t>
            </a:r>
            <a:r>
              <a:rPr lang="es-ES" sz="2000" i="1" dirty="0"/>
              <a:t>cada uno de vosotros muestre la misma solicitud”</a:t>
            </a:r>
            <a:endParaRPr lang="en-US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Demands </a:t>
            </a:r>
            <a:r>
              <a:rPr lang="en-US" noProof="0" dirty="0">
                <a:solidFill>
                  <a:srgbClr val="FFFF00"/>
                </a:solidFill>
              </a:rPr>
              <a:t>faith</a:t>
            </a:r>
            <a:r>
              <a:rPr lang="en-US" noProof="0" dirty="0"/>
              <a:t> and </a:t>
            </a:r>
            <a:r>
              <a:rPr lang="en-US" dirty="0">
                <a:solidFill>
                  <a:srgbClr val="FFFF00"/>
                </a:solidFill>
              </a:rPr>
              <a:t>patience</a:t>
            </a:r>
            <a:r>
              <a:rPr lang="en-US" noProof="0" dirty="0"/>
              <a:t> (v. 12)</a:t>
            </a:r>
          </a:p>
          <a:p>
            <a:r>
              <a:rPr lang="en-US" dirty="0">
                <a:solidFill>
                  <a:srgbClr val="FFFF00"/>
                </a:solidFill>
              </a:rPr>
              <a:t>Diligence</a:t>
            </a:r>
            <a:r>
              <a:rPr lang="en-US" noProof="0" dirty="0"/>
              <a:t> . . . </a:t>
            </a:r>
            <a:r>
              <a:rPr lang="en-US" dirty="0"/>
              <a:t>not </a:t>
            </a:r>
            <a:r>
              <a:rPr lang="en-US" dirty="0">
                <a:solidFill>
                  <a:srgbClr val="FFFF00"/>
                </a:solidFill>
              </a:rPr>
              <a:t>sluggish</a:t>
            </a:r>
            <a:r>
              <a:rPr lang="en-US" noProof="0" dirty="0"/>
              <a:t> (vs. 11-12)</a:t>
            </a:r>
          </a:p>
          <a:p>
            <a:r>
              <a:rPr lang="en-US" noProof="0" dirty="0"/>
              <a:t>Be an </a:t>
            </a:r>
            <a:r>
              <a:rPr lang="en-US" dirty="0">
                <a:solidFill>
                  <a:srgbClr val="FFFF00"/>
                </a:solidFill>
              </a:rPr>
              <a:t>imitator</a:t>
            </a:r>
            <a:r>
              <a:rPr lang="en-US" noProof="0" dirty="0"/>
              <a:t> (v. 12)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CB08C5-F5BC-1316-15B1-95D4862CC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40870" y="1542069"/>
            <a:ext cx="2921930" cy="3150184"/>
          </a:xfrm>
        </p:spPr>
        <p:txBody>
          <a:bodyPr/>
          <a:lstStyle/>
          <a:p>
            <a:r>
              <a:rPr lang="es-ES" dirty="0"/>
              <a:t>Exige </a:t>
            </a:r>
            <a:r>
              <a:rPr lang="es-ES" dirty="0">
                <a:solidFill>
                  <a:srgbClr val="FFFF00"/>
                </a:solidFill>
              </a:rPr>
              <a:t>fe</a:t>
            </a:r>
            <a:r>
              <a:rPr lang="es-ES" dirty="0"/>
              <a:t> y </a:t>
            </a:r>
            <a:r>
              <a:rPr lang="es-ES" dirty="0">
                <a:solidFill>
                  <a:srgbClr val="FFFF00"/>
                </a:solidFill>
              </a:rPr>
              <a:t>paciencia</a:t>
            </a:r>
            <a:r>
              <a:rPr lang="es-ES" dirty="0"/>
              <a:t> (v. 12)</a:t>
            </a:r>
          </a:p>
          <a:p>
            <a:r>
              <a:rPr lang="es-ES" dirty="0">
                <a:solidFill>
                  <a:srgbClr val="FFFF00"/>
                </a:solidFill>
              </a:rPr>
              <a:t>Diligencia</a:t>
            </a:r>
            <a:r>
              <a:rPr lang="es-ES" dirty="0"/>
              <a:t> . . . no . . .  </a:t>
            </a:r>
            <a:r>
              <a:rPr lang="es-ES" dirty="0">
                <a:solidFill>
                  <a:srgbClr val="FFFF00"/>
                </a:solidFill>
              </a:rPr>
              <a:t>perezosos</a:t>
            </a:r>
            <a:r>
              <a:rPr lang="es-ES" dirty="0"/>
              <a:t> (vs. 11-12)</a:t>
            </a:r>
          </a:p>
          <a:p>
            <a:r>
              <a:rPr lang="es-ES" dirty="0"/>
              <a:t>Sé </a:t>
            </a:r>
            <a:r>
              <a:rPr lang="es-ES" dirty="0">
                <a:solidFill>
                  <a:srgbClr val="FFFF00"/>
                </a:solidFill>
              </a:rPr>
              <a:t>imitador</a:t>
            </a:r>
            <a:r>
              <a:rPr lang="es-ES" dirty="0"/>
              <a:t> (v. 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03844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noProof="0" dirty="0"/>
              <a:t>Why? – the goal of it all</a:t>
            </a:r>
            <a:br>
              <a:rPr lang="en-US" noProof="0" dirty="0"/>
            </a:br>
            <a:r>
              <a:rPr lang="es-419" sz="2000" i="1" dirty="0"/>
              <a:t>?Por qué? – la meta de todo esto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485" y="1545432"/>
            <a:ext cx="3287315" cy="3146822"/>
          </a:xfrm>
        </p:spPr>
        <p:txBody>
          <a:bodyPr>
            <a:normAutofit/>
          </a:bodyPr>
          <a:lstStyle/>
          <a:p>
            <a:r>
              <a:rPr lang="en-US" noProof="0" dirty="0"/>
              <a:t>“</a:t>
            </a:r>
            <a:r>
              <a:rPr lang="en-US" dirty="0">
                <a:solidFill>
                  <a:srgbClr val="FFFF00"/>
                </a:solidFill>
              </a:rPr>
              <a:t>Inherit</a:t>
            </a:r>
            <a:r>
              <a:rPr lang="en-US" noProof="0" dirty="0"/>
              <a:t> the promises” (v. 12)!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231A34-B5DF-B705-A4F2-CC6DA9F02F7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“</a:t>
            </a:r>
            <a:r>
              <a:rPr lang="es-ES" sz="1800" dirty="0">
                <a:solidFill>
                  <a:srgbClr val="FFFF00"/>
                </a:solidFill>
              </a:rPr>
              <a:t>heredan</a:t>
            </a:r>
            <a:r>
              <a:rPr lang="es-ES" sz="1800" dirty="0"/>
              <a:t> las promesas” (v. 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512951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1A3C8-3C7E-4BFB-BACC-6BD8C7639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438150"/>
            <a:ext cx="2781299" cy="2476500"/>
          </a:xfrm>
        </p:spPr>
        <p:txBody>
          <a:bodyPr>
            <a:noAutofit/>
          </a:bodyPr>
          <a:lstStyle/>
          <a:p>
            <a:r>
              <a:rPr lang="en-US" sz="2000" dirty="0"/>
              <a:t>But Zion said, ‘The LORD has forsaken me, And the Lord has forgotten me.’ Can a woman forget her nursing child And have no compassion on the son of her womb? Even these may forget, </a:t>
            </a:r>
            <a:r>
              <a:rPr lang="en-US" sz="2000" dirty="0">
                <a:solidFill>
                  <a:srgbClr val="FFFF00"/>
                </a:solidFill>
              </a:rPr>
              <a:t>but I will not forget you</a:t>
            </a:r>
            <a:r>
              <a:rPr lang="en-US" sz="2000" dirty="0"/>
              <a:t>.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EAE83E-181B-8FFA-D991-AE7698BA4C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6216" y="4095749"/>
            <a:ext cx="2410384" cy="424543"/>
          </a:xfrm>
        </p:spPr>
        <p:txBody>
          <a:bodyPr/>
          <a:lstStyle/>
          <a:p>
            <a:r>
              <a:rPr lang="en-US" dirty="0"/>
              <a:t>Isaiah 49:14-15, NASB95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ED22D7A-5C71-879F-4728-32F4CEE22BB5}"/>
              </a:ext>
            </a:extLst>
          </p:cNvPr>
          <p:cNvSpPr txBox="1">
            <a:spLocks/>
          </p:cNvSpPr>
          <p:nvPr/>
        </p:nvSpPr>
        <p:spPr>
          <a:xfrm>
            <a:off x="5029200" y="361950"/>
            <a:ext cx="2781299" cy="2476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3429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tx2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ES" sz="2000" dirty="0"/>
              <a:t>Pero Sion dijo: Me dejó Jehová, y el Señor se olvidó de mí. ¿Se olvidará la mujer de lo que dio a luz, para dejar de compadecerse del hijo de su vientre? Aunque olvide ella, </a:t>
            </a:r>
            <a:r>
              <a:rPr lang="es-ES" sz="2000" dirty="0">
                <a:solidFill>
                  <a:srgbClr val="FFFF00"/>
                </a:solidFill>
              </a:rPr>
              <a:t>yo nunca me olvidaré de ti</a:t>
            </a:r>
            <a:r>
              <a:rPr lang="es-ES" sz="2000" dirty="0"/>
              <a:t>.</a:t>
            </a:r>
            <a:endParaRPr lang="en-US" sz="2000" dirty="0"/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88AE1DCF-2160-C2E9-D076-7385E77002D1}"/>
              </a:ext>
            </a:extLst>
          </p:cNvPr>
          <p:cNvSpPr txBox="1">
            <a:spLocks/>
          </p:cNvSpPr>
          <p:nvPr/>
        </p:nvSpPr>
        <p:spPr>
          <a:xfrm>
            <a:off x="4676216" y="4019549"/>
            <a:ext cx="2410384" cy="4245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350" b="0" i="0" kern="1200">
                <a:solidFill>
                  <a:schemeClr val="tx1"/>
                </a:solidFill>
                <a:latin typeface="Microsoft JhengHei Light" panose="020B0304030504040204" pitchFamily="34" charset="-120"/>
                <a:ea typeface="Microsoft JhengHei Light" panose="020B0304030504040204" pitchFamily="34" charset="-120"/>
                <a:cs typeface="+mj-cs"/>
              </a:defRPr>
            </a:lvl1pPr>
            <a:lvl2pPr marL="3429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9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6858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75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0287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675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13716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675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17145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675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0574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675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24003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675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2743200" indent="0" algn="l" defTabSz="342900" rtl="0" eaLnBrk="1" latinLnBrk="0" hangingPunct="1">
              <a:spcBef>
                <a:spcPts val="75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675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s-419" dirty="0"/>
              <a:t>Isaías 49:14-15, RVR60</a:t>
            </a:r>
          </a:p>
        </p:txBody>
      </p:sp>
    </p:spTree>
    <p:extLst>
      <p:ext uri="{BB962C8B-B14F-4D97-AF65-F5344CB8AC3E}">
        <p14:creationId xmlns:p14="http://schemas.microsoft.com/office/powerpoint/2010/main" val="2820194418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3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157</TotalTime>
  <Words>321</Words>
  <Application>Microsoft Office PowerPoint</Application>
  <PresentationFormat>On-screen Show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Microsoft JhengHei Light</vt:lpstr>
      <vt:lpstr>Arial</vt:lpstr>
      <vt:lpstr>Calibri</vt:lpstr>
      <vt:lpstr>Century Gothic</vt:lpstr>
      <vt:lpstr>Wingdings 3</vt:lpstr>
      <vt:lpstr>Ion</vt:lpstr>
      <vt:lpstr>“God is not Unjust so as to Forget your Work” “Dios no es injusto para olvidar vuestra obra”</vt:lpstr>
      <vt:lpstr>Why the need for this reminder? ¿Por qué la necesidad de este recordatorio?</vt:lpstr>
      <vt:lpstr>“Each one of you . . . diligence” “cada uno de vosotros muestre la misma solicitud”</vt:lpstr>
      <vt:lpstr>Why? – the goal of it all ?Por qué? – la meta de todo esto</vt:lpstr>
      <vt:lpstr>But Zion said, ‘The LORD has forsaken me, And the Lord has forgotten me.’ Can a woman forget her nursing child And have no compassion on the son of her womb? Even these may forget, but I will not forget you.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“Dios No es Injusto para Olvidar Vuestra Obra” (Hebreos 6:9-12)</dc:title>
  <dc:creator>Mark H Reeves</dc:creator>
  <cp:lastModifiedBy>Mark Reeves</cp:lastModifiedBy>
  <cp:revision>18</cp:revision>
  <dcterms:created xsi:type="dcterms:W3CDTF">2015-08-02T14:32:32Z</dcterms:created>
  <dcterms:modified xsi:type="dcterms:W3CDTF">2023-02-03T21:47:22Z</dcterms:modified>
</cp:coreProperties>
</file>