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1pPr>
    <a:lvl2pPr marL="0" marR="0" indent="457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2pPr>
    <a:lvl3pPr marL="0" marR="0" indent="914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3pPr>
    <a:lvl4pPr marL="0" marR="0" indent="1371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4pPr>
    <a:lvl5pPr marL="0" marR="0" indent="18288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5pPr>
    <a:lvl6pPr marL="0" marR="0" indent="22860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6pPr>
    <a:lvl7pPr marL="0" marR="0" indent="2743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7pPr>
    <a:lvl8pPr marL="0" marR="0" indent="3200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8pPr>
    <a:lvl9pPr marL="0" marR="0" indent="3657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Trebuchet MS"/>
      </a:defRPr>
    </a:lvl1pPr>
    <a:lvl2pPr indent="228600" defTabSz="2438400" latinLnBrk="0">
      <a:defRPr sz="3200">
        <a:solidFill>
          <a:srgbClr val="FFFFFF"/>
        </a:solidFill>
        <a:latin typeface="+mj-lt"/>
        <a:ea typeface="+mj-ea"/>
        <a:cs typeface="+mj-cs"/>
        <a:sym typeface="Trebuchet MS"/>
      </a:defRPr>
    </a:lvl2pPr>
    <a:lvl3pPr indent="457200" defTabSz="2438400" latinLnBrk="0">
      <a:defRPr sz="3200">
        <a:solidFill>
          <a:srgbClr val="FFFFFF"/>
        </a:solidFill>
        <a:latin typeface="+mj-lt"/>
        <a:ea typeface="+mj-ea"/>
        <a:cs typeface="+mj-cs"/>
        <a:sym typeface="Trebuchet MS"/>
      </a:defRPr>
    </a:lvl3pPr>
    <a:lvl4pPr indent="685800" defTabSz="2438400" latinLnBrk="0">
      <a:defRPr sz="3200">
        <a:solidFill>
          <a:srgbClr val="FFFFFF"/>
        </a:solidFill>
        <a:latin typeface="+mj-lt"/>
        <a:ea typeface="+mj-ea"/>
        <a:cs typeface="+mj-cs"/>
        <a:sym typeface="Trebuchet MS"/>
      </a:defRPr>
    </a:lvl4pPr>
    <a:lvl5pPr indent="914400" defTabSz="2438400" latinLnBrk="0">
      <a:defRPr sz="3200">
        <a:solidFill>
          <a:srgbClr val="FFFFFF"/>
        </a:solidFill>
        <a:latin typeface="+mj-lt"/>
        <a:ea typeface="+mj-ea"/>
        <a:cs typeface="+mj-cs"/>
        <a:sym typeface="Trebuchet MS"/>
      </a:defRPr>
    </a:lvl5pPr>
    <a:lvl6pPr indent="1143000" defTabSz="2438400" latinLnBrk="0">
      <a:defRPr sz="3200">
        <a:solidFill>
          <a:srgbClr val="FFFFFF"/>
        </a:solidFill>
        <a:latin typeface="+mj-lt"/>
        <a:ea typeface="+mj-ea"/>
        <a:cs typeface="+mj-cs"/>
        <a:sym typeface="Trebuchet MS"/>
      </a:defRPr>
    </a:lvl6pPr>
    <a:lvl7pPr indent="1371600" defTabSz="2438400" latinLnBrk="0">
      <a:defRPr sz="3200">
        <a:solidFill>
          <a:srgbClr val="FFFFFF"/>
        </a:solidFill>
        <a:latin typeface="+mj-lt"/>
        <a:ea typeface="+mj-ea"/>
        <a:cs typeface="+mj-cs"/>
        <a:sym typeface="Trebuchet MS"/>
      </a:defRPr>
    </a:lvl7pPr>
    <a:lvl8pPr indent="1600200" defTabSz="2438400" latinLnBrk="0">
      <a:defRPr sz="3200">
        <a:solidFill>
          <a:srgbClr val="FFFFFF"/>
        </a:solidFill>
        <a:latin typeface="+mj-lt"/>
        <a:ea typeface="+mj-ea"/>
        <a:cs typeface="+mj-cs"/>
        <a:sym typeface="Trebuchet MS"/>
      </a:defRPr>
    </a:lvl8pPr>
    <a:lvl9pPr indent="1828800" defTabSz="2438400" latinLnBrk="0">
      <a:defRPr sz="3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27" name="Add Your Title"/>
          <p:cNvSpPr txBox="1"/>
          <p:nvPr>
            <p:ph type="title" hasCustomPrompt="1"/>
          </p:nvPr>
        </p:nvSpPr>
        <p:spPr>
          <a:xfrm>
            <a:off x="9724569" y="5733141"/>
            <a:ext cx="4983242" cy="1790094"/>
          </a:xfrm>
          <a:prstGeom prst="rect">
            <a:avLst/>
          </a:prstGeom>
        </p:spPr>
        <p:txBody>
          <a:bodyPr/>
          <a:lstStyle>
            <a:lvl1pPr>
              <a:defRPr sz="7400"/>
            </a:lvl1pPr>
          </a:lstStyle>
          <a:p>
            <a:pPr/>
            <a:r>
              <a:t>Add Your Title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52" name="Add Your Title"/>
          <p:cNvSpPr txBox="1"/>
          <p:nvPr>
            <p:ph type="title" hasCustomPrompt="1"/>
          </p:nvPr>
        </p:nvSpPr>
        <p:spPr>
          <a:xfrm>
            <a:off x="798284" y="12095235"/>
            <a:ext cx="4596193" cy="631374"/>
          </a:xfrm>
          <a:prstGeom prst="rect">
            <a:avLst/>
          </a:prstGeom>
        </p:spPr>
        <p:txBody>
          <a:bodyPr/>
          <a:lstStyle>
            <a:lvl1pPr>
              <a:defRPr sz="4200"/>
            </a:lvl1pPr>
          </a:lstStyle>
          <a:p>
            <a:pPr/>
            <a:r>
              <a:t>Add Your Title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hasCustomPrompt="1"/>
          </p:nvPr>
        </p:nvSpPr>
        <p:spPr>
          <a:xfrm>
            <a:off x="1404629" y="1123658"/>
            <a:ext cx="21760170" cy="8973628"/>
          </a:xfrm>
          <a:prstGeom prst="rect">
            <a:avLst/>
          </a:prstGeom>
        </p:spPr>
        <p:txBody>
          <a:bodyPr anchor="ctr"/>
          <a:lstStyle>
            <a:lvl2pPr marL="0" indent="457200">
              <a:buSzTx/>
              <a:buNone/>
            </a:lvl2pPr>
          </a:lstStyle>
          <a:p>
            <a:pPr/>
            <a:r>
              <a:t>Add Your Scripture Here</a:t>
            </a:r>
          </a:p>
          <a:p>
            <a:pPr lvl="1"/>
            <a:r>
              <a:t/>
            </a:r>
          </a:p>
          <a:p>
            <a:pPr lvl="2"/>
            <a:r>
              <a:t/>
            </a:r>
          </a:p>
          <a:p>
            <a:pPr lvl="3"/>
            <a:r>
              <a:t/>
            </a:r>
          </a:p>
          <a:p>
            <a:pPr lvl="4"/>
            <a:r>
              <a:t/>
            </a:r>
          </a:p>
        </p:txBody>
      </p:sp>
      <p:sp>
        <p:nvSpPr>
          <p:cNvPr id="61" name="Text Placeholder 9"/>
          <p:cNvSpPr/>
          <p:nvPr>
            <p:ph type="body" sz="quarter" idx="21" hasCustomPrompt="1"/>
          </p:nvPr>
        </p:nvSpPr>
        <p:spPr>
          <a:xfrm>
            <a:off x="1405466" y="10723034"/>
            <a:ext cx="21759335" cy="1980508"/>
          </a:xfrm>
          <a:prstGeom prst="rect">
            <a:avLst/>
          </a:prstGeom>
          <a:ln w="12700"/>
        </p:spPr>
        <p:txBody>
          <a:bodyPr/>
          <a:lstStyle>
            <a:lvl1pPr>
              <a:spcBef>
                <a:spcPts val="800"/>
              </a:spcBef>
              <a:defRPr sz="3600"/>
            </a:lvl1pPr>
          </a:lstStyle>
          <a:p>
            <a:pPr/>
            <a:r>
              <a:t>Add Verse Here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hasCustomPrompt="1"/>
          </p:nvPr>
        </p:nvSpPr>
        <p:spPr>
          <a:xfrm>
            <a:off x="1404629" y="1123658"/>
            <a:ext cx="21760170" cy="11611094"/>
          </a:xfrm>
          <a:prstGeom prst="rect">
            <a:avLst/>
          </a:prstGeom>
        </p:spPr>
        <p:txBody>
          <a:bodyPr anchor="ctr"/>
          <a:lstStyle>
            <a:lvl2pPr marL="0" indent="457200">
              <a:buSzTx/>
              <a:buNone/>
            </a:lvl2pPr>
          </a:lstStyle>
          <a:p>
            <a:pPr/>
            <a:r>
              <a:t>Add Your Text Here</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199" y="184149"/>
            <a:ext cx="21945601" cy="301625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3" name="Body Level One…"/>
          <p:cNvSpPr txBox="1"/>
          <p:nvPr>
            <p:ph type="body" idx="1"/>
          </p:nvPr>
        </p:nvSpPr>
        <p:spPr>
          <a:xfrm>
            <a:off x="1219199" y="3200399"/>
            <a:ext cx="21945601" cy="1051560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1pPr>
      <a:lvl2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2pPr>
      <a:lvl3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3pPr>
      <a:lvl4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4pPr>
      <a:lvl5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5pPr>
      <a:lvl6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6pPr>
      <a:lvl7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7pPr>
      <a:lvl8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8pPr>
      <a:lvl9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9pPr>
    </p:titleStyle>
    <p:bodyStyle>
      <a:lvl1pPr marL="0" marR="0" indent="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1pPr>
      <a:lvl2pPr marL="1676400" marR="0" indent="-12192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2pPr>
      <a:lvl3pPr marL="0" marR="0" indent="9144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3pPr>
      <a:lvl4pPr marL="0" marR="0" indent="13716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4pPr>
      <a:lvl5pPr marL="0" marR="0" indent="18288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5pPr>
      <a:lvl6pPr marL="32004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6pPr>
      <a:lvl7pPr marL="36576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7pPr>
      <a:lvl8pPr marL="41148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8pPr>
      <a:lvl9pPr marL="45720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1pPr>
      <a:lvl2pPr marL="0" marR="0" indent="457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2pPr>
      <a:lvl3pPr marL="0" marR="0" indent="914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3pPr>
      <a:lvl4pPr marL="0" marR="0" indent="1371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4pPr>
      <a:lvl5pPr marL="0" marR="0" indent="18288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5pPr>
      <a:lvl6pPr marL="0" marR="0" indent="22860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6pPr>
      <a:lvl7pPr marL="0" marR="0" indent="2743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7pPr>
      <a:lvl8pPr marL="0" marR="0" indent="3200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8pPr>
      <a:lvl9pPr marL="0" marR="0" indent="3657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80" name="Title 1"/>
          <p:cNvSpPr txBox="1"/>
          <p:nvPr>
            <p:ph type="title"/>
          </p:nvPr>
        </p:nvSpPr>
        <p:spPr>
          <a:xfrm>
            <a:off x="7824409" y="4693757"/>
            <a:ext cx="8909459" cy="3597129"/>
          </a:xfrm>
          <a:prstGeom prst="rect">
            <a:avLst/>
          </a:prstGeom>
        </p:spPr>
        <p:txBody>
          <a:bodyPr/>
          <a:lstStyle>
            <a:lvl1pPr>
              <a:defRPr b="1" sz="9600"/>
            </a:lvl1pPr>
          </a:lstStyle>
          <a:p>
            <a:pPr/>
            <a:r>
              <a:t>Love is: not resentful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 Placeholder 2"/>
          <p:cNvSpPr txBox="1"/>
          <p:nvPr>
            <p:ph type="body" idx="1"/>
          </p:nvPr>
        </p:nvSpPr>
        <p:spPr>
          <a:xfrm>
            <a:off x="353161" y="2535080"/>
            <a:ext cx="23677678" cy="10700883"/>
          </a:xfrm>
          <a:prstGeom prst="rect">
            <a:avLst/>
          </a:prstGeom>
        </p:spPr>
        <p:txBody>
          <a:bodyPr/>
          <a:lstStyle>
            <a:lvl1pPr marL="665747" indent="-665747" algn="l" defTabSz="2023872">
              <a:spcBef>
                <a:spcPts val="1500"/>
              </a:spcBef>
              <a:buSzPct val="100000"/>
              <a:buChar char="•"/>
              <a:defRPr b="1" sz="6640">
                <a:solidFill>
                  <a:srgbClr val="000000"/>
                </a:solidFill>
              </a:defRPr>
            </a:lvl1pPr>
          </a:lstStyle>
          <a:p>
            <a:pPr/>
            <a:r>
              <a:t>Then it happened that as Jesus was reclining at the table in the house, behold, many tax collectors and sinners came and were dining with Jesus and His disciples. [11] When the Pharisees saw this, they said to His disciples, “Why is your Teacher eating with the tax collectors and sinners?” [12] But when Jesus heard this, He said, “It is not those who are healthy who need a physician, but those who are sick. [13] But go and learn what this means: ‘ I DESIRE COMPASSION, AND NOT SACRIFICE,’ for I did not come to call the righteous, but sinners.”</a:t>
            </a:r>
          </a:p>
        </p:txBody>
      </p:sp>
      <p:sp>
        <p:nvSpPr>
          <p:cNvPr id="104"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Learn Mercy: Matthew 9:10-13 NASB95 (p.475)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But if you had known what this means, ‘ I DESIRE COMPASSION, AND NOT A SACRIFICE,’ you would not have condemned the innocent.</a:t>
            </a:r>
          </a:p>
        </p:txBody>
      </p:sp>
      <p:sp>
        <p:nvSpPr>
          <p:cNvPr id="107" name="Text Placeholder 2"/>
          <p:cNvSpPr txBox="1"/>
          <p:nvPr/>
        </p:nvSpPr>
        <p:spPr>
          <a:xfrm>
            <a:off x="1520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Learn Mercy: Matthew 12:7 NASB95 (p.477)</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ext Placeholder 2"/>
          <p:cNvSpPr txBox="1"/>
          <p:nvPr>
            <p:ph type="body" idx="1"/>
          </p:nvPr>
        </p:nvSpPr>
        <p:spPr>
          <a:xfrm>
            <a:off x="353161" y="2535080"/>
            <a:ext cx="23677678" cy="10700883"/>
          </a:xfrm>
          <a:prstGeom prst="rect">
            <a:avLst/>
          </a:prstGeom>
        </p:spPr>
        <p:txBody>
          <a:bodyPr/>
          <a:lstStyle>
            <a:lvl1pPr marL="794084" indent="-794084" algn="l" defTabSz="2414016">
              <a:buSzPct val="100000"/>
              <a:buChar char="•"/>
              <a:defRPr b="1" sz="7919">
                <a:solidFill>
                  <a:srgbClr val="000000"/>
                </a:solidFill>
              </a:defRPr>
            </a:lvl1pPr>
          </a:lstStyle>
          <a:p>
            <a:pPr/>
            <a:r>
              <a:t>Remind them to be subject to rulers, to authorities, to be obedient, to be ready for every good deed, [2] to malign no one, to be peaceable, gentle, showing every consideration for all men. [3] For we also once were foolish ourselves, disobedient, deceived, enslaved to various lusts and pleasures, spending our life in malice and envy, hateful, hating one another.</a:t>
            </a:r>
          </a:p>
        </p:txBody>
      </p:sp>
      <p:sp>
        <p:nvSpPr>
          <p:cNvPr id="110"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Be Self-aware: Titus 3:1-3 NASB95 (p.580)</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and while being reviled, He did not revile in return; while suffering, He uttered no threats, but kept entrusting Himself to Him who judges righteously;</a:t>
            </a:r>
          </a:p>
        </p:txBody>
      </p:sp>
      <p:sp>
        <p:nvSpPr>
          <p:cNvPr id="113"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Trust God: 1 Peter 2:23 NASB95 (p.589)</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[7] “BLESSED ARE THOSE WHOSE LAWLESS DEEDS HAVE BEEN FORGIVEN, AND WHOSE SINS HAVE BEEN COVERED. [8] “BLESSED IS THE MAN WHOSE SIN THE LORD WILL NOT TAKE INTO ACCOUNT.”</a:t>
            </a:r>
          </a:p>
        </p:txBody>
      </p:sp>
      <p:sp>
        <p:nvSpPr>
          <p:cNvPr id="116"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defTabSz="2316479">
              <a:spcBef>
                <a:spcPts val="1800"/>
              </a:spcBef>
              <a:defRPr b="1" sz="7600"/>
            </a:lvl1pPr>
          </a:lstStyle>
          <a:p>
            <a:pPr/>
            <a:r>
              <a:t>Desire to Imitate God: Romans 4:7-8 NASB95 (p.548)</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ext Placeholder 2"/>
          <p:cNvSpPr txBox="1"/>
          <p:nvPr>
            <p:ph type="body" idx="1"/>
          </p:nvPr>
        </p:nvSpPr>
        <p:spPr>
          <a:xfrm>
            <a:off x="353161" y="2535080"/>
            <a:ext cx="23677678" cy="10700883"/>
          </a:xfrm>
          <a:prstGeom prst="rect">
            <a:avLst/>
          </a:prstGeom>
        </p:spPr>
        <p:txBody>
          <a:bodyPr/>
          <a:lstStyle>
            <a:lvl1pPr marL="794084" indent="-794084" algn="l" defTabSz="2414016">
              <a:buSzPct val="100000"/>
              <a:buChar char="•"/>
              <a:defRPr b="1" sz="7919">
                <a:solidFill>
                  <a:srgbClr val="000000"/>
                </a:solidFill>
              </a:defRPr>
            </a:lvl1pPr>
          </a:lstStyle>
          <a:p>
            <a:pPr/>
            <a:r>
              <a:t>Finally, brethren, whatever is true, whatever is honorable, whatever is right, whatever is pure, whatever is lovely, whatever is of good repute, if there is any excellence and if anything worthy of praise, dwell on these things. [9] The things you have learned and received and heard and seen in me, practice these things, and the God of peace will be with you.</a:t>
            </a:r>
          </a:p>
        </p:txBody>
      </p:sp>
      <p:sp>
        <p:nvSpPr>
          <p:cNvPr id="119"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defTabSz="1926336">
              <a:spcBef>
                <a:spcPts val="1500"/>
              </a:spcBef>
              <a:defRPr b="1" sz="6320"/>
            </a:lvl1pPr>
          </a:lstStyle>
          <a:p>
            <a:pPr/>
            <a:r>
              <a:t>“Take Account” of Better Things: Philippians 4:8-9 NASB95 (p.571)</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ext Placeholder 2"/>
          <p:cNvSpPr txBox="1"/>
          <p:nvPr>
            <p:ph type="body" idx="1"/>
          </p:nvPr>
        </p:nvSpPr>
        <p:spPr>
          <a:xfrm>
            <a:off x="5160671" y="2043906"/>
            <a:ext cx="18977323" cy="11437808"/>
          </a:xfrm>
          <a:prstGeom prst="rect">
            <a:avLst/>
          </a:prstGeom>
        </p:spPr>
        <p:txBody>
          <a:bodyPr/>
          <a:lstStyle>
            <a:lvl1pPr algn="l">
              <a:defRPr b="1">
                <a:solidFill>
                  <a:srgbClr val="000000"/>
                </a:solidFill>
              </a:defRPr>
            </a:lvl1pPr>
          </a:lstStyle>
          <a:p>
            <a:pPr/>
            <a:r>
              <a:t>Don’t be less resentful, be love.</a:t>
            </a:r>
          </a:p>
        </p:txBody>
      </p:sp>
      <p:sp>
        <p:nvSpPr>
          <p:cNvPr id="122" name="Title 1"/>
          <p:cNvSpPr txBox="1"/>
          <p:nvPr>
            <p:ph type="title"/>
          </p:nvPr>
        </p:nvSpPr>
        <p:spPr>
          <a:xfrm>
            <a:off x="2043596" y="9122556"/>
            <a:ext cx="2216248" cy="1649187"/>
          </a:xfrm>
          <a:prstGeom prst="rect">
            <a:avLst/>
          </a:prstGeom>
        </p:spPr>
        <p:txBody>
          <a:bodyPr/>
          <a:lstStyle>
            <a:lvl1pPr>
              <a:defRPr b="1" sz="3600"/>
            </a:lvl1pPr>
          </a:lstStyle>
          <a:p>
            <a:pPr/>
            <a:r>
              <a:t>Love is: Kind</a:t>
            </a:r>
          </a:p>
        </p:txBody>
      </p:sp>
      <p:sp>
        <p:nvSpPr>
          <p:cNvPr id="123" name="Text Placeholder 2"/>
          <p:cNvSpPr txBox="1"/>
          <p:nvPr/>
        </p:nvSpPr>
        <p:spPr>
          <a:xfrm>
            <a:off x="139397" y="226204"/>
            <a:ext cx="24105206" cy="2095350"/>
          </a:xfrm>
          <a:prstGeom prst="rect">
            <a:avLst/>
          </a:prstGeom>
          <a:ln w="25400">
            <a:miter lim="400000"/>
          </a:ln>
        </p:spPr>
        <p:txBody>
          <a:bodyPr lIns="121919" tIns="121919" rIns="121919" bIns="121919" anchor="ctr">
            <a:normAutofit fontScale="100000" lnSpcReduction="0"/>
          </a:bodyPr>
          <a:lstStyle/>
          <a:p>
            <a:pPr>
              <a:spcBef>
                <a:spcPts val="1900"/>
              </a:spcBef>
              <a:defRPr b="1" sz="8000"/>
            </a:pP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126" name="Title 1"/>
          <p:cNvSpPr txBox="1"/>
          <p:nvPr>
            <p:ph type="title"/>
          </p:nvPr>
        </p:nvSpPr>
        <p:spPr>
          <a:xfrm>
            <a:off x="7824409" y="4693757"/>
            <a:ext cx="8909459" cy="3597129"/>
          </a:xfrm>
          <a:prstGeom prst="rect">
            <a:avLst/>
          </a:prstGeom>
        </p:spPr>
        <p:txBody>
          <a:bodyPr/>
          <a:lstStyle>
            <a:lvl1pPr>
              <a:defRPr b="1" sz="9600"/>
            </a:lvl1pPr>
          </a:lstStyle>
          <a:p>
            <a:pPr/>
            <a:r>
              <a:t>Love is: not resentful</a:t>
            </a:r>
          </a:p>
        </p:txBody>
      </p:sp>
    </p:spTree>
  </p:cSld>
  <p:clrMapOvr>
    <a:masterClrMapping/>
  </p:clrMapOvr>
  <mc:AlternateContent xmlns:mc="http://schemas.openxmlformats.org/markup-compatibility/2006">
    <mc:Choice xmlns:p14="http://schemas.microsoft.com/office/powerpoint/2010/main" Requires="p14">
      <p:transition spd="fast" advClick="1" p14:dur="750">
        <p:wipe dir="l"/>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ext Placeholder 3"/>
          <p:cNvSpPr txBox="1"/>
          <p:nvPr>
            <p:ph type="body" sz="quarter" idx="1"/>
          </p:nvPr>
        </p:nvSpPr>
        <p:spPr>
          <a:xfrm>
            <a:off x="10049300" y="7737838"/>
            <a:ext cx="3802548" cy="910713"/>
          </a:xfrm>
          <a:prstGeom prst="rect">
            <a:avLst/>
          </a:prstGeom>
        </p:spPr>
        <p:txBody>
          <a:bodyPr/>
          <a:lstStyle>
            <a:lvl1pPr defTabSz="1487424">
              <a:spcBef>
                <a:spcPts val="500"/>
              </a:spcBef>
              <a:defRPr sz="4514">
                <a:solidFill>
                  <a:srgbClr val="E35267"/>
                </a:solidFill>
              </a:defRPr>
            </a:lvl1pPr>
          </a:lstStyle>
          <a:p>
            <a:pPr/>
            <a:r>
              <a:t>1 Corintios 13</a:t>
            </a:r>
          </a:p>
        </p:txBody>
      </p:sp>
      <p:sp>
        <p:nvSpPr>
          <p:cNvPr id="129" name="Title 1"/>
          <p:cNvSpPr txBox="1"/>
          <p:nvPr>
            <p:ph type="title"/>
          </p:nvPr>
        </p:nvSpPr>
        <p:spPr>
          <a:xfrm>
            <a:off x="8307261" y="4693757"/>
            <a:ext cx="7769478" cy="3597129"/>
          </a:xfrm>
          <a:prstGeom prst="rect">
            <a:avLst/>
          </a:prstGeom>
        </p:spPr>
        <p:txBody>
          <a:bodyPr/>
          <a:lstStyle>
            <a:lvl1pPr defTabSz="2170176">
              <a:defRPr b="1" sz="8544"/>
            </a:lvl1pPr>
          </a:lstStyle>
          <a:p>
            <a:pPr/>
            <a:r>
              <a:t>El Amor: No Guarda Rencor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Text Placeholder 3"/>
          <p:cNvSpPr txBox="1"/>
          <p:nvPr>
            <p:ph type="body" sz="quarter" idx="1"/>
          </p:nvPr>
        </p:nvSpPr>
        <p:spPr>
          <a:xfrm>
            <a:off x="10049300" y="7737838"/>
            <a:ext cx="3802548" cy="910713"/>
          </a:xfrm>
          <a:prstGeom prst="rect">
            <a:avLst/>
          </a:prstGeom>
        </p:spPr>
        <p:txBody>
          <a:bodyPr/>
          <a:lstStyle>
            <a:lvl1pPr defTabSz="1487424">
              <a:spcBef>
                <a:spcPts val="500"/>
              </a:spcBef>
              <a:defRPr sz="4514">
                <a:solidFill>
                  <a:srgbClr val="E35267"/>
                </a:solidFill>
              </a:defRPr>
            </a:lvl1pPr>
          </a:lstStyle>
          <a:p>
            <a:pPr/>
            <a:r>
              <a:t>1 Corintios 13</a:t>
            </a:r>
          </a:p>
        </p:txBody>
      </p:sp>
      <p:sp>
        <p:nvSpPr>
          <p:cNvPr id="83" name="Title 1"/>
          <p:cNvSpPr txBox="1"/>
          <p:nvPr>
            <p:ph type="title"/>
          </p:nvPr>
        </p:nvSpPr>
        <p:spPr>
          <a:xfrm>
            <a:off x="8307261" y="4693757"/>
            <a:ext cx="7769478" cy="3597129"/>
          </a:xfrm>
          <a:prstGeom prst="rect">
            <a:avLst/>
          </a:prstGeom>
        </p:spPr>
        <p:txBody>
          <a:bodyPr/>
          <a:lstStyle>
            <a:lvl1pPr defTabSz="2292095">
              <a:defRPr b="1" sz="9024"/>
            </a:lvl1pPr>
          </a:lstStyle>
          <a:p>
            <a:pPr/>
            <a:r>
              <a:t>El Amor No guarda rencor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86" name="Title 1"/>
          <p:cNvSpPr txBox="1"/>
          <p:nvPr>
            <p:ph type="title"/>
          </p:nvPr>
        </p:nvSpPr>
        <p:spPr>
          <a:xfrm>
            <a:off x="7824409" y="4693757"/>
            <a:ext cx="8909459" cy="3597129"/>
          </a:xfrm>
          <a:prstGeom prst="rect">
            <a:avLst/>
          </a:prstGeom>
        </p:spPr>
        <p:txBody>
          <a:bodyPr/>
          <a:lstStyle>
            <a:lvl1pPr>
              <a:defRPr b="1" sz="9600"/>
            </a:lvl1pPr>
          </a:lstStyle>
          <a:p>
            <a:pPr/>
            <a:r>
              <a:t>Love is: not resentful</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Add Your Text Here"/>
          <p:cNvSpPr txBox="1"/>
          <p:nvPr>
            <p:ph type="body" idx="1"/>
          </p:nvPr>
        </p:nvSpPr>
        <p:spPr>
          <a:xfrm>
            <a:off x="1057915" y="1052453"/>
            <a:ext cx="21760170" cy="11611094"/>
          </a:xfrm>
          <a:prstGeom prst="rect">
            <a:avLst/>
          </a:prstGeom>
        </p:spPr>
        <p:txBody>
          <a:bodyPr/>
          <a:lstStyle/>
          <a:p>
            <a:pPr/>
          </a:p>
        </p:txBody>
      </p:sp>
      <p:pic>
        <p:nvPicPr>
          <p:cNvPr id="89" name="Screenshot 2023-02-03 at 3.15.22 PM.png" descr="Screenshot 2023-02-03 at 3.15.22 PM.png"/>
          <p:cNvPicPr>
            <a:picLocks noChangeAspect="1"/>
          </p:cNvPicPr>
          <p:nvPr/>
        </p:nvPicPr>
        <p:blipFill>
          <a:blip r:embed="rId2">
            <a:extLst/>
          </a:blip>
          <a:stretch>
            <a:fillRect/>
          </a:stretch>
        </p:blipFill>
        <p:spPr>
          <a:xfrm>
            <a:off x="1475204" y="-44159"/>
            <a:ext cx="20925592" cy="1380431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Text Placeholder 2"/>
          <p:cNvSpPr txBox="1"/>
          <p:nvPr>
            <p:ph type="body" idx="1"/>
          </p:nvPr>
        </p:nvSpPr>
        <p:spPr>
          <a:xfrm>
            <a:off x="353161" y="202491"/>
            <a:ext cx="23677678" cy="12880470"/>
          </a:xfrm>
          <a:prstGeom prst="rect">
            <a:avLst/>
          </a:prstGeom>
        </p:spPr>
        <p:txBody>
          <a:bodyPr/>
          <a:lstStyle/>
          <a:p>
            <a:pPr algn="l">
              <a:defRPr b="1">
                <a:solidFill>
                  <a:srgbClr val="000000"/>
                </a:solidFill>
              </a:defRPr>
            </a:pPr>
          </a:p>
          <a:p>
            <a:pPr algn="l">
              <a:defRPr b="1">
                <a:solidFill>
                  <a:srgbClr val="000000"/>
                </a:solidFill>
              </a:defRPr>
            </a:pPr>
            <a:r>
              <a:t>How would you feel if you had the power to not be affected by what other people said or did? </a:t>
            </a:r>
          </a:p>
          <a:p>
            <a:pPr algn="l">
              <a:defRPr b="1">
                <a:solidFill>
                  <a:srgbClr val="000000"/>
                </a:solidFill>
              </a:defRPr>
            </a:pPr>
          </a:p>
          <a:p>
            <a:pPr algn="l">
              <a:defRPr b="1">
                <a:solidFill>
                  <a:srgbClr val="000000"/>
                </a:solidFill>
              </a:defRPr>
            </a:pPr>
            <a:r>
              <a:t>¿Cómo te sentirías si tuvieras el poder de no ser afectado por lo que otras personas dijeron o hicieron?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Text Placeholder 2"/>
          <p:cNvSpPr txBox="1"/>
          <p:nvPr>
            <p:ph type="body" idx="1"/>
          </p:nvPr>
        </p:nvSpPr>
        <p:spPr>
          <a:xfrm>
            <a:off x="353161" y="202491"/>
            <a:ext cx="23677678" cy="12880470"/>
          </a:xfrm>
          <a:prstGeom prst="rect">
            <a:avLst/>
          </a:prstGeom>
        </p:spPr>
        <p:txBody>
          <a:bodyPr/>
          <a:lstStyle/>
          <a:p>
            <a:pPr algn="l">
              <a:defRPr b="1">
                <a:solidFill>
                  <a:srgbClr val="000000"/>
                </a:solidFill>
              </a:defRPr>
            </a:pPr>
            <a:r>
              <a:t>1 Corinthians 13:5 NASB95 (p.559 in the pew bible) - does not act unbecomingly; it does not seek its own, is not provoked, does not take into account a wrong suffered</a:t>
            </a:r>
          </a:p>
          <a:p>
            <a:pPr algn="l">
              <a:defRPr b="1">
                <a:solidFill>
                  <a:srgbClr val="000000"/>
                </a:solidFill>
              </a:defRPr>
            </a:pPr>
          </a:p>
          <a:p>
            <a:pPr algn="l">
              <a:defRPr b="1">
                <a:solidFill>
                  <a:srgbClr val="000000"/>
                </a:solidFill>
              </a:defRPr>
            </a:pPr>
            <a:r>
              <a:t>1 Corintios 13:5 RV60- no hace nada indebido, no busca lo suyo, no se irrita, no guarda rencor;</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isContent="0"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2"/>
          <p:cNvSpPr txBox="1"/>
          <p:nvPr>
            <p:ph type="body" idx="1"/>
          </p:nvPr>
        </p:nvSpPr>
        <p:spPr>
          <a:xfrm>
            <a:off x="353161" y="480037"/>
            <a:ext cx="23677678" cy="12755926"/>
          </a:xfrm>
          <a:prstGeom prst="rect">
            <a:avLst/>
          </a:prstGeom>
        </p:spPr>
        <p:txBody>
          <a:bodyPr/>
          <a:lstStyle/>
          <a:p>
            <a:pPr>
              <a:defRPr b="1">
                <a:solidFill>
                  <a:srgbClr val="000000"/>
                </a:solidFill>
              </a:defRPr>
            </a:pPr>
            <a:r>
              <a:t>Logizomai: to keep a mental record of events for the sake of some future action.</a:t>
            </a:r>
          </a:p>
          <a:p>
            <a:pPr>
              <a:defRPr b="1">
                <a:solidFill>
                  <a:srgbClr val="000000"/>
                </a:solidFill>
              </a:defRPr>
            </a:pPr>
          </a:p>
          <a:p>
            <a:pPr>
              <a:defRPr b="1">
                <a:solidFill>
                  <a:srgbClr val="000000"/>
                </a:solidFill>
              </a:defRPr>
            </a:pPr>
            <a:r>
              <a:t>Logizomai: mantener un registro mental de eventos para alguna acción futura.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Text Placeholder 2"/>
          <p:cNvSpPr txBox="1"/>
          <p:nvPr>
            <p:ph type="body" idx="1"/>
          </p:nvPr>
        </p:nvSpPr>
        <p:spPr>
          <a:xfrm>
            <a:off x="353161" y="2007286"/>
            <a:ext cx="23677678" cy="11075675"/>
          </a:xfrm>
          <a:prstGeom prst="rect">
            <a:avLst/>
          </a:prstGeom>
        </p:spPr>
        <p:txBody>
          <a:bodyPr/>
          <a:lstStyle>
            <a:lvl1pPr algn="l">
              <a:defRPr b="1">
                <a:solidFill>
                  <a:srgbClr val="000000"/>
                </a:solidFill>
              </a:defRPr>
            </a:lvl1pPr>
          </a:lstStyle>
          <a:p>
            <a:pPr/>
            <a:r>
              <a:t>Alexander the coppersmith did me much harm; the Lord will repay him according to his deeds. [15] Be on guard against him yourself, for he vigorously opposed our teaching. [16] At my first defense no one supported me, but all deserted me; may it not be counted against them.</a:t>
            </a:r>
          </a:p>
        </p:txBody>
      </p:sp>
      <p:sp>
        <p:nvSpPr>
          <p:cNvPr id="98"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2 Timothy 4:14-16 NASB95(p.552)</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isContent="0" isInverted="1"/>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ext Placeholder 2"/>
          <p:cNvSpPr txBox="1"/>
          <p:nvPr>
            <p:ph type="body" idx="1"/>
          </p:nvPr>
        </p:nvSpPr>
        <p:spPr>
          <a:xfrm>
            <a:off x="353161" y="2535080"/>
            <a:ext cx="23677678" cy="10700883"/>
          </a:xfrm>
          <a:prstGeom prst="rect">
            <a:avLst/>
          </a:prstGeom>
        </p:spPr>
        <p:txBody>
          <a:bodyPr/>
          <a:lstStyle/>
          <a:p>
            <a:pPr marL="713873" indent="-713873" algn="l" defTabSz="2170176">
              <a:spcBef>
                <a:spcPts val="1700"/>
              </a:spcBef>
              <a:buSzPct val="100000"/>
              <a:buChar char="•"/>
              <a:defRPr b="1" sz="7119">
                <a:solidFill>
                  <a:srgbClr val="000000"/>
                </a:solidFill>
              </a:defRPr>
            </a:pPr>
            <a:r>
              <a:t>Learn Mercy (Aprende la misericordia)- Matthew 9:10-13; 12:7</a:t>
            </a:r>
          </a:p>
          <a:p>
            <a:pPr marL="713873" indent="-713873" algn="l" defTabSz="2170176">
              <a:spcBef>
                <a:spcPts val="1700"/>
              </a:spcBef>
              <a:buSzPct val="100000"/>
              <a:buChar char="•"/>
              <a:defRPr b="1" sz="7119">
                <a:solidFill>
                  <a:srgbClr val="000000"/>
                </a:solidFill>
              </a:defRPr>
            </a:pPr>
            <a:r>
              <a:t>Be Self-aware (Sea conscientes de nosotros mismos) - Titus 3:1-3</a:t>
            </a:r>
          </a:p>
          <a:p>
            <a:pPr marL="713873" indent="-713873" algn="l" defTabSz="2170176">
              <a:spcBef>
                <a:spcPts val="1700"/>
              </a:spcBef>
              <a:buSzPct val="100000"/>
              <a:buChar char="•"/>
              <a:defRPr b="1" sz="7119">
                <a:solidFill>
                  <a:srgbClr val="000000"/>
                </a:solidFill>
              </a:defRPr>
            </a:pPr>
            <a:r>
              <a:t>Trust God (Debemos confiar en Dios)- 1 Peter 2:23</a:t>
            </a:r>
          </a:p>
          <a:p>
            <a:pPr marL="713873" indent="-713873" algn="l" defTabSz="2170176">
              <a:spcBef>
                <a:spcPts val="1700"/>
              </a:spcBef>
              <a:buSzPct val="100000"/>
              <a:buChar char="•"/>
              <a:defRPr b="1" sz="7119">
                <a:solidFill>
                  <a:srgbClr val="000000"/>
                </a:solidFill>
              </a:defRPr>
            </a:pPr>
            <a:r>
              <a:t>Desire to Imitate God (Desear imitar a Dios)- Romans 4:8</a:t>
            </a:r>
          </a:p>
          <a:p>
            <a:pPr marL="713873" indent="-713873" algn="l" defTabSz="2170176">
              <a:spcBef>
                <a:spcPts val="1700"/>
              </a:spcBef>
              <a:buSzPct val="100000"/>
              <a:buChar char="•"/>
              <a:defRPr b="1" sz="7119">
                <a:solidFill>
                  <a:srgbClr val="000000"/>
                </a:solidFill>
              </a:defRPr>
            </a:pPr>
            <a:r>
              <a:t>“Take Account” of Better Things (“Toma en cuenta” las cosas mejores)- Philippians 4:8</a:t>
            </a:r>
          </a:p>
        </p:txBody>
      </p:sp>
      <p:sp>
        <p:nvSpPr>
          <p:cNvPr id="101"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How to let go of an account</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