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0" r:id="rId5"/>
  </p:sldMasterIdLst>
  <p:notesMasterIdLst>
    <p:notesMasterId r:id="rId25"/>
  </p:notesMasterIdLst>
  <p:handoutMasterIdLst>
    <p:handoutMasterId r:id="rId26"/>
  </p:handoutMasterIdLst>
  <p:sldIdLst>
    <p:sldId id="298" r:id="rId6"/>
    <p:sldId id="300" r:id="rId7"/>
    <p:sldId id="315" r:id="rId8"/>
    <p:sldId id="299" r:id="rId9"/>
    <p:sldId id="301" r:id="rId10"/>
    <p:sldId id="303" r:id="rId11"/>
    <p:sldId id="304" r:id="rId12"/>
    <p:sldId id="305" r:id="rId13"/>
    <p:sldId id="306" r:id="rId14"/>
    <p:sldId id="307" r:id="rId15"/>
    <p:sldId id="308" r:id="rId16"/>
    <p:sldId id="302" r:id="rId17"/>
    <p:sldId id="309" r:id="rId18"/>
    <p:sldId id="310" r:id="rId19"/>
    <p:sldId id="311" r:id="rId20"/>
    <p:sldId id="312" r:id="rId21"/>
    <p:sldId id="313" r:id="rId22"/>
    <p:sldId id="314" r:id="rId23"/>
    <p:sldId id="31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14CB2B-1C6E-EFBF-8859-3707DF035954}" v="999" dt="2023-02-05T13:00:44.025"/>
  </p1510:revLst>
</p1510:revInfo>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p:normalViewPr>
    <p:restoredLeft sz="25653" autoAdjust="0"/>
    <p:restoredTop sz="94712" autoAdjust="0"/>
  </p:normalViewPr>
  <p:slideViewPr>
    <p:cSldViewPr snapToGrid="0">
      <p:cViewPr>
        <p:scale>
          <a:sx n="100" d="100"/>
          <a:sy n="100" d="100"/>
        </p:scale>
        <p:origin x="-533" y="-490"/>
      </p:cViewPr>
      <p:guideLst/>
    </p:cSldViewPr>
  </p:slideViewPr>
  <p:outlineViewPr>
    <p:cViewPr>
      <p:scale>
        <a:sx n="33" d="100"/>
        <a:sy n="33" d="100"/>
      </p:scale>
      <p:origin x="0" y="-942"/>
    </p:cViewPr>
  </p:outlineViewPr>
  <p:notesTextViewPr>
    <p:cViewPr>
      <p:scale>
        <a:sx n="3" d="2"/>
        <a:sy n="3" d="2"/>
      </p:scale>
      <p:origin x="0" y="0"/>
    </p:cViewPr>
  </p:notesTextViewPr>
  <p:sorterViewPr>
    <p:cViewPr>
      <p:scale>
        <a:sx n="75" d="100"/>
        <a:sy n="75"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r>
              <a:rPr lang="en-US" dirty="0">
                <a:solidFill>
                  <a:schemeClr val="tx1">
                    <a:lumMod val="75000"/>
                    <a:lumOff val="25000"/>
                  </a:schemeClr>
                </a:solidFill>
              </a:rPr>
              <a:t>Gross Revenue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3"/>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3D1E-436F-B155-11D12081ECA9}"/>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3-3D1E-436F-B155-11D12081ECA9}"/>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5-3D1E-436F-B155-11D12081ECA9}"/>
              </c:ext>
            </c:extLst>
          </c:dPt>
          <c:cat>
            <c:strRef>
              <c:f>Sheet1!$A$2:$A$6</c:f>
              <c:strCache>
                <c:ptCount val="5"/>
                <c:pt idx="0">
                  <c:v>20YY</c:v>
                </c:pt>
                <c:pt idx="1">
                  <c:v>20YY</c:v>
                </c:pt>
                <c:pt idx="2">
                  <c:v>20YY</c:v>
                </c:pt>
                <c:pt idx="3">
                  <c:v>20YY</c:v>
                </c:pt>
                <c:pt idx="4">
                  <c:v>20YY</c:v>
                </c:pt>
              </c:strCache>
            </c:strRef>
          </c:cat>
          <c:val>
            <c:numRef>
              <c:f>Sheet1!$B$2:$B$6</c:f>
              <c:numCache>
                <c:formatCode>[$$-409]#,##0</c:formatCode>
                <c:ptCount val="5"/>
                <c:pt idx="0">
                  <c:v>0</c:v>
                </c:pt>
                <c:pt idx="1">
                  <c:v>6750</c:v>
                </c:pt>
                <c:pt idx="2">
                  <c:v>33750</c:v>
                </c:pt>
                <c:pt idx="3">
                  <c:v>135000</c:v>
                </c:pt>
                <c:pt idx="4">
                  <c:v>270000</c:v>
                </c:pt>
              </c:numCache>
            </c:numRef>
          </c:val>
          <c:extLst>
            <c:ext xmlns:c16="http://schemas.microsoft.com/office/drawing/2014/chart" uri="{C3380CC4-5D6E-409C-BE32-E72D297353CC}">
              <c16:uniqueId val="{00000006-3D1E-436F-B155-11D12081ECA9}"/>
            </c:ext>
          </c:extLst>
        </c:ser>
        <c:dLbls>
          <c:showLegendKey val="0"/>
          <c:showVal val="0"/>
          <c:showCatName val="0"/>
          <c:showSerName val="0"/>
          <c:showPercent val="0"/>
          <c:showBubbleSize val="0"/>
        </c:dLbls>
        <c:gapWidth val="25"/>
        <c:axId val="1000041416"/>
        <c:axId val="1000041744"/>
      </c:barChart>
      <c:catAx>
        <c:axId val="1000041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0041744"/>
        <c:crosses val="autoZero"/>
        <c:auto val="1"/>
        <c:lblAlgn val="ctr"/>
        <c:lblOffset val="100"/>
        <c:noMultiLvlLbl val="0"/>
      </c:catAx>
      <c:valAx>
        <c:axId val="1000041744"/>
        <c:scaling>
          <c:orientation val="minMax"/>
        </c:scaling>
        <c:delete val="0"/>
        <c:axPos val="l"/>
        <c:majorGridlines>
          <c:spPr>
            <a:ln w="9525" cap="flat" cmpd="sng" algn="ctr">
              <a:solidFill>
                <a:schemeClr val="tx1">
                  <a:lumMod val="15000"/>
                  <a:lumOff val="85000"/>
                </a:schemeClr>
              </a:solidFill>
              <a:round/>
            </a:ln>
            <a:effectLst/>
          </c:spPr>
        </c:majorGridlines>
        <c:numFmt formatCode="[$$-409]#,##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0041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r>
              <a:rPr lang="en-US" dirty="0">
                <a:solidFill>
                  <a:schemeClr val="tx1">
                    <a:lumMod val="75000"/>
                    <a:lumOff val="25000"/>
                  </a:schemeClr>
                </a:solidFill>
              </a:rPr>
              <a:t>Company Sales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Series 1</c:v>
                </c:pt>
              </c:strCache>
            </c:strRef>
          </c:tx>
          <c:spPr>
            <a:solidFill>
              <a:schemeClr val="accent3"/>
            </a:solidFill>
          </c:spPr>
          <c:dPt>
            <c:idx val="0"/>
            <c:bubble3D val="0"/>
            <c:spPr>
              <a:solidFill>
                <a:schemeClr val="accent3"/>
              </a:solidFill>
              <a:ln>
                <a:noFill/>
              </a:ln>
              <a:effectLst/>
            </c:spPr>
            <c:extLst>
              <c:ext xmlns:c16="http://schemas.microsoft.com/office/drawing/2014/chart" uri="{C3380CC4-5D6E-409C-BE32-E72D297353CC}">
                <c16:uniqueId val="{00000001-DA66-4D13-90A4-391C509065DF}"/>
              </c:ext>
            </c:extLst>
          </c:dPt>
          <c:dPt>
            <c:idx val="1"/>
            <c:bubble3D val="0"/>
            <c:spPr>
              <a:solidFill>
                <a:schemeClr val="accent2"/>
              </a:solidFill>
              <a:ln>
                <a:noFill/>
              </a:ln>
              <a:effectLst/>
            </c:spPr>
            <c:extLst>
              <c:ext xmlns:c16="http://schemas.microsoft.com/office/drawing/2014/chart" uri="{C3380CC4-5D6E-409C-BE32-E72D297353CC}">
                <c16:uniqueId val="{00000003-DA66-4D13-90A4-391C509065DF}"/>
              </c:ext>
            </c:extLst>
          </c:dPt>
          <c:dPt>
            <c:idx val="2"/>
            <c:bubble3D val="0"/>
            <c:spPr>
              <a:solidFill>
                <a:schemeClr val="accent3"/>
              </a:solidFill>
              <a:ln>
                <a:noFill/>
              </a:ln>
              <a:effectLst/>
            </c:spPr>
            <c:extLst>
              <c:ext xmlns:c16="http://schemas.microsoft.com/office/drawing/2014/chart" uri="{C3380CC4-5D6E-409C-BE32-E72D297353CC}">
                <c16:uniqueId val="{00000005-DA66-4D13-90A4-391C509065DF}"/>
              </c:ext>
            </c:extLst>
          </c:dPt>
          <c:dPt>
            <c:idx val="3"/>
            <c:bubble3D val="0"/>
            <c:spPr>
              <a:solidFill>
                <a:schemeClr val="accent1"/>
              </a:solidFill>
              <a:ln>
                <a:noFill/>
              </a:ln>
              <a:effectLst/>
            </c:spPr>
            <c:extLst>
              <c:ext xmlns:c16="http://schemas.microsoft.com/office/drawing/2014/chart" uri="{C3380CC4-5D6E-409C-BE32-E72D297353CC}">
                <c16:uniqueId val="{00000007-DA66-4D13-90A4-391C509065DF}"/>
              </c:ext>
            </c:extLst>
          </c:dPt>
          <c:dPt>
            <c:idx val="4"/>
            <c:bubble3D val="0"/>
            <c:spPr>
              <a:solidFill>
                <a:schemeClr val="accent4"/>
              </a:solidFill>
              <a:ln>
                <a:noFill/>
              </a:ln>
              <a:effectLst/>
            </c:spPr>
            <c:extLst>
              <c:ext xmlns:c16="http://schemas.microsoft.com/office/drawing/2014/chart" uri="{C3380CC4-5D6E-409C-BE32-E72D297353CC}">
                <c16:uniqueId val="{00000009-DA66-4D13-90A4-391C509065DF}"/>
              </c:ext>
            </c:extLst>
          </c:dPt>
          <c:dLbls>
            <c:dLbl>
              <c:idx val="0"/>
              <c:delete val="1"/>
              <c:extLst>
                <c:ext xmlns:c15="http://schemas.microsoft.com/office/drawing/2012/chart" uri="{CE6537A1-D6FC-4f65-9D91-7224C49458BB}"/>
                <c:ext xmlns:c16="http://schemas.microsoft.com/office/drawing/2014/chart" uri="{C3380CC4-5D6E-409C-BE32-E72D297353CC}">
                  <c16:uniqueId val="{00000001-DA66-4D13-90A4-391C509065DF}"/>
                </c:ext>
              </c:extLst>
            </c:dLbl>
            <c:dLbl>
              <c:idx val="1"/>
              <c:layout>
                <c:manualLayout>
                  <c:x val="-0.11615923344937455"/>
                  <c:y val="-0.14002523289348653"/>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66-4D13-90A4-391C509065DF}"/>
                </c:ext>
              </c:extLst>
            </c:dLbl>
            <c:dLbl>
              <c:idx val="2"/>
              <c:layout>
                <c:manualLayout>
                  <c:x val="0.13864166572989867"/>
                  <c:y val="-0.15145586415009771"/>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A66-4D13-90A4-391C509065DF}"/>
                </c:ext>
              </c:extLst>
            </c:dLbl>
            <c:dLbl>
              <c:idx val="3"/>
              <c:layout>
                <c:manualLayout>
                  <c:x val="6.9525299079784011E-2"/>
                  <c:y val="0.28576578141527864"/>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A66-4D13-90A4-391C509065DF}"/>
                </c:ext>
              </c:extLst>
            </c:dLbl>
            <c:dLbl>
              <c:idx val="4"/>
              <c:layout>
                <c:manualLayout>
                  <c:x val="-8.1787666114047294E-2"/>
                  <c:y val="0.22861262513222283"/>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A66-4D13-90A4-391C509065D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1"/>
            <c:showVal val="1"/>
            <c:showCatName val="0"/>
            <c:showSerName val="0"/>
            <c:showPercent val="0"/>
            <c:showBubbleSize val="0"/>
            <c:showLeaderLines val="0"/>
            <c:extLst>
              <c:ext xmlns:c15="http://schemas.microsoft.com/office/drawing/2012/chart" uri="{CE6537A1-D6FC-4f65-9D91-7224C49458BB}"/>
            </c:extLst>
          </c:dLbls>
          <c:cat>
            <c:strRef>
              <c:f>Sheet1!$A$2:$A$6</c:f>
              <c:strCache>
                <c:ptCount val="5"/>
                <c:pt idx="0">
                  <c:v>20YY</c:v>
                </c:pt>
                <c:pt idx="1">
                  <c:v>20YY</c:v>
                </c:pt>
                <c:pt idx="2">
                  <c:v>20YY</c:v>
                </c:pt>
                <c:pt idx="3">
                  <c:v>20YY</c:v>
                </c:pt>
                <c:pt idx="4">
                  <c:v>20YY</c:v>
                </c:pt>
              </c:strCache>
            </c:strRef>
          </c:cat>
          <c:val>
            <c:numRef>
              <c:f>Sheet1!$B$2:$B$6</c:f>
              <c:numCache>
                <c:formatCode>[$$-409]#,##0</c:formatCode>
                <c:ptCount val="5"/>
                <c:pt idx="0">
                  <c:v>0</c:v>
                </c:pt>
                <c:pt idx="1">
                  <c:v>6750</c:v>
                </c:pt>
                <c:pt idx="2">
                  <c:v>33750</c:v>
                </c:pt>
                <c:pt idx="3">
                  <c:v>135000</c:v>
                </c:pt>
                <c:pt idx="4">
                  <c:v>270000</c:v>
                </c:pt>
              </c:numCache>
            </c:numRef>
          </c:val>
          <c:extLst>
            <c:ext xmlns:c16="http://schemas.microsoft.com/office/drawing/2014/chart" uri="{C3380CC4-5D6E-409C-BE32-E72D297353CC}">
              <c16:uniqueId val="{0000000A-DA66-4D13-90A4-391C509065DF}"/>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r>
              <a:rPr lang="en-US" dirty="0">
                <a:solidFill>
                  <a:schemeClr val="tx1">
                    <a:lumMod val="75000"/>
                    <a:lumOff val="25000"/>
                  </a:schemeClr>
                </a:solidFill>
              </a:rPr>
              <a:t>Revenue</a:t>
            </a:r>
            <a:r>
              <a:rPr lang="en-US" baseline="0" dirty="0">
                <a:solidFill>
                  <a:schemeClr val="tx1">
                    <a:lumMod val="75000"/>
                    <a:lumOff val="25000"/>
                  </a:schemeClr>
                </a:solidFill>
              </a:rPr>
              <a:t> Over Time</a:t>
            </a:r>
            <a:endParaRPr lang="en-US"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01-B30D-47FC-97C2-FA87298C22F3}"/>
              </c:ext>
            </c:extLst>
          </c:dPt>
          <c:dPt>
            <c:idx val="3"/>
            <c:marker>
              <c:symbol val="circle"/>
              <c:size val="5"/>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03-B30D-47FC-97C2-FA87298C22F3}"/>
              </c:ext>
            </c:extLst>
          </c:dPt>
          <c:dPt>
            <c:idx val="4"/>
            <c:marker>
              <c:symbol val="circle"/>
              <c:size val="5"/>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05-B30D-47FC-97C2-FA87298C22F3}"/>
              </c:ext>
            </c:extLst>
          </c:dPt>
          <c:cat>
            <c:strRef>
              <c:f>Sheet1!$A$2:$A$6</c:f>
              <c:strCache>
                <c:ptCount val="5"/>
                <c:pt idx="0">
                  <c:v>20YY</c:v>
                </c:pt>
                <c:pt idx="1">
                  <c:v>20YY</c:v>
                </c:pt>
                <c:pt idx="2">
                  <c:v>20YY</c:v>
                </c:pt>
                <c:pt idx="3">
                  <c:v>20YY</c:v>
                </c:pt>
                <c:pt idx="4">
                  <c:v>20YY</c:v>
                </c:pt>
              </c:strCache>
            </c:strRef>
          </c:cat>
          <c:val>
            <c:numRef>
              <c:f>Sheet1!$B$2:$B$6</c:f>
              <c:numCache>
                <c:formatCode>[$$-409]#,##0</c:formatCode>
                <c:ptCount val="5"/>
                <c:pt idx="0">
                  <c:v>0</c:v>
                </c:pt>
                <c:pt idx="1">
                  <c:v>6750</c:v>
                </c:pt>
                <c:pt idx="2">
                  <c:v>33750</c:v>
                </c:pt>
                <c:pt idx="3">
                  <c:v>135000</c:v>
                </c:pt>
                <c:pt idx="4">
                  <c:v>270000</c:v>
                </c:pt>
              </c:numCache>
            </c:numRef>
          </c:val>
          <c:smooth val="0"/>
          <c:extLst>
            <c:ext xmlns:c16="http://schemas.microsoft.com/office/drawing/2014/chart" uri="{C3380CC4-5D6E-409C-BE32-E72D297353CC}">
              <c16:uniqueId val="{00000006-B30D-47FC-97C2-FA87298C22F3}"/>
            </c:ext>
          </c:extLst>
        </c:ser>
        <c:dLbls>
          <c:showLegendKey val="0"/>
          <c:showVal val="0"/>
          <c:showCatName val="0"/>
          <c:showSerName val="0"/>
          <c:showPercent val="0"/>
          <c:showBubbleSize val="0"/>
        </c:dLbls>
        <c:marker val="1"/>
        <c:smooth val="0"/>
        <c:axId val="1000041416"/>
        <c:axId val="1000041744"/>
      </c:lineChart>
      <c:catAx>
        <c:axId val="1000041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0041744"/>
        <c:crosses val="autoZero"/>
        <c:auto val="1"/>
        <c:lblAlgn val="ctr"/>
        <c:lblOffset val="100"/>
        <c:noMultiLvlLbl val="0"/>
      </c:catAx>
      <c:valAx>
        <c:axId val="1000041744"/>
        <c:scaling>
          <c:orientation val="minMax"/>
        </c:scaling>
        <c:delete val="0"/>
        <c:axPos val="l"/>
        <c:majorGridlines>
          <c:spPr>
            <a:ln w="9525" cap="flat" cmpd="sng" algn="ctr">
              <a:solidFill>
                <a:schemeClr val="tx1">
                  <a:lumMod val="15000"/>
                  <a:lumOff val="85000"/>
                </a:schemeClr>
              </a:solidFill>
              <a:round/>
            </a:ln>
            <a:effectLst/>
          </c:spPr>
        </c:majorGridlines>
        <c:numFmt formatCode="[$$-409]#,##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0041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32BFC8-032C-449F-84DB-F233496214A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F6D5F98-024D-4044-B41B-B0395B01C10A}">
      <dgm:prSet/>
      <dgm:spPr/>
      <dgm:t>
        <a:bodyPr/>
        <a:lstStyle/>
        <a:p>
          <a:r>
            <a:rPr lang="en-US" dirty="0"/>
            <a:t>The </a:t>
          </a:r>
          <a:r>
            <a:rPr lang="en-US" dirty="0">
              <a:latin typeface="Corbel"/>
            </a:rPr>
            <a:t>conquerors</a:t>
          </a:r>
          <a:r>
            <a:rPr lang="en-US" dirty="0"/>
            <a:t> of the beast sing the song of Moses and the lamb (15:5)</a:t>
          </a:r>
        </a:p>
      </dgm:t>
    </dgm:pt>
    <dgm:pt modelId="{E69D1566-11F0-4368-B730-7EF2A09708B4}" type="parTrans" cxnId="{8B945872-0F34-4BCC-95FC-ED0863E2F376}">
      <dgm:prSet/>
      <dgm:spPr/>
      <dgm:t>
        <a:bodyPr/>
        <a:lstStyle/>
        <a:p>
          <a:endParaRPr lang="en-US"/>
        </a:p>
      </dgm:t>
    </dgm:pt>
    <dgm:pt modelId="{EF4BD1E7-448C-4C56-8013-2CF16B444B10}" type="sibTrans" cxnId="{8B945872-0F34-4BCC-95FC-ED0863E2F376}">
      <dgm:prSet/>
      <dgm:spPr/>
      <dgm:t>
        <a:bodyPr/>
        <a:lstStyle/>
        <a:p>
          <a:endParaRPr lang="en-US"/>
        </a:p>
      </dgm:t>
    </dgm:pt>
    <dgm:pt modelId="{35686B26-507C-4D46-8152-873C249EBE52}">
      <dgm:prSet/>
      <dgm:spPr/>
      <dgm:t>
        <a:bodyPr/>
        <a:lstStyle/>
        <a:p>
          <a:r>
            <a:rPr lang="en-US" dirty="0"/>
            <a:t>Sores, blood in water, darkness, and spirits like frogs (16)</a:t>
          </a:r>
        </a:p>
      </dgm:t>
    </dgm:pt>
    <dgm:pt modelId="{1849D78C-29E5-47F4-89F5-FC5C8064D57F}" type="parTrans" cxnId="{0C50AC6C-C56D-4E7B-81DB-1CC855D2357F}">
      <dgm:prSet/>
      <dgm:spPr/>
      <dgm:t>
        <a:bodyPr/>
        <a:lstStyle/>
        <a:p>
          <a:endParaRPr lang="en-US"/>
        </a:p>
      </dgm:t>
    </dgm:pt>
    <dgm:pt modelId="{99BBCBD3-1617-44E0-B428-94A20A0FF438}" type="sibTrans" cxnId="{0C50AC6C-C56D-4E7B-81DB-1CC855D2357F}">
      <dgm:prSet/>
      <dgm:spPr/>
      <dgm:t>
        <a:bodyPr/>
        <a:lstStyle/>
        <a:p>
          <a:endParaRPr lang="en-US"/>
        </a:p>
      </dgm:t>
    </dgm:pt>
    <dgm:pt modelId="{2871956F-08C7-4E40-9D6A-C99279860A09}">
      <dgm:prSet/>
      <dgm:spPr/>
      <dgm:t>
        <a:bodyPr/>
        <a:lstStyle/>
        <a:p>
          <a:r>
            <a:rPr lang="en-US" u="sng" dirty="0"/>
            <a:t>The foreign oppressor of God's people will be defeated and it can only come about through his great power and judgment (15:3, 16:5-7)</a:t>
          </a:r>
          <a:endParaRPr lang="en-US" dirty="0"/>
        </a:p>
      </dgm:t>
    </dgm:pt>
    <dgm:pt modelId="{1A3A40D9-6D46-4806-8C15-A17F662A072C}" type="parTrans" cxnId="{76D17EF4-55BC-4385-9339-A61064B352D7}">
      <dgm:prSet/>
      <dgm:spPr/>
      <dgm:t>
        <a:bodyPr/>
        <a:lstStyle/>
        <a:p>
          <a:endParaRPr lang="en-US"/>
        </a:p>
      </dgm:t>
    </dgm:pt>
    <dgm:pt modelId="{007A0639-EAE5-4726-9BC0-76152F959569}" type="sibTrans" cxnId="{76D17EF4-55BC-4385-9339-A61064B352D7}">
      <dgm:prSet/>
      <dgm:spPr/>
      <dgm:t>
        <a:bodyPr/>
        <a:lstStyle/>
        <a:p>
          <a:endParaRPr lang="en-US"/>
        </a:p>
      </dgm:t>
    </dgm:pt>
    <dgm:pt modelId="{F9930629-D2EF-42B6-88EF-E0BA82C8982A}" type="pres">
      <dgm:prSet presAssocID="{9232BFC8-032C-449F-84DB-F233496214AC}" presName="linear" presStyleCnt="0">
        <dgm:presLayoutVars>
          <dgm:animLvl val="lvl"/>
          <dgm:resizeHandles val="exact"/>
        </dgm:presLayoutVars>
      </dgm:prSet>
      <dgm:spPr/>
    </dgm:pt>
    <dgm:pt modelId="{C263A74E-E460-4DF1-B296-573C91C9D860}" type="pres">
      <dgm:prSet presAssocID="{CF6D5F98-024D-4044-B41B-B0395B01C10A}" presName="parentText" presStyleLbl="node1" presStyleIdx="0" presStyleCnt="3">
        <dgm:presLayoutVars>
          <dgm:chMax val="0"/>
          <dgm:bulletEnabled val="1"/>
        </dgm:presLayoutVars>
      </dgm:prSet>
      <dgm:spPr/>
    </dgm:pt>
    <dgm:pt modelId="{141E80FF-8F85-44A9-9C56-61778B98AFF3}" type="pres">
      <dgm:prSet presAssocID="{EF4BD1E7-448C-4C56-8013-2CF16B444B10}" presName="spacer" presStyleCnt="0"/>
      <dgm:spPr/>
    </dgm:pt>
    <dgm:pt modelId="{5E5B4EA0-FB31-4A02-B267-8225C8483BE8}" type="pres">
      <dgm:prSet presAssocID="{35686B26-507C-4D46-8152-873C249EBE52}" presName="parentText" presStyleLbl="node1" presStyleIdx="1" presStyleCnt="3">
        <dgm:presLayoutVars>
          <dgm:chMax val="0"/>
          <dgm:bulletEnabled val="1"/>
        </dgm:presLayoutVars>
      </dgm:prSet>
      <dgm:spPr/>
    </dgm:pt>
    <dgm:pt modelId="{ECF82D8C-CD35-4E87-8F3E-4B5E42C046D7}" type="pres">
      <dgm:prSet presAssocID="{99BBCBD3-1617-44E0-B428-94A20A0FF438}" presName="spacer" presStyleCnt="0"/>
      <dgm:spPr/>
    </dgm:pt>
    <dgm:pt modelId="{9264D8C2-9762-4499-867B-2FE77A072D57}" type="pres">
      <dgm:prSet presAssocID="{2871956F-08C7-4E40-9D6A-C99279860A09}" presName="parentText" presStyleLbl="node1" presStyleIdx="2" presStyleCnt="3">
        <dgm:presLayoutVars>
          <dgm:chMax val="0"/>
          <dgm:bulletEnabled val="1"/>
        </dgm:presLayoutVars>
      </dgm:prSet>
      <dgm:spPr/>
    </dgm:pt>
  </dgm:ptLst>
  <dgm:cxnLst>
    <dgm:cxn modelId="{1D628031-BEC9-4A2B-A2D6-E3A886FF770E}" type="presOf" srcId="{35686B26-507C-4D46-8152-873C249EBE52}" destId="{5E5B4EA0-FB31-4A02-B267-8225C8483BE8}" srcOrd="0" destOrd="0" presId="urn:microsoft.com/office/officeart/2005/8/layout/vList2"/>
    <dgm:cxn modelId="{0C50AC6C-C56D-4E7B-81DB-1CC855D2357F}" srcId="{9232BFC8-032C-449F-84DB-F233496214AC}" destId="{35686B26-507C-4D46-8152-873C249EBE52}" srcOrd="1" destOrd="0" parTransId="{1849D78C-29E5-47F4-89F5-FC5C8064D57F}" sibTransId="{99BBCBD3-1617-44E0-B428-94A20A0FF438}"/>
    <dgm:cxn modelId="{8B945872-0F34-4BCC-95FC-ED0863E2F376}" srcId="{9232BFC8-032C-449F-84DB-F233496214AC}" destId="{CF6D5F98-024D-4044-B41B-B0395B01C10A}" srcOrd="0" destOrd="0" parTransId="{E69D1566-11F0-4368-B730-7EF2A09708B4}" sibTransId="{EF4BD1E7-448C-4C56-8013-2CF16B444B10}"/>
    <dgm:cxn modelId="{2ED8739A-B725-417A-9103-C511C553B042}" type="presOf" srcId="{CF6D5F98-024D-4044-B41B-B0395B01C10A}" destId="{C263A74E-E460-4DF1-B296-573C91C9D860}" srcOrd="0" destOrd="0" presId="urn:microsoft.com/office/officeart/2005/8/layout/vList2"/>
    <dgm:cxn modelId="{DECD199E-B9A6-47A1-A546-65301DDDA5EE}" type="presOf" srcId="{2871956F-08C7-4E40-9D6A-C99279860A09}" destId="{9264D8C2-9762-4499-867B-2FE77A072D57}" srcOrd="0" destOrd="0" presId="urn:microsoft.com/office/officeart/2005/8/layout/vList2"/>
    <dgm:cxn modelId="{508402F1-A4B1-4BFE-825E-DC69F8876ED1}" type="presOf" srcId="{9232BFC8-032C-449F-84DB-F233496214AC}" destId="{F9930629-D2EF-42B6-88EF-E0BA82C8982A}" srcOrd="0" destOrd="0" presId="urn:microsoft.com/office/officeart/2005/8/layout/vList2"/>
    <dgm:cxn modelId="{76D17EF4-55BC-4385-9339-A61064B352D7}" srcId="{9232BFC8-032C-449F-84DB-F233496214AC}" destId="{2871956F-08C7-4E40-9D6A-C99279860A09}" srcOrd="2" destOrd="0" parTransId="{1A3A40D9-6D46-4806-8C15-A17F662A072C}" sibTransId="{007A0639-EAE5-4726-9BC0-76152F959569}"/>
    <dgm:cxn modelId="{F3D1A927-EFE0-400D-9BF3-026CE855DA76}" type="presParOf" srcId="{F9930629-D2EF-42B6-88EF-E0BA82C8982A}" destId="{C263A74E-E460-4DF1-B296-573C91C9D860}" srcOrd="0" destOrd="0" presId="urn:microsoft.com/office/officeart/2005/8/layout/vList2"/>
    <dgm:cxn modelId="{BB936E65-05C7-4E6E-AA73-C66207AC41EB}" type="presParOf" srcId="{F9930629-D2EF-42B6-88EF-E0BA82C8982A}" destId="{141E80FF-8F85-44A9-9C56-61778B98AFF3}" srcOrd="1" destOrd="0" presId="urn:microsoft.com/office/officeart/2005/8/layout/vList2"/>
    <dgm:cxn modelId="{A897F751-E1F2-49A7-8ACC-406565E9C81E}" type="presParOf" srcId="{F9930629-D2EF-42B6-88EF-E0BA82C8982A}" destId="{5E5B4EA0-FB31-4A02-B267-8225C8483BE8}" srcOrd="2" destOrd="0" presId="urn:microsoft.com/office/officeart/2005/8/layout/vList2"/>
    <dgm:cxn modelId="{C4DBEBF3-35A5-4154-B9FC-C78911EB9166}" type="presParOf" srcId="{F9930629-D2EF-42B6-88EF-E0BA82C8982A}" destId="{ECF82D8C-CD35-4E87-8F3E-4B5E42C046D7}" srcOrd="3" destOrd="0" presId="urn:microsoft.com/office/officeart/2005/8/layout/vList2"/>
    <dgm:cxn modelId="{45E639F5-84D4-4BBB-AED5-24AA76F119EC}" type="presParOf" srcId="{F9930629-D2EF-42B6-88EF-E0BA82C8982A}" destId="{9264D8C2-9762-4499-867B-2FE77A072D5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3A74E-E460-4DF1-B296-573C91C9D860}">
      <dsp:nvSpPr>
        <dsp:cNvPr id="0" name=""/>
        <dsp:cNvSpPr/>
      </dsp:nvSpPr>
      <dsp:spPr>
        <a:xfrm>
          <a:off x="0" y="371169"/>
          <a:ext cx="6971184" cy="15103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The </a:t>
          </a:r>
          <a:r>
            <a:rPr lang="en-US" sz="2700" kern="1200" dirty="0">
              <a:latin typeface="Corbel"/>
            </a:rPr>
            <a:t>conquerors</a:t>
          </a:r>
          <a:r>
            <a:rPr lang="en-US" sz="2700" kern="1200" dirty="0"/>
            <a:t> of the beast sing the song of Moses and the lamb (15:5)</a:t>
          </a:r>
        </a:p>
      </dsp:txBody>
      <dsp:txXfrm>
        <a:off x="73731" y="444900"/>
        <a:ext cx="6823722" cy="1362934"/>
      </dsp:txXfrm>
    </dsp:sp>
    <dsp:sp modelId="{5E5B4EA0-FB31-4A02-B267-8225C8483BE8}">
      <dsp:nvSpPr>
        <dsp:cNvPr id="0" name=""/>
        <dsp:cNvSpPr/>
      </dsp:nvSpPr>
      <dsp:spPr>
        <a:xfrm>
          <a:off x="0" y="1959326"/>
          <a:ext cx="6971184" cy="15103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Sores, blood in water, darkness, and spirits like frogs (16)</a:t>
          </a:r>
        </a:p>
      </dsp:txBody>
      <dsp:txXfrm>
        <a:off x="73731" y="2033057"/>
        <a:ext cx="6823722" cy="1362934"/>
      </dsp:txXfrm>
    </dsp:sp>
    <dsp:sp modelId="{9264D8C2-9762-4499-867B-2FE77A072D57}">
      <dsp:nvSpPr>
        <dsp:cNvPr id="0" name=""/>
        <dsp:cNvSpPr/>
      </dsp:nvSpPr>
      <dsp:spPr>
        <a:xfrm>
          <a:off x="0" y="3547483"/>
          <a:ext cx="6971184" cy="15103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u="sng" kern="1200" dirty="0"/>
            <a:t>The foreign oppressor of God's people will be defeated and it can only come about through his great power and judgment (15:3, 16:5-7)</a:t>
          </a:r>
          <a:endParaRPr lang="en-US" sz="2700" kern="1200" dirty="0"/>
        </a:p>
      </dsp:txBody>
      <dsp:txXfrm>
        <a:off x="73731" y="3621214"/>
        <a:ext cx="6823722" cy="136293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cdr:y>
    </cdr:from>
    <cdr:to>
      <cdr:x>1</cdr:x>
      <cdr:y>1</cdr:y>
    </cdr:to>
    <cdr:sp macro="" textlink="">
      <cdr:nvSpPr>
        <cdr:cNvPr id="2" name="Rectangle 1">
          <a:extLst xmlns:a="http://schemas.openxmlformats.org/drawingml/2006/main">
            <a:ext uri="{FF2B5EF4-FFF2-40B4-BE49-F238E27FC236}">
              <a16:creationId xmlns:a16="http://schemas.microsoft.com/office/drawing/2014/main" id="{924ED877-E016-4736-BA15-B7E08914B5B3}"/>
            </a:ext>
          </a:extLst>
        </cdr:cNvPr>
        <cdr:cNvSpPr/>
      </cdr:nvSpPr>
      <cdr:spPr>
        <a:xfrm xmlns:a="http://schemas.openxmlformats.org/drawingml/2006/main">
          <a:off x="0" y="0"/>
          <a:ext cx="3389313" cy="444419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dr:relSizeAnchor xmlns:cdr="http://schemas.openxmlformats.org/drawingml/2006/chartDrawing">
    <cdr:from>
      <cdr:x>0</cdr:x>
      <cdr:y>0.01573</cdr:y>
    </cdr:from>
    <cdr:to>
      <cdr:x>1</cdr:x>
      <cdr:y>0.99541</cdr:y>
    </cdr:to>
    <cdr:sp macro="" textlink="">
      <cdr:nvSpPr>
        <cdr:cNvPr id="3" name="Rectangle 2">
          <a:extLst xmlns:a="http://schemas.openxmlformats.org/drawingml/2006/main">
            <a:ext uri="{FF2B5EF4-FFF2-40B4-BE49-F238E27FC236}">
              <a16:creationId xmlns:a16="http://schemas.microsoft.com/office/drawing/2014/main" id="{6A7CD3C2-FB35-40AE-A325-CA3A3223D0AF}"/>
            </a:ext>
          </a:extLst>
        </cdr:cNvPr>
        <cdr:cNvSpPr/>
      </cdr:nvSpPr>
      <cdr:spPr>
        <a:xfrm xmlns:a="http://schemas.openxmlformats.org/drawingml/2006/main">
          <a:off x="0" y="69912"/>
          <a:ext cx="3389313" cy="435390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solidFill>
              <a:sysClr val="windowText" lastClr="00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2/5/2023</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2/5/2023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 Id="rId4" Type="http://schemas.openxmlformats.org/officeDocument/2006/relationships/chart" Target="../charts/chart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Thank You</a:t>
            </a:r>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10" name="Text Placeholder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049663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2000"/>
            <a:ext cx="5472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857760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11" name="Text Placeholder 2">
            <a:extLst>
              <a:ext uri="{FF2B5EF4-FFF2-40B4-BE49-F238E27FC236}">
                <a16:creationId xmlns:a16="http://schemas.microsoft.com/office/drawing/2014/main" id="{14B95064-E6BF-43CD-ACBD-6363E8D9BF6A}"/>
              </a:ext>
            </a:extLst>
          </p:cNvPr>
          <p:cNvSpPr>
            <a:spLocks noGrp="1"/>
          </p:cNvSpPr>
          <p:nvPr>
            <p:ph type="body" idx="1"/>
          </p:nvPr>
        </p:nvSpPr>
        <p:spPr>
          <a:xfrm>
            <a:off x="0" y="4114627"/>
            <a:ext cx="5956300" cy="1095056"/>
          </a:xfrm>
          <a:solidFill>
            <a:schemeClr val="tx1">
              <a:alpha val="80000"/>
            </a:schemeClr>
          </a:solidFill>
        </p:spPr>
        <p:txBody>
          <a:bodyPr vert="horz" lIns="252000" tIns="180000" rIns="180000" bIns="180000" rtlCol="0">
            <a:noAutofit/>
          </a:bodyPr>
          <a:lstStyle>
            <a:lvl1pPr marL="0" indent="0" algn="l">
              <a:buNone/>
              <a:defRPr lang="en-US">
                <a:solidFill>
                  <a:schemeClr val="bg1"/>
                </a:solidFill>
              </a:defRPr>
            </a:lvl1pPr>
          </a:lstStyle>
          <a:p>
            <a:pPr marL="266700" lvl="0" indent="-266700"/>
            <a:r>
              <a:rPr lang="en-US" noProof="0"/>
              <a:t>Click to edit Master text styles</a:t>
            </a:r>
          </a:p>
        </p:txBody>
      </p:sp>
    </p:spTree>
    <p:extLst>
      <p:ext uri="{BB962C8B-B14F-4D97-AF65-F5344CB8AC3E}">
        <p14:creationId xmlns:p14="http://schemas.microsoft.com/office/powerpoint/2010/main" val="3982563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008000"/>
            <a:ext cx="11328000" cy="5183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6207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9" name="Content Placeholder 3">
            <a:extLst>
              <a:ext uri="{FF2B5EF4-FFF2-40B4-BE49-F238E27FC236}">
                <a16:creationId xmlns:a16="http://schemas.microsoft.com/office/drawing/2014/main" id="{EE1E0B79-3CC8-4DCF-8AEC-AC43BC9A3048}"/>
              </a:ext>
            </a:extLst>
          </p:cNvPr>
          <p:cNvSpPr>
            <a:spLocks noGrp="1"/>
          </p:cNvSpPr>
          <p:nvPr>
            <p:ph sz="half" idx="2"/>
          </p:nvPr>
        </p:nvSpPr>
        <p:spPr>
          <a:xfrm>
            <a:off x="6311886" y="1007250"/>
            <a:ext cx="5460114"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15546508-E26C-46CD-8939-D20E71BF4ED7}"/>
              </a:ext>
            </a:extLst>
          </p:cNvPr>
          <p:cNvSpPr>
            <a:spLocks noGrp="1"/>
          </p:cNvSpPr>
          <p:nvPr>
            <p:ph sz="half" idx="1"/>
          </p:nvPr>
        </p:nvSpPr>
        <p:spPr>
          <a:xfrm>
            <a:off x="431999" y="1007250"/>
            <a:ext cx="5448115"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15553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016231"/>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2" name="Rectangle 11" descr="Accent bar right&#10;">
            <a:extLst>
              <a:ext uri="{FF2B5EF4-FFF2-40B4-BE49-F238E27FC236}">
                <a16:creationId xmlns:a16="http://schemas.microsoft.com/office/drawing/2014/main" id="{3E8A46E0-47C2-4441-B7DD-F621A80F1FC8}"/>
              </a:ext>
              <a:ext uri="{C183D7F6-B498-43B3-948B-1728B52AA6E4}">
                <adec:decorative xmlns:adec="http://schemas.microsoft.com/office/drawing/2017/decorative" val="1"/>
              </a:ext>
            </a:extLst>
          </p:cNvPr>
          <p:cNvSpPr/>
          <p:nvPr userDrawn="1"/>
        </p:nvSpPr>
        <p:spPr>
          <a:xfrm>
            <a:off x="6299887" y="1016231"/>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Text Placeholder 2">
            <a:extLst>
              <a:ext uri="{FF2B5EF4-FFF2-40B4-BE49-F238E27FC236}">
                <a16:creationId xmlns:a16="http://schemas.microsoft.com/office/drawing/2014/main" id="{D902C307-6561-4E11-9899-1F34830AE8AB}"/>
              </a:ext>
            </a:extLst>
          </p:cNvPr>
          <p:cNvSpPr>
            <a:spLocks noGrp="1"/>
          </p:cNvSpPr>
          <p:nvPr>
            <p:ph type="body" idx="1"/>
          </p:nvPr>
        </p:nvSpPr>
        <p:spPr>
          <a:xfrm>
            <a:off x="431800" y="1224128"/>
            <a:ext cx="5448115"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Text Placeholder 4">
            <a:extLst>
              <a:ext uri="{FF2B5EF4-FFF2-40B4-BE49-F238E27FC236}">
                <a16:creationId xmlns:a16="http://schemas.microsoft.com/office/drawing/2014/main" id="{CD73439B-6B1B-47C5-B2B0-409015FB3398}"/>
              </a:ext>
            </a:extLst>
          </p:cNvPr>
          <p:cNvSpPr>
            <a:spLocks noGrp="1"/>
          </p:cNvSpPr>
          <p:nvPr>
            <p:ph type="body" sz="quarter" idx="3"/>
          </p:nvPr>
        </p:nvSpPr>
        <p:spPr>
          <a:xfrm>
            <a:off x="6312086" y="1224128"/>
            <a:ext cx="5447914"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5">
            <a:extLst>
              <a:ext uri="{FF2B5EF4-FFF2-40B4-BE49-F238E27FC236}">
                <a16:creationId xmlns:a16="http://schemas.microsoft.com/office/drawing/2014/main" id="{12AC6878-44C6-4445-A225-70C0DC482EDF}"/>
              </a:ext>
            </a:extLst>
          </p:cNvPr>
          <p:cNvSpPr>
            <a:spLocks noGrp="1"/>
          </p:cNvSpPr>
          <p:nvPr>
            <p:ph sz="quarter" idx="4"/>
          </p:nvPr>
        </p:nvSpPr>
        <p:spPr>
          <a:xfrm>
            <a:off x="6299886" y="1955731"/>
            <a:ext cx="5447914" cy="42339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6D675DA8-374F-4915-973A-53612A41FFC1}"/>
              </a:ext>
            </a:extLst>
          </p:cNvPr>
          <p:cNvSpPr>
            <a:spLocks noGrp="1"/>
          </p:cNvSpPr>
          <p:nvPr>
            <p:ph sz="half" idx="2"/>
          </p:nvPr>
        </p:nvSpPr>
        <p:spPr>
          <a:xfrm>
            <a:off x="431800" y="1943031"/>
            <a:ext cx="5447914" cy="42466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2531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Image Layout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a:lstStyle>
            <a:lvl1pPr algn="r">
              <a:defRPr sz="6000" b="1" spc="-300">
                <a:solidFill>
                  <a:schemeClr val="tx1">
                    <a:lumMod val="75000"/>
                    <a:lumOff val="25000"/>
                  </a:schemeClr>
                </a:solidFill>
              </a:defRPr>
            </a:lvl1pPr>
          </a:lstStyle>
          <a:p>
            <a:r>
              <a:rPr lang="en-US" noProof="0"/>
              <a:t>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2668686"/>
            <a:ext cx="5472000" cy="2999426"/>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1350103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Content Placeholder 2">
            <a:extLst>
              <a:ext uri="{FF2B5EF4-FFF2-40B4-BE49-F238E27FC236}">
                <a16:creationId xmlns:a16="http://schemas.microsoft.com/office/drawing/2014/main" id="{85B68CA9-AC4C-4D15-9BA1-A9F1AC5606DA}"/>
              </a:ext>
            </a:extLst>
          </p:cNvPr>
          <p:cNvSpPr>
            <a:spLocks noGrp="1"/>
          </p:cNvSpPr>
          <p:nvPr>
            <p:ph idx="1"/>
          </p:nvPr>
        </p:nvSpPr>
        <p:spPr>
          <a:xfrm>
            <a:off x="4788816" y="432001"/>
            <a:ext cx="6971184" cy="5429050"/>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3">
            <a:extLst>
              <a:ext uri="{FF2B5EF4-FFF2-40B4-BE49-F238E27FC236}">
                <a16:creationId xmlns:a16="http://schemas.microsoft.com/office/drawing/2014/main" id="{29B24D8A-D8A5-4F57-A260-A4CF75FCB3BD}"/>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801432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9" name="Text Placeholder 3">
            <a:extLst>
              <a:ext uri="{FF2B5EF4-FFF2-40B4-BE49-F238E27FC236}">
                <a16:creationId xmlns:a16="http://schemas.microsoft.com/office/drawing/2014/main" id="{3E50A411-2E68-4F4D-B4BC-62E87C633658}"/>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 name="Picture Placeholder 2">
            <a:extLst>
              <a:ext uri="{FF2B5EF4-FFF2-40B4-BE49-F238E27FC236}">
                <a16:creationId xmlns:a16="http://schemas.microsoft.com/office/drawing/2014/main" id="{2FBF39A8-0BD5-48FD-9993-F595D4F727C1}"/>
              </a:ext>
            </a:extLst>
          </p:cNvPr>
          <p:cNvSpPr>
            <a:spLocks noGrp="1"/>
          </p:cNvSpPr>
          <p:nvPr>
            <p:ph type="pic" idx="1"/>
          </p:nvPr>
        </p:nvSpPr>
        <p:spPr>
          <a:xfrm>
            <a:off x="4788816" y="432001"/>
            <a:ext cx="6971184" cy="5429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Tree>
    <p:extLst>
      <p:ext uri="{BB962C8B-B14F-4D97-AF65-F5344CB8AC3E}">
        <p14:creationId xmlns:p14="http://schemas.microsoft.com/office/powerpoint/2010/main" val="2040633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graphicFrame>
        <p:nvGraphicFramePr>
          <p:cNvPr id="8" name="Chart 7" title="Gross Revenue Placeholder Chart">
            <a:extLst>
              <a:ext uri="{FF2B5EF4-FFF2-40B4-BE49-F238E27FC236}">
                <a16:creationId xmlns:a16="http://schemas.microsoft.com/office/drawing/2014/main" id="{0F60C5FF-F2F2-4EA7-ADED-E162A5B82B4C}"/>
              </a:ext>
            </a:extLst>
          </p:cNvPr>
          <p:cNvGraphicFramePr/>
          <p:nvPr userDrawn="1">
            <p:extLst>
              <p:ext uri="{D42A27DB-BD31-4B8C-83A1-F6EECF244321}">
                <p14:modId xmlns:p14="http://schemas.microsoft.com/office/powerpoint/2010/main" val="537021869"/>
              </p:ext>
            </p:extLst>
          </p:nvPr>
        </p:nvGraphicFramePr>
        <p:xfrm>
          <a:off x="431800" y="1512000"/>
          <a:ext cx="3389313" cy="44441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title="Gross Revenue Placeholder Chart">
            <a:extLst>
              <a:ext uri="{FF2B5EF4-FFF2-40B4-BE49-F238E27FC236}">
                <a16:creationId xmlns:a16="http://schemas.microsoft.com/office/drawing/2014/main" id="{D5AA46A9-40E0-4FA5-BFED-6D14ED62EFFB}"/>
              </a:ext>
            </a:extLst>
          </p:cNvPr>
          <p:cNvGraphicFramePr/>
          <p:nvPr userDrawn="1">
            <p:extLst>
              <p:ext uri="{D42A27DB-BD31-4B8C-83A1-F6EECF244321}">
                <p14:modId xmlns:p14="http://schemas.microsoft.com/office/powerpoint/2010/main" val="2314973354"/>
              </p:ext>
            </p:extLst>
          </p:nvPr>
        </p:nvGraphicFramePr>
        <p:xfrm>
          <a:off x="4406900" y="1512000"/>
          <a:ext cx="3389313" cy="44441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title="Gross Revenue Placeholder Chart">
            <a:extLst>
              <a:ext uri="{FF2B5EF4-FFF2-40B4-BE49-F238E27FC236}">
                <a16:creationId xmlns:a16="http://schemas.microsoft.com/office/drawing/2014/main" id="{F7175363-BD78-41A0-92CF-0F9E5A14568A}"/>
              </a:ext>
            </a:extLst>
          </p:cNvPr>
          <p:cNvGraphicFramePr/>
          <p:nvPr userDrawn="1">
            <p:extLst>
              <p:ext uri="{D42A27DB-BD31-4B8C-83A1-F6EECF244321}">
                <p14:modId xmlns:p14="http://schemas.microsoft.com/office/powerpoint/2010/main" val="351553000"/>
              </p:ext>
            </p:extLst>
          </p:nvPr>
        </p:nvGraphicFramePr>
        <p:xfrm>
          <a:off x="8382000" y="1512000"/>
          <a:ext cx="3389313" cy="44441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58265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139767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0DB3A426-6D4A-4D91-ACD6-A2C25BAE44E3}"/>
              </a:ext>
            </a:extLst>
          </p:cNvPr>
          <p:cNvSpPr>
            <a:spLocks noGrp="1"/>
          </p:cNvSpPr>
          <p:nvPr>
            <p:ph type="body" sz="quarter" idx="14"/>
          </p:nvPr>
        </p:nvSpPr>
        <p:spPr>
          <a:xfrm>
            <a:off x="1664370" y="2033588"/>
            <a:ext cx="8863262" cy="2790825"/>
          </a:xfrm>
        </p:spPr>
        <p:txBody>
          <a:bodyPr anchor="ctr"/>
          <a:lstStyle>
            <a:lvl1pPr marL="0" indent="0" algn="ctr">
              <a:buNone/>
              <a:defRPr sz="6000"/>
            </a:lvl1pPr>
            <a:lvl2pPr marL="266700" indent="0">
              <a:buNone/>
              <a:defRPr/>
            </a:lvl2pPr>
          </a:lstStyle>
          <a:p>
            <a:pPr lvl="0"/>
            <a:r>
              <a:rPr lang="en-US" noProof="0"/>
              <a:t>Click to edit Master text styles</a:t>
            </a:r>
          </a:p>
        </p:txBody>
      </p:sp>
    </p:spTree>
    <p:extLst>
      <p:ext uri="{BB962C8B-B14F-4D97-AF65-F5344CB8AC3E}">
        <p14:creationId xmlns:p14="http://schemas.microsoft.com/office/powerpoint/2010/main" val="28772436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9004335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184DA70-C731-4C70-880D-CCD4705E623C}" type="datetime1">
              <a:rPr lang="en-US" smtClean="0"/>
              <a:t>2/5/2023</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3A98EE3D-8CD1-4C3F-BD1C-C98C9596463C}" type="slidenum">
              <a:rPr lang="en-US" smtClean="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19103585"/>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38024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760680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81617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Image Layout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a:lstStyle>
            <a:lvl1pPr algn="l">
              <a:defRPr sz="6000" b="1" spc="-300">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6288000" y="3763648"/>
            <a:ext cx="5472000" cy="24283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3843892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325988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15336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020696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BEA474-078D-4E9B-9B14-09A87B19DC46}" type="datetime1">
              <a:rPr lang="en-US" smtClean="0"/>
              <a:t>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959620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2/5/2023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01669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85773382"/>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264864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437159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2362553"/>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869901"/>
            <a:ext cx="5472000" cy="3376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2363078"/>
            <a:ext cx="5472000" cy="358775"/>
          </a:xfrm>
        </p:spPr>
        <p:txBody>
          <a:bodyPr/>
          <a:lstStyle>
            <a:lvl1pPr marL="0" indent="0">
              <a:buNone/>
              <a:defRPr sz="2400" b="1"/>
            </a:lvl1pPr>
          </a:lstStyle>
          <a:p>
            <a:pPr lvl="0"/>
            <a:r>
              <a:rPr lang="en-US" noProof="0"/>
              <a:t>Click to 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867078"/>
            <a:ext cx="5472113" cy="337903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0" name="Rectangle 9" descr="Accent block left">
            <a:extLst>
              <a:ext uri="{FF2B5EF4-FFF2-40B4-BE49-F238E27FC236}">
                <a16:creationId xmlns:a16="http://schemas.microsoft.com/office/drawing/2014/main" id="{BBC0CAF5-0DE6-4BEA-824E-124A54A76AC6}"/>
              </a:ext>
              <a:ext uri="{C183D7F6-B498-43B3-948B-1728B52AA6E4}">
                <adec:decorative xmlns:adec="http://schemas.microsoft.com/office/drawing/2017/decorative" val="1"/>
              </a:ext>
            </a:extLst>
          </p:cNvPr>
          <p:cNvSpPr/>
          <p:nvPr userDrawn="1"/>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1" name="Rectangle 10" descr="Accent bar right&#10;">
            <a:extLst>
              <a:ext uri="{FF2B5EF4-FFF2-40B4-BE49-F238E27FC236}">
                <a16:creationId xmlns:a16="http://schemas.microsoft.com/office/drawing/2014/main" id="{ED008080-B2F5-441A-8B15-30AE86BBF943}"/>
              </a:ext>
              <a:ext uri="{C183D7F6-B498-43B3-948B-1728B52AA6E4}">
                <adec:decorative xmlns:adec="http://schemas.microsoft.com/office/drawing/2017/decorative" val="1"/>
              </a:ext>
            </a:extLst>
          </p:cNvPr>
          <p:cNvSpPr/>
          <p:nvPr userDrawn="1"/>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er Slid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104052"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102595" cy="1100565"/>
          </a:xfrm>
          <a:solidFill>
            <a:schemeClr val="tx1">
              <a:alpha val="80000"/>
            </a:schemeClr>
          </a:solidFill>
        </p:spPr>
        <p:txBody>
          <a:bodyPr lIns="252000" tIns="180000" rIns="180000" bIns="18000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282858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3 content">
    <p:spTree>
      <p:nvGrpSpPr>
        <p:cNvPr id="1" name=""/>
        <p:cNvGrpSpPr/>
        <p:nvPr/>
      </p:nvGrpSpPr>
      <p:grpSpPr>
        <a:xfrm>
          <a:off x="0" y="0"/>
          <a:ext cx="0" cy="0"/>
          <a:chOff x="0" y="0"/>
          <a:chExt cx="0" cy="0"/>
        </a:xfrm>
      </p:grpSpPr>
      <p:sp>
        <p:nvSpPr>
          <p:cNvPr id="13" name="Content Placeholder 10">
            <a:extLst>
              <a:ext uri="{FF2B5EF4-FFF2-40B4-BE49-F238E27FC236}">
                <a16:creationId xmlns:a16="http://schemas.microsoft.com/office/drawing/2014/main" id="{454B80C6-ACBE-4877-BC36-02B9C42A2DA0}"/>
              </a:ext>
            </a:extLst>
          </p:cNvPr>
          <p:cNvSpPr>
            <a:spLocks noGrp="1"/>
          </p:cNvSpPr>
          <p:nvPr>
            <p:ph sz="quarter" idx="36"/>
          </p:nvPr>
        </p:nvSpPr>
        <p:spPr>
          <a:xfrm>
            <a:off x="8485569" y="1590675"/>
            <a:ext cx="3246121" cy="4365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0">
            <a:extLst>
              <a:ext uri="{FF2B5EF4-FFF2-40B4-BE49-F238E27FC236}">
                <a16:creationId xmlns:a16="http://schemas.microsoft.com/office/drawing/2014/main" id="{2D5A5AA1-9589-4EC6-B469-1EE7724E7DD3}"/>
              </a:ext>
            </a:extLst>
          </p:cNvPr>
          <p:cNvSpPr>
            <a:spLocks noGrp="1"/>
          </p:cNvSpPr>
          <p:nvPr>
            <p:ph sz="quarter" idx="35"/>
          </p:nvPr>
        </p:nvSpPr>
        <p:spPr>
          <a:xfrm>
            <a:off x="4508564" y="1590675"/>
            <a:ext cx="3246121" cy="425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A9557FF2-93A3-48A1-AB68-35D6813B3A91}"/>
              </a:ext>
            </a:extLst>
          </p:cNvPr>
          <p:cNvSpPr>
            <a:spLocks noGrp="1"/>
          </p:cNvSpPr>
          <p:nvPr>
            <p:ph sz="quarter" idx="34"/>
          </p:nvPr>
        </p:nvSpPr>
        <p:spPr>
          <a:xfrm>
            <a:off x="502920" y="1590675"/>
            <a:ext cx="3246121" cy="4365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41184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7" name="Content Placeholder 6">
            <a:extLst>
              <a:ext uri="{FF2B5EF4-FFF2-40B4-BE49-F238E27FC236}">
                <a16:creationId xmlns:a16="http://schemas.microsoft.com/office/drawing/2014/main" id="{0D32884E-EBB5-47FA-9B0A-E32B264BC5A1}"/>
              </a:ext>
            </a:extLst>
          </p:cNvPr>
          <p:cNvSpPr>
            <a:spLocks noGrp="1"/>
          </p:cNvSpPr>
          <p:nvPr>
            <p:ph sz="quarter" idx="34"/>
          </p:nvPr>
        </p:nvSpPr>
        <p:spPr>
          <a:xfrm>
            <a:off x="512064" y="1655063"/>
            <a:ext cx="11248136" cy="4123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5855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7552944" y="5359400"/>
            <a:ext cx="4207056" cy="565899"/>
          </a:xfrm>
          <a:solidFill>
            <a:schemeClr val="tx1"/>
          </a:solidFill>
        </p:spPr>
        <p:txBody>
          <a:bodyPr lIns="180000" tIns="180000" rIns="180000" bIns="18000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5" name="Title 4">
            <a:extLst>
              <a:ext uri="{FF2B5EF4-FFF2-40B4-BE49-F238E27FC236}">
                <a16:creationId xmlns:a16="http://schemas.microsoft.com/office/drawing/2014/main" id="{7F8E7C83-06D7-4C5B-85B7-0E5713B4FAB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98778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27">
            <a:extLst>
              <a:ext uri="{FF2B5EF4-FFF2-40B4-BE49-F238E27FC236}">
                <a16:creationId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a:t>
            </a:fld>
            <a:endParaRPr lang="en-US" noProof="0" dirty="0"/>
          </a:p>
        </p:txBody>
      </p:sp>
      <p:sp>
        <p:nvSpPr>
          <p:cNvPr id="9" name="Rectangle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66" r:id="rId3"/>
    <p:sldLayoutId id="2147483662" r:id="rId4"/>
    <p:sldLayoutId id="2147483659" r:id="rId5"/>
    <p:sldLayoutId id="2147483663" r:id="rId6"/>
    <p:sldLayoutId id="2147483689" r:id="rId7"/>
    <p:sldLayoutId id="2147483654" r:id="rId8"/>
    <p:sldLayoutId id="2147483660" r:id="rId9"/>
    <p:sldLayoutId id="2147483664" r:id="rId10"/>
    <p:sldLayoutId id="2147483650" r:id="rId11"/>
    <p:sldLayoutId id="2147483652" r:id="rId12"/>
    <p:sldLayoutId id="2147483656" r:id="rId13"/>
    <p:sldLayoutId id="2147483657" r:id="rId14"/>
    <p:sldLayoutId id="2147483667" r:id="rId15"/>
    <p:sldLayoutId id="2147483668" r:id="rId16"/>
    <p:sldLayoutId id="2147483669" r:id="rId17"/>
    <p:sldLayoutId id="2147483682" r:id="rId18"/>
    <p:sldLayoutId id="2147483683" r:id="rId19"/>
    <p:sldLayoutId id="2147483685" r:id="rId20"/>
    <p:sldLayoutId id="2147483686" r:id="rId21"/>
    <p:sldLayoutId id="2147483688" r:id="rId22"/>
    <p:sldLayoutId id="2147483655" r:id="rId23"/>
    <p:sldLayoutId id="2147483687" r:id="rId24"/>
    <p:sldLayoutId id="2147483684" r:id="rId25"/>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62D6E202-B606-4609-B914-27C9371A1F6D}" type="datetime1">
              <a:rPr lang="en-US" smtClean="0"/>
              <a:t>2/5/2023</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96016885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a:extLst>
              <a:ext uri="{FF2B5EF4-FFF2-40B4-BE49-F238E27FC236}">
                <a16:creationId xmlns:a16="http://schemas.microsoft.com/office/drawing/2014/main" id="{EA66A794-0F81-0BB3-CF1E-F1259DD27943}"/>
              </a:ext>
            </a:extLst>
          </p:cNvPr>
          <p:cNvPicPr>
            <a:picLocks noGrp="1" noChangeAspect="1"/>
          </p:cNvPicPr>
          <p:nvPr>
            <p:ph type="pic" sz="quarter" idx="10"/>
          </p:nvPr>
        </p:nvPicPr>
        <p:blipFill rotWithShape="1">
          <a:blip r:embed="rId2"/>
          <a:stretch/>
        </p:blipFill>
        <p:spPr>
          <a:xfrm>
            <a:off x="2411412" y="1327364"/>
            <a:ext cx="9780588" cy="3716623"/>
          </a:xfrm>
          <a:noFill/>
        </p:spPr>
      </p:pic>
      <p:sp>
        <p:nvSpPr>
          <p:cNvPr id="3" name="Title 2">
            <a:extLst>
              <a:ext uri="{FF2B5EF4-FFF2-40B4-BE49-F238E27FC236}">
                <a16:creationId xmlns:a16="http://schemas.microsoft.com/office/drawing/2014/main" id="{200B3D2B-613A-41BE-987D-E6A1324B456D}"/>
              </a:ext>
            </a:extLst>
          </p:cNvPr>
          <p:cNvSpPr>
            <a:spLocks noGrp="1"/>
          </p:cNvSpPr>
          <p:nvPr>
            <p:ph type="title"/>
          </p:nvPr>
        </p:nvSpPr>
        <p:spPr>
          <a:xfrm>
            <a:off x="-202983" y="129018"/>
            <a:ext cx="5104052" cy="1958400"/>
          </a:xfrm>
        </p:spPr>
        <p:txBody>
          <a:bodyPr vert="horz" lIns="252000" tIns="180000" rIns="180000" bIns="180000" rtlCol="0" anchor="ctr">
            <a:normAutofit fontScale="90000"/>
          </a:bodyPr>
          <a:lstStyle/>
          <a:p>
            <a:r>
              <a:rPr lang="en-US" b="1" kern="1200" spc="-300" dirty="0">
                <a:latin typeface="+mj-lt"/>
                <a:ea typeface="+mj-ea"/>
                <a:cs typeface="+mj-cs"/>
              </a:rPr>
              <a:t>Revelation </a:t>
            </a:r>
            <a:r>
              <a:rPr lang="en-US" dirty="0"/>
              <a:t>15-16</a:t>
            </a:r>
            <a:endParaRPr lang="en-US" b="1" kern="1200" spc="-300" dirty="0">
              <a:latin typeface="+mj-lt"/>
              <a:ea typeface="+mj-ea"/>
              <a:cs typeface="+mj-cs"/>
            </a:endParaRPr>
          </a:p>
        </p:txBody>
      </p:sp>
      <p:sp>
        <p:nvSpPr>
          <p:cNvPr id="51" name="TextBox 50">
            <a:extLst>
              <a:ext uri="{FF2B5EF4-FFF2-40B4-BE49-F238E27FC236}">
                <a16:creationId xmlns:a16="http://schemas.microsoft.com/office/drawing/2014/main" id="{66C1DE0A-7865-466B-B5D7-781C92357026}"/>
              </a:ext>
            </a:extLst>
          </p:cNvPr>
          <p:cNvSpPr txBox="1"/>
          <p:nvPr/>
        </p:nvSpPr>
        <p:spPr>
          <a:xfrm>
            <a:off x="0" y="4110760"/>
            <a:ext cx="5102595" cy="1100565"/>
          </a:xfrm>
          <a:prstGeom prst="rect">
            <a:avLst/>
          </a:prstGeom>
          <a:solidFill>
            <a:schemeClr val="tx1">
              <a:alpha val="80000"/>
            </a:schemeClr>
          </a:solidFill>
        </p:spPr>
        <p:txBody>
          <a:bodyPr vert="horz" lIns="252000" tIns="180000" rIns="180000" bIns="180000" rtlCol="0" anchor="t">
            <a:normAutofit/>
          </a:bodyPr>
          <a:lstStyle/>
          <a:p>
            <a:pPr>
              <a:lnSpc>
                <a:spcPct val="90000"/>
              </a:lnSpc>
              <a:spcBef>
                <a:spcPts val="1000"/>
              </a:spcBef>
            </a:pPr>
            <a:br>
              <a:rPr lang="en-US" b="1" i="0" kern="1200" spc="-100" baseline="0" dirty="0"/>
            </a:br>
            <a:endParaRPr lang="en-US" b="0" i="0" kern="1200" spc="140" baseline="0">
              <a:solidFill>
                <a:schemeClr val="bg1"/>
              </a:solidFill>
              <a:latin typeface="+mn-lt"/>
            </a:endParaRPr>
          </a:p>
        </p:txBody>
      </p:sp>
      <p:sp>
        <p:nvSpPr>
          <p:cNvPr id="58" name="Footer Placeholder 5">
            <a:extLst>
              <a:ext uri="{FF2B5EF4-FFF2-40B4-BE49-F238E27FC236}">
                <a16:creationId xmlns:a16="http://schemas.microsoft.com/office/drawing/2014/main" id="{8EBE6E4E-7086-7259-9230-921D56BE2BFE}"/>
              </a:ext>
            </a:extLst>
          </p:cNvPr>
          <p:cNvSpPr>
            <a:spLocks noGrp="1"/>
          </p:cNvSpPr>
          <p:nvPr>
            <p:ph type="ftr" sz="quarter" idx="11"/>
          </p:nvPr>
        </p:nvSpPr>
        <p:spPr>
          <a:xfrm>
            <a:off x="432000" y="6439820"/>
            <a:ext cx="5664000" cy="295062"/>
          </a:xfrm>
        </p:spPr>
        <p:txBody>
          <a:bodyPr vert="horz" lIns="0" tIns="0" rIns="0" bIns="0" rtlCol="0" anchor="ctr">
            <a:normAutofit/>
          </a:bodyPr>
          <a:lstStyle/>
          <a:p>
            <a:pPr>
              <a:spcAft>
                <a:spcPts val="600"/>
              </a:spcAft>
            </a:pPr>
            <a:r>
              <a:rPr lang="en-US" kern="1200">
                <a:latin typeface="+mn-lt"/>
                <a:ea typeface="+mn-ea"/>
                <a:cs typeface="+mn-cs"/>
              </a:rPr>
              <a:t>Add a footer</a:t>
            </a:r>
          </a:p>
        </p:txBody>
      </p:sp>
      <p:sp>
        <p:nvSpPr>
          <p:cNvPr id="60" name="Slide Number Placeholder 6">
            <a:extLst>
              <a:ext uri="{FF2B5EF4-FFF2-40B4-BE49-F238E27FC236}">
                <a16:creationId xmlns:a16="http://schemas.microsoft.com/office/drawing/2014/main" id="{8690EC53-6A91-E939-74AE-10E5B31F3360}"/>
              </a:ext>
            </a:extLst>
          </p:cNvPr>
          <p:cNvSpPr>
            <a:spLocks noGrp="1"/>
          </p:cNvSpPr>
          <p:nvPr>
            <p:ph type="sldNum" sz="quarter" idx="12"/>
          </p:nvPr>
        </p:nvSpPr>
        <p:spPr>
          <a:xfrm>
            <a:off x="11760000" y="6371351"/>
            <a:ext cx="432000" cy="432000"/>
          </a:xfrm>
        </p:spPr>
        <p:txBody>
          <a:bodyPr vert="horz" lIns="0" tIns="0" rIns="0" bIns="0" rtlCol="0" anchor="ctr">
            <a:normAutofit/>
          </a:bodyPr>
          <a:lstStyle/>
          <a:p>
            <a:pPr>
              <a:spcAft>
                <a:spcPts val="600"/>
              </a:spcAft>
            </a:pPr>
            <a:fld id="{19B51A1E-902D-48AF-9020-955120F399B6}" type="slidenum">
              <a:rPr lang="en-US" smtClean="0"/>
              <a:pPr>
                <a:spcAft>
                  <a:spcPts val="600"/>
                </a:spcAft>
              </a:pPr>
              <a:t>1</a:t>
            </a:fld>
            <a:endParaRPr lang="en-US"/>
          </a:p>
        </p:txBody>
      </p:sp>
    </p:spTree>
    <p:extLst>
      <p:ext uri="{BB962C8B-B14F-4D97-AF65-F5344CB8AC3E}">
        <p14:creationId xmlns:p14="http://schemas.microsoft.com/office/powerpoint/2010/main" val="3989923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BE041-E465-DFBE-A1B4-5706DFB70660}"/>
              </a:ext>
            </a:extLst>
          </p:cNvPr>
          <p:cNvSpPr>
            <a:spLocks noGrp="1"/>
          </p:cNvSpPr>
          <p:nvPr>
            <p:ph type="title"/>
          </p:nvPr>
        </p:nvSpPr>
        <p:spPr/>
        <p:txBody>
          <a:bodyPr/>
          <a:lstStyle/>
          <a:p>
            <a:r>
              <a:rPr lang="en-US" dirty="0"/>
              <a:t>The opening of the temple before war</a:t>
            </a:r>
          </a:p>
        </p:txBody>
      </p:sp>
      <p:sp>
        <p:nvSpPr>
          <p:cNvPr id="4" name="Footer Placeholder 3">
            <a:extLst>
              <a:ext uri="{FF2B5EF4-FFF2-40B4-BE49-F238E27FC236}">
                <a16:creationId xmlns:a16="http://schemas.microsoft.com/office/drawing/2014/main" id="{6338DAF1-715E-15BD-9ECF-8FFFADE52B61}"/>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B2C12C5-4300-2759-EF22-522FE1F339B5}"/>
              </a:ext>
            </a:extLst>
          </p:cNvPr>
          <p:cNvSpPr>
            <a:spLocks noGrp="1"/>
          </p:cNvSpPr>
          <p:nvPr>
            <p:ph type="sldNum" sz="quarter" idx="33"/>
          </p:nvPr>
        </p:nvSpPr>
        <p:spPr/>
        <p:txBody>
          <a:bodyPr/>
          <a:lstStyle/>
          <a:p>
            <a:fld id="{19B51A1E-902D-48AF-9020-955120F399B6}" type="slidenum">
              <a:rPr lang="en-US" noProof="0" smtClean="0"/>
              <a:pPr/>
              <a:t>10</a:t>
            </a:fld>
            <a:endParaRPr lang="en-US" noProof="0" dirty="0"/>
          </a:p>
        </p:txBody>
      </p:sp>
      <p:pic>
        <p:nvPicPr>
          <p:cNvPr id="7" name="Picture 7" descr="A picture containing object, coin&#10;&#10;Description automatically generated">
            <a:extLst>
              <a:ext uri="{FF2B5EF4-FFF2-40B4-BE49-F238E27FC236}">
                <a16:creationId xmlns:a16="http://schemas.microsoft.com/office/drawing/2014/main" id="{644A4C67-B4E0-AA87-1C58-1D8A8C9C923B}"/>
              </a:ext>
            </a:extLst>
          </p:cNvPr>
          <p:cNvPicPr>
            <a:picLocks noGrp="1" noChangeAspect="1"/>
          </p:cNvPicPr>
          <p:nvPr>
            <p:ph sz="half" idx="2"/>
          </p:nvPr>
        </p:nvPicPr>
        <p:blipFill>
          <a:blip r:embed="rId2"/>
          <a:stretch>
            <a:fillRect/>
          </a:stretch>
        </p:blipFill>
        <p:spPr>
          <a:xfrm>
            <a:off x="7127418" y="1672819"/>
            <a:ext cx="3829050" cy="3838575"/>
          </a:xfrm>
        </p:spPr>
      </p:pic>
      <p:sp>
        <p:nvSpPr>
          <p:cNvPr id="3" name="Content Placeholder 2">
            <a:extLst>
              <a:ext uri="{FF2B5EF4-FFF2-40B4-BE49-F238E27FC236}">
                <a16:creationId xmlns:a16="http://schemas.microsoft.com/office/drawing/2014/main" id="{D2AF4756-9836-CFF1-EDA2-B2F2461E18A8}"/>
              </a:ext>
            </a:extLst>
          </p:cNvPr>
          <p:cNvSpPr>
            <a:spLocks noGrp="1"/>
          </p:cNvSpPr>
          <p:nvPr>
            <p:ph sz="half" idx="1"/>
          </p:nvPr>
        </p:nvSpPr>
        <p:spPr>
          <a:xfrm>
            <a:off x="431999" y="1007250"/>
            <a:ext cx="6152605" cy="5169713"/>
          </a:xfrm>
        </p:spPr>
        <p:txBody>
          <a:bodyPr vert="horz" lIns="0" tIns="0" rIns="0" bIns="0" rtlCol="0" anchor="t">
            <a:noAutofit/>
          </a:bodyPr>
          <a:lstStyle/>
          <a:p>
            <a:r>
              <a:rPr lang="en-US" sz="2400" dirty="0">
                <a:ea typeface="+mn-lt"/>
                <a:cs typeface="+mn-lt"/>
              </a:rPr>
              <a:t>"[Janus] also has a temple at Rome with double doors, which they call the gates of war; for it always stands open in time of war, but is closed when peace has come. The latter was a difficult matter, and it rarely happened, since the realm was always engaged in some war, as its increasing size brought it into collision with the barbarous nations which encompassed it round about. But in the time of Augustus it was closed, after he had overthrown Mark Antony; and before that, when Marcus Atilius and Titus Manlius were consuls, it was closed for a short time; then war broke out again at once, and it was opened," Plutarch, </a:t>
            </a:r>
            <a:r>
              <a:rPr lang="en-US" sz="2400" i="1" dirty="0">
                <a:ea typeface="+mn-lt"/>
                <a:cs typeface="+mn-lt"/>
              </a:rPr>
              <a:t>Life of Numa</a:t>
            </a:r>
            <a:r>
              <a:rPr lang="en-US" sz="2400" dirty="0">
                <a:ea typeface="+mn-lt"/>
                <a:cs typeface="+mn-lt"/>
              </a:rPr>
              <a:t>.</a:t>
            </a:r>
            <a:endParaRPr lang="en-US" sz="2400" dirty="0"/>
          </a:p>
        </p:txBody>
      </p:sp>
    </p:spTree>
    <p:extLst>
      <p:ext uri="{BB962C8B-B14F-4D97-AF65-F5344CB8AC3E}">
        <p14:creationId xmlns:p14="http://schemas.microsoft.com/office/powerpoint/2010/main" val="3877081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B3301-9676-9DC4-FFD6-9C35EC4C446B}"/>
              </a:ext>
            </a:extLst>
          </p:cNvPr>
          <p:cNvSpPr>
            <a:spLocks noGrp="1"/>
          </p:cNvSpPr>
          <p:nvPr>
            <p:ph type="title"/>
          </p:nvPr>
        </p:nvSpPr>
        <p:spPr/>
        <p:txBody>
          <a:bodyPr/>
          <a:lstStyle/>
          <a:p>
            <a:r>
              <a:rPr lang="en-US" dirty="0"/>
              <a:t>The seven angels appear</a:t>
            </a:r>
          </a:p>
        </p:txBody>
      </p:sp>
      <p:sp>
        <p:nvSpPr>
          <p:cNvPr id="3" name="Content Placeholder 2">
            <a:extLst>
              <a:ext uri="{FF2B5EF4-FFF2-40B4-BE49-F238E27FC236}">
                <a16:creationId xmlns:a16="http://schemas.microsoft.com/office/drawing/2014/main" id="{AB062A16-E350-83CC-C9B1-86B6B236276C}"/>
              </a:ext>
            </a:extLst>
          </p:cNvPr>
          <p:cNvSpPr>
            <a:spLocks noGrp="1"/>
          </p:cNvSpPr>
          <p:nvPr>
            <p:ph idx="1"/>
          </p:nvPr>
        </p:nvSpPr>
        <p:spPr/>
        <p:txBody>
          <a:bodyPr vert="horz" lIns="0" tIns="0" rIns="0" bIns="0" rtlCol="0" anchor="t">
            <a:noAutofit/>
          </a:bodyPr>
          <a:lstStyle/>
          <a:p>
            <a:r>
              <a:rPr lang="en-US" sz="3200" b="1" dirty="0">
                <a:solidFill>
                  <a:schemeClr val="tx1"/>
                </a:solidFill>
              </a:rPr>
              <a:t>Revelation 15:5</a:t>
            </a:r>
            <a:r>
              <a:rPr lang="en-US" sz="3200" dirty="0">
                <a:solidFill>
                  <a:schemeClr val="tx1"/>
                </a:solidFill>
              </a:rPr>
              <a:t> </a:t>
            </a:r>
            <a:r>
              <a:rPr lang="en-US" sz="3200" dirty="0">
                <a:solidFill>
                  <a:schemeClr val="tx1"/>
                </a:solidFill>
                <a:ea typeface="+mn-lt"/>
                <a:cs typeface="+mn-lt"/>
              </a:rPr>
              <a:t>After this I looked, and the temple of the tent of witness in heaven was opened, </a:t>
            </a:r>
            <a:r>
              <a:rPr lang="en-US" sz="3200" b="1" baseline="30000" dirty="0">
                <a:solidFill>
                  <a:schemeClr val="tx1"/>
                </a:solidFill>
                <a:ea typeface="+mn-lt"/>
                <a:cs typeface="+mn-lt"/>
              </a:rPr>
              <a:t>6 </a:t>
            </a:r>
            <a:r>
              <a:rPr lang="en-US" sz="3200" dirty="0">
                <a:solidFill>
                  <a:schemeClr val="tx1"/>
                </a:solidFill>
                <a:ea typeface="+mn-lt"/>
                <a:cs typeface="+mn-lt"/>
              </a:rPr>
              <a:t>and out of the temple came the seven angels with the seven plagues, robed in pure bright linen, with golden sashes across their chests. </a:t>
            </a:r>
            <a:r>
              <a:rPr lang="en-US" sz="3200" b="1" baseline="30000" dirty="0">
                <a:solidFill>
                  <a:schemeClr val="tx1"/>
                </a:solidFill>
                <a:ea typeface="+mn-lt"/>
                <a:cs typeface="+mn-lt"/>
              </a:rPr>
              <a:t>7 </a:t>
            </a:r>
            <a:r>
              <a:rPr lang="en-US" sz="3200" u="sng" dirty="0">
                <a:solidFill>
                  <a:schemeClr val="tx1"/>
                </a:solidFill>
                <a:ea typeface="+mn-lt"/>
                <a:cs typeface="+mn-lt"/>
              </a:rPr>
              <a:t>Then one of the four living creatures gave the seven angels seven golden bowls full of the wrath of God, who lives for ever and ever</a:t>
            </a:r>
            <a:r>
              <a:rPr lang="en-US" sz="3200" dirty="0">
                <a:solidFill>
                  <a:schemeClr val="tx1"/>
                </a:solidFill>
                <a:ea typeface="+mn-lt"/>
                <a:cs typeface="+mn-lt"/>
              </a:rPr>
              <a:t>; </a:t>
            </a:r>
            <a:r>
              <a:rPr lang="en-US" sz="3200" b="1" baseline="30000" dirty="0">
                <a:solidFill>
                  <a:schemeClr val="tx1"/>
                </a:solidFill>
                <a:ea typeface="+mn-lt"/>
                <a:cs typeface="+mn-lt"/>
              </a:rPr>
              <a:t>8 </a:t>
            </a:r>
            <a:r>
              <a:rPr lang="en-US" sz="3200" dirty="0">
                <a:solidFill>
                  <a:schemeClr val="tx1"/>
                </a:solidFill>
                <a:ea typeface="+mn-lt"/>
                <a:cs typeface="+mn-lt"/>
              </a:rPr>
              <a:t>and the temple was filled with smoke from the glory of God and from his power, and no one could enter the temple until the seven plagues of the seven angels were ended.</a:t>
            </a:r>
            <a:endParaRPr lang="en-US" sz="3200" dirty="0">
              <a:solidFill>
                <a:schemeClr val="tx1"/>
              </a:solidFill>
            </a:endParaRPr>
          </a:p>
        </p:txBody>
      </p:sp>
      <p:sp>
        <p:nvSpPr>
          <p:cNvPr id="4" name="Footer Placeholder 3">
            <a:extLst>
              <a:ext uri="{FF2B5EF4-FFF2-40B4-BE49-F238E27FC236}">
                <a16:creationId xmlns:a16="http://schemas.microsoft.com/office/drawing/2014/main" id="{AA7EC050-E007-C968-004D-01E4BFF708FD}"/>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3301559A-84DB-32AB-970A-EBDF6758B450}"/>
              </a:ext>
            </a:extLst>
          </p:cNvPr>
          <p:cNvSpPr>
            <a:spLocks noGrp="1"/>
          </p:cNvSpPr>
          <p:nvPr>
            <p:ph type="sldNum" sz="quarter" idx="33"/>
          </p:nvPr>
        </p:nvSpPr>
        <p:spPr/>
        <p:txBody>
          <a:bodyPr/>
          <a:lstStyle/>
          <a:p>
            <a:fld id="{19B51A1E-902D-48AF-9020-955120F399B6}" type="slidenum">
              <a:rPr lang="en-US" noProof="0" smtClean="0"/>
              <a:pPr/>
              <a:t>11</a:t>
            </a:fld>
            <a:endParaRPr lang="en-US" noProof="0" dirty="0"/>
          </a:p>
        </p:txBody>
      </p:sp>
    </p:spTree>
    <p:extLst>
      <p:ext uri="{BB962C8B-B14F-4D97-AF65-F5344CB8AC3E}">
        <p14:creationId xmlns:p14="http://schemas.microsoft.com/office/powerpoint/2010/main" val="2228774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11CD9-D2A8-749F-1F30-94D2536B7ABD}"/>
              </a:ext>
            </a:extLst>
          </p:cNvPr>
          <p:cNvSpPr>
            <a:spLocks noGrp="1"/>
          </p:cNvSpPr>
          <p:nvPr>
            <p:ph type="title"/>
          </p:nvPr>
        </p:nvSpPr>
        <p:spPr/>
        <p:txBody>
          <a:bodyPr/>
          <a:lstStyle/>
          <a:p>
            <a:r>
              <a:rPr lang="en-US" dirty="0"/>
              <a:t>Bowls of wrath= libation bowls</a:t>
            </a:r>
          </a:p>
        </p:txBody>
      </p:sp>
      <p:sp>
        <p:nvSpPr>
          <p:cNvPr id="4" name="Footer Placeholder 3">
            <a:extLst>
              <a:ext uri="{FF2B5EF4-FFF2-40B4-BE49-F238E27FC236}">
                <a16:creationId xmlns:a16="http://schemas.microsoft.com/office/drawing/2014/main" id="{A4A2BF3E-2172-0138-9169-ACBC51D095E1}"/>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4D1261C-FB9E-18A6-7D23-28B0A9FBF007}"/>
              </a:ext>
            </a:extLst>
          </p:cNvPr>
          <p:cNvSpPr>
            <a:spLocks noGrp="1"/>
          </p:cNvSpPr>
          <p:nvPr>
            <p:ph type="sldNum" sz="quarter" idx="33"/>
          </p:nvPr>
        </p:nvSpPr>
        <p:spPr/>
        <p:txBody>
          <a:bodyPr/>
          <a:lstStyle/>
          <a:p>
            <a:fld id="{19B51A1E-902D-48AF-9020-955120F399B6}" type="slidenum">
              <a:rPr lang="en-US" noProof="0" smtClean="0"/>
              <a:pPr/>
              <a:t>12</a:t>
            </a:fld>
            <a:endParaRPr lang="en-US" noProof="0" dirty="0"/>
          </a:p>
        </p:txBody>
      </p:sp>
      <p:pic>
        <p:nvPicPr>
          <p:cNvPr id="7" name="Picture 7">
            <a:extLst>
              <a:ext uri="{FF2B5EF4-FFF2-40B4-BE49-F238E27FC236}">
                <a16:creationId xmlns:a16="http://schemas.microsoft.com/office/drawing/2014/main" id="{E7D179D6-B7B3-8BD7-A182-2E6C24FA24F8}"/>
              </a:ext>
            </a:extLst>
          </p:cNvPr>
          <p:cNvPicPr>
            <a:picLocks noGrp="1" noChangeAspect="1"/>
          </p:cNvPicPr>
          <p:nvPr>
            <p:ph sz="half" idx="2"/>
          </p:nvPr>
        </p:nvPicPr>
        <p:blipFill>
          <a:blip r:embed="rId2"/>
          <a:stretch>
            <a:fillRect/>
          </a:stretch>
        </p:blipFill>
        <p:spPr>
          <a:xfrm>
            <a:off x="7271493" y="1007250"/>
            <a:ext cx="3540899" cy="5169713"/>
          </a:xfrm>
        </p:spPr>
      </p:pic>
      <p:sp>
        <p:nvSpPr>
          <p:cNvPr id="3" name="Content Placeholder 2">
            <a:extLst>
              <a:ext uri="{FF2B5EF4-FFF2-40B4-BE49-F238E27FC236}">
                <a16:creationId xmlns:a16="http://schemas.microsoft.com/office/drawing/2014/main" id="{99DDBB46-5EB8-D943-55E5-0ADFC657E784}"/>
              </a:ext>
            </a:extLst>
          </p:cNvPr>
          <p:cNvSpPr>
            <a:spLocks noGrp="1"/>
          </p:cNvSpPr>
          <p:nvPr>
            <p:ph sz="half" idx="1"/>
          </p:nvPr>
        </p:nvSpPr>
        <p:spPr/>
        <p:txBody>
          <a:bodyPr vert="horz" lIns="0" tIns="0" rIns="0" bIns="0" rtlCol="0" anchor="t">
            <a:noAutofit/>
          </a:bodyPr>
          <a:lstStyle/>
          <a:p>
            <a:r>
              <a:rPr lang="en-US" sz="3200" dirty="0"/>
              <a:t>In Greco-Roman religions, the bowls typically used as offerings to the gods.</a:t>
            </a:r>
          </a:p>
          <a:p>
            <a:endParaRPr lang="en-US" sz="3200" dirty="0"/>
          </a:p>
          <a:p>
            <a:r>
              <a:rPr lang="en-US" sz="3200" dirty="0"/>
              <a:t>It usually contained wine.</a:t>
            </a:r>
          </a:p>
          <a:p>
            <a:endParaRPr lang="en-US" sz="3200" dirty="0"/>
          </a:p>
          <a:p>
            <a:r>
              <a:rPr lang="en-US" sz="3200" dirty="0"/>
              <a:t>Thus the significance of the bowls has been changed from offering to judgment.</a:t>
            </a:r>
          </a:p>
        </p:txBody>
      </p:sp>
    </p:spTree>
    <p:extLst>
      <p:ext uri="{BB962C8B-B14F-4D97-AF65-F5344CB8AC3E}">
        <p14:creationId xmlns:p14="http://schemas.microsoft.com/office/powerpoint/2010/main" val="2445502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99A7C-CE9E-9253-3BA0-D30A993A4EE1}"/>
              </a:ext>
            </a:extLst>
          </p:cNvPr>
          <p:cNvSpPr>
            <a:spLocks noGrp="1"/>
          </p:cNvSpPr>
          <p:nvPr>
            <p:ph type="title"/>
          </p:nvPr>
        </p:nvSpPr>
        <p:spPr/>
        <p:txBody>
          <a:bodyPr/>
          <a:lstStyle/>
          <a:p>
            <a:r>
              <a:rPr lang="en-US" dirty="0"/>
              <a:t>Libation bowls</a:t>
            </a:r>
          </a:p>
        </p:txBody>
      </p:sp>
      <p:sp>
        <p:nvSpPr>
          <p:cNvPr id="3" name="Footer Placeholder 2">
            <a:extLst>
              <a:ext uri="{FF2B5EF4-FFF2-40B4-BE49-F238E27FC236}">
                <a16:creationId xmlns:a16="http://schemas.microsoft.com/office/drawing/2014/main" id="{304A8F32-502A-BC45-2B18-8AF7360896BD}"/>
              </a:ext>
            </a:extLst>
          </p:cNvPr>
          <p:cNvSpPr>
            <a:spLocks noGrp="1"/>
          </p:cNvSpPr>
          <p:nvPr>
            <p:ph type="ftr" sz="quarter" idx="13"/>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3405BF8D-CB1D-612E-A468-F15BEE91C926}"/>
              </a:ext>
            </a:extLst>
          </p:cNvPr>
          <p:cNvSpPr>
            <a:spLocks noGrp="1"/>
          </p:cNvSpPr>
          <p:nvPr>
            <p:ph type="sldNum" sz="quarter" idx="33"/>
          </p:nvPr>
        </p:nvSpPr>
        <p:spPr/>
        <p:txBody>
          <a:bodyPr/>
          <a:lstStyle/>
          <a:p>
            <a:fld id="{19B51A1E-902D-48AF-9020-955120F399B6}" type="slidenum">
              <a:rPr lang="en-US" noProof="0" smtClean="0"/>
              <a:pPr/>
              <a:t>13</a:t>
            </a:fld>
            <a:endParaRPr lang="en-US" noProof="0" dirty="0"/>
          </a:p>
        </p:txBody>
      </p:sp>
      <p:sp>
        <p:nvSpPr>
          <p:cNvPr id="5" name="Content Placeholder 4">
            <a:extLst>
              <a:ext uri="{FF2B5EF4-FFF2-40B4-BE49-F238E27FC236}">
                <a16:creationId xmlns:a16="http://schemas.microsoft.com/office/drawing/2014/main" id="{E0EA3496-6220-D992-639A-EDC7846AAEF1}"/>
              </a:ext>
            </a:extLst>
          </p:cNvPr>
          <p:cNvSpPr>
            <a:spLocks noGrp="1"/>
          </p:cNvSpPr>
          <p:nvPr>
            <p:ph sz="half" idx="2"/>
          </p:nvPr>
        </p:nvSpPr>
        <p:spPr/>
        <p:txBody>
          <a:bodyPr vert="horz" lIns="0" tIns="0" rIns="0" bIns="0" rtlCol="0" anchor="t">
            <a:noAutofit/>
          </a:bodyPr>
          <a:lstStyle/>
          <a:p>
            <a:pPr algn="just"/>
            <a:r>
              <a:rPr lang="en-US" sz="3200" dirty="0">
                <a:ea typeface="+mn-lt"/>
                <a:cs typeface="+mn-lt"/>
              </a:rPr>
              <a:t>"This (ground) will one day provide you the strongest of vines, and rich flowing wine: from it come fruitful grapes, and </a:t>
            </a:r>
            <a:r>
              <a:rPr lang="en-US" sz="3200" u="sng" dirty="0">
                <a:ea typeface="+mn-lt"/>
                <a:cs typeface="+mn-lt"/>
              </a:rPr>
              <a:t>the juice we offer in golden bowls</a:t>
            </a:r>
            <a:r>
              <a:rPr lang="en-US" sz="3200" dirty="0">
                <a:ea typeface="+mn-lt"/>
                <a:cs typeface="+mn-lt"/>
              </a:rPr>
              <a:t>," Vergil, </a:t>
            </a:r>
            <a:r>
              <a:rPr lang="en-US" sz="3200" i="1" dirty="0">
                <a:ea typeface="+mn-lt"/>
                <a:cs typeface="+mn-lt"/>
              </a:rPr>
              <a:t>Georgics</a:t>
            </a:r>
            <a:r>
              <a:rPr lang="en-US" sz="3200" dirty="0">
                <a:ea typeface="+mn-lt"/>
                <a:cs typeface="+mn-lt"/>
              </a:rPr>
              <a:t> 2.192.</a:t>
            </a:r>
            <a:endParaRPr lang="en-US" sz="3200" dirty="0"/>
          </a:p>
          <a:p>
            <a:endParaRPr lang="en-US" dirty="0"/>
          </a:p>
        </p:txBody>
      </p:sp>
      <p:sp>
        <p:nvSpPr>
          <p:cNvPr id="6" name="Content Placeholder 5">
            <a:extLst>
              <a:ext uri="{FF2B5EF4-FFF2-40B4-BE49-F238E27FC236}">
                <a16:creationId xmlns:a16="http://schemas.microsoft.com/office/drawing/2014/main" id="{54CCC586-84C2-646D-3C72-1A8290B326BD}"/>
              </a:ext>
            </a:extLst>
          </p:cNvPr>
          <p:cNvSpPr>
            <a:spLocks noGrp="1"/>
          </p:cNvSpPr>
          <p:nvPr>
            <p:ph sz="half" idx="1"/>
          </p:nvPr>
        </p:nvSpPr>
        <p:spPr/>
        <p:txBody>
          <a:bodyPr vert="horz" lIns="0" tIns="0" rIns="0" bIns="0" rtlCol="0" anchor="t">
            <a:noAutofit/>
          </a:bodyPr>
          <a:lstStyle/>
          <a:p>
            <a:r>
              <a:rPr lang="en-US" sz="2800" b="1" dirty="0"/>
              <a:t>Exodus 27:1</a:t>
            </a:r>
            <a:r>
              <a:rPr lang="en-US" sz="2800" dirty="0"/>
              <a:t> </a:t>
            </a:r>
            <a:r>
              <a:rPr lang="en-US" sz="2800" dirty="0">
                <a:ea typeface="+mn-lt"/>
                <a:cs typeface="+mn-lt"/>
              </a:rPr>
              <a:t>You shall make the altar of acacia wood, five cubits long and five cubits wide; the altar shall be square, and it shall be three cubits high. </a:t>
            </a:r>
            <a:r>
              <a:rPr lang="en-US" sz="2800" b="1" baseline="30000" dirty="0">
                <a:ea typeface="+mn-lt"/>
                <a:cs typeface="+mn-lt"/>
              </a:rPr>
              <a:t>2 </a:t>
            </a:r>
            <a:r>
              <a:rPr lang="en-US" sz="2800" dirty="0">
                <a:ea typeface="+mn-lt"/>
                <a:cs typeface="+mn-lt"/>
              </a:rPr>
              <a:t>You shall make horns for it on its four corners; its horns shall be of one piece with it, and you shall overlay it with bronze. </a:t>
            </a:r>
            <a:r>
              <a:rPr lang="en-US" sz="2800" b="1" baseline="30000" dirty="0">
                <a:ea typeface="+mn-lt"/>
                <a:cs typeface="+mn-lt"/>
              </a:rPr>
              <a:t>3 </a:t>
            </a:r>
            <a:r>
              <a:rPr lang="en-US" sz="2800" dirty="0">
                <a:ea typeface="+mn-lt"/>
                <a:cs typeface="+mn-lt"/>
              </a:rPr>
              <a:t>You shall make pots for it to receive its ashes, and shovels and basins and forks and firepans; you shall make all its utensils of bronze</a:t>
            </a:r>
            <a:endParaRPr lang="en-US" sz="2800" dirty="0"/>
          </a:p>
        </p:txBody>
      </p:sp>
    </p:spTree>
    <p:extLst>
      <p:ext uri="{BB962C8B-B14F-4D97-AF65-F5344CB8AC3E}">
        <p14:creationId xmlns:p14="http://schemas.microsoft.com/office/powerpoint/2010/main" val="3707993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B3301-9676-9DC4-FFD6-9C35EC4C446B}"/>
              </a:ext>
            </a:extLst>
          </p:cNvPr>
          <p:cNvSpPr>
            <a:spLocks noGrp="1"/>
          </p:cNvSpPr>
          <p:nvPr>
            <p:ph type="title"/>
          </p:nvPr>
        </p:nvSpPr>
        <p:spPr/>
        <p:txBody>
          <a:bodyPr/>
          <a:lstStyle/>
          <a:p>
            <a:r>
              <a:rPr lang="en-US" dirty="0"/>
              <a:t>No one could enter</a:t>
            </a:r>
          </a:p>
        </p:txBody>
      </p:sp>
      <p:sp>
        <p:nvSpPr>
          <p:cNvPr id="3" name="Content Placeholder 2">
            <a:extLst>
              <a:ext uri="{FF2B5EF4-FFF2-40B4-BE49-F238E27FC236}">
                <a16:creationId xmlns:a16="http://schemas.microsoft.com/office/drawing/2014/main" id="{AB062A16-E350-83CC-C9B1-86B6B236276C}"/>
              </a:ext>
            </a:extLst>
          </p:cNvPr>
          <p:cNvSpPr>
            <a:spLocks noGrp="1"/>
          </p:cNvSpPr>
          <p:nvPr>
            <p:ph idx="1"/>
          </p:nvPr>
        </p:nvSpPr>
        <p:spPr/>
        <p:txBody>
          <a:bodyPr vert="horz" lIns="0" tIns="0" rIns="0" bIns="0" rtlCol="0" anchor="t">
            <a:noAutofit/>
          </a:bodyPr>
          <a:lstStyle/>
          <a:p>
            <a:r>
              <a:rPr lang="en-US" sz="3200" b="1" dirty="0">
                <a:solidFill>
                  <a:schemeClr val="tx1"/>
                </a:solidFill>
              </a:rPr>
              <a:t>Revelation 15:5</a:t>
            </a:r>
            <a:r>
              <a:rPr lang="en-US" sz="3200" dirty="0">
                <a:solidFill>
                  <a:schemeClr val="tx1"/>
                </a:solidFill>
              </a:rPr>
              <a:t> </a:t>
            </a:r>
            <a:r>
              <a:rPr lang="en-US" sz="3200" dirty="0">
                <a:solidFill>
                  <a:schemeClr val="tx1"/>
                </a:solidFill>
                <a:ea typeface="+mn-lt"/>
                <a:cs typeface="+mn-lt"/>
              </a:rPr>
              <a:t>After this I looked, and the temple of the tent of witness in heaven was opened, </a:t>
            </a:r>
            <a:r>
              <a:rPr lang="en-US" sz="3200" b="1" baseline="30000" dirty="0">
                <a:solidFill>
                  <a:schemeClr val="tx1"/>
                </a:solidFill>
                <a:ea typeface="+mn-lt"/>
                <a:cs typeface="+mn-lt"/>
              </a:rPr>
              <a:t>6 </a:t>
            </a:r>
            <a:r>
              <a:rPr lang="en-US" sz="3200" dirty="0">
                <a:solidFill>
                  <a:schemeClr val="tx1"/>
                </a:solidFill>
                <a:ea typeface="+mn-lt"/>
                <a:cs typeface="+mn-lt"/>
              </a:rPr>
              <a:t>and out of the temple came the seven angels with the seven plagues, robed in pure bright linen, with golden sashes across their chests. </a:t>
            </a:r>
            <a:r>
              <a:rPr lang="en-US" sz="3200" b="1" baseline="30000" dirty="0">
                <a:solidFill>
                  <a:schemeClr val="tx1"/>
                </a:solidFill>
                <a:ea typeface="+mn-lt"/>
                <a:cs typeface="+mn-lt"/>
              </a:rPr>
              <a:t>7 </a:t>
            </a:r>
            <a:r>
              <a:rPr lang="en-US" sz="3200" dirty="0">
                <a:solidFill>
                  <a:schemeClr val="tx1"/>
                </a:solidFill>
                <a:ea typeface="+mn-lt"/>
                <a:cs typeface="+mn-lt"/>
              </a:rPr>
              <a:t>Then one of the four living creatures gave the seven angels seven golden bowls full of the wrath of God, who lives for ever and ever; </a:t>
            </a:r>
            <a:r>
              <a:rPr lang="en-US" sz="3200" b="1" baseline="30000" dirty="0">
                <a:solidFill>
                  <a:schemeClr val="tx1"/>
                </a:solidFill>
                <a:ea typeface="+mn-lt"/>
                <a:cs typeface="+mn-lt"/>
              </a:rPr>
              <a:t>8 </a:t>
            </a:r>
            <a:r>
              <a:rPr lang="en-US" sz="3200" dirty="0">
                <a:solidFill>
                  <a:schemeClr val="tx1"/>
                </a:solidFill>
                <a:ea typeface="+mn-lt"/>
                <a:cs typeface="+mn-lt"/>
              </a:rPr>
              <a:t>and the temple </a:t>
            </a:r>
            <a:r>
              <a:rPr lang="en-US" sz="3200" u="sng" dirty="0">
                <a:solidFill>
                  <a:schemeClr val="tx1"/>
                </a:solidFill>
                <a:ea typeface="+mn-lt"/>
                <a:cs typeface="+mn-lt"/>
              </a:rPr>
              <a:t>was filled with smoke from the glory of God and from his power, and no one could enter the temple until the seven plagues of the seven angels were ended.</a:t>
            </a:r>
            <a:endParaRPr lang="en-US" sz="3200" u="sng" dirty="0">
              <a:solidFill>
                <a:schemeClr val="tx1"/>
              </a:solidFill>
            </a:endParaRPr>
          </a:p>
        </p:txBody>
      </p:sp>
      <p:sp>
        <p:nvSpPr>
          <p:cNvPr id="4" name="Footer Placeholder 3">
            <a:extLst>
              <a:ext uri="{FF2B5EF4-FFF2-40B4-BE49-F238E27FC236}">
                <a16:creationId xmlns:a16="http://schemas.microsoft.com/office/drawing/2014/main" id="{AA7EC050-E007-C968-004D-01E4BFF708FD}"/>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3301559A-84DB-32AB-970A-EBDF6758B450}"/>
              </a:ext>
            </a:extLst>
          </p:cNvPr>
          <p:cNvSpPr>
            <a:spLocks noGrp="1"/>
          </p:cNvSpPr>
          <p:nvPr>
            <p:ph type="sldNum" sz="quarter" idx="33"/>
          </p:nvPr>
        </p:nvSpPr>
        <p:spPr/>
        <p:txBody>
          <a:bodyPr/>
          <a:lstStyle/>
          <a:p>
            <a:fld id="{19B51A1E-902D-48AF-9020-955120F399B6}" type="slidenum">
              <a:rPr lang="en-US" noProof="0" smtClean="0"/>
              <a:pPr/>
              <a:t>14</a:t>
            </a:fld>
            <a:endParaRPr lang="en-US" noProof="0" dirty="0"/>
          </a:p>
        </p:txBody>
      </p:sp>
    </p:spTree>
    <p:extLst>
      <p:ext uri="{BB962C8B-B14F-4D97-AF65-F5344CB8AC3E}">
        <p14:creationId xmlns:p14="http://schemas.microsoft.com/office/powerpoint/2010/main" val="1587152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88BE8-C998-2001-3474-41B8AEC022B6}"/>
              </a:ext>
            </a:extLst>
          </p:cNvPr>
          <p:cNvSpPr>
            <a:spLocks noGrp="1"/>
          </p:cNvSpPr>
          <p:nvPr>
            <p:ph type="title"/>
          </p:nvPr>
        </p:nvSpPr>
        <p:spPr/>
        <p:txBody>
          <a:bodyPr/>
          <a:lstStyle/>
          <a:p>
            <a:r>
              <a:rPr lang="en-US" dirty="0"/>
              <a:t>Solomon's dedication of the temple</a:t>
            </a:r>
          </a:p>
        </p:txBody>
      </p:sp>
      <p:sp>
        <p:nvSpPr>
          <p:cNvPr id="3" name="Content Placeholder 2">
            <a:extLst>
              <a:ext uri="{FF2B5EF4-FFF2-40B4-BE49-F238E27FC236}">
                <a16:creationId xmlns:a16="http://schemas.microsoft.com/office/drawing/2014/main" id="{13C8AECE-C3D2-A828-FA24-2397B4F358D6}"/>
              </a:ext>
            </a:extLst>
          </p:cNvPr>
          <p:cNvSpPr>
            <a:spLocks noGrp="1"/>
          </p:cNvSpPr>
          <p:nvPr>
            <p:ph idx="1"/>
          </p:nvPr>
        </p:nvSpPr>
        <p:spPr/>
        <p:txBody>
          <a:bodyPr vert="horz" lIns="0" tIns="0" rIns="0" bIns="0" rtlCol="0" anchor="t">
            <a:noAutofit/>
          </a:bodyPr>
          <a:lstStyle/>
          <a:p>
            <a:r>
              <a:rPr lang="en-US" sz="3200" b="1" dirty="0"/>
              <a:t>2 Chronicles 7:1</a:t>
            </a:r>
            <a:r>
              <a:rPr lang="en-US" sz="3200" dirty="0"/>
              <a:t> </a:t>
            </a:r>
            <a:r>
              <a:rPr lang="en-US" sz="3200" dirty="0">
                <a:ea typeface="+mn-lt"/>
                <a:cs typeface="+mn-lt"/>
              </a:rPr>
              <a:t>When Solomon had ended his prayer, fire came down from heaven and consumed the burnt-offering and the sacrifices; and the glory of the </a:t>
            </a:r>
            <a:r>
              <a:rPr lang="en-US" sz="3200" cap="small" dirty="0">
                <a:ea typeface="+mn-lt"/>
                <a:cs typeface="+mn-lt"/>
              </a:rPr>
              <a:t>Lord</a:t>
            </a:r>
            <a:r>
              <a:rPr lang="en-US" sz="3200" dirty="0">
                <a:ea typeface="+mn-lt"/>
                <a:cs typeface="+mn-lt"/>
              </a:rPr>
              <a:t> filled the temple. </a:t>
            </a:r>
            <a:r>
              <a:rPr lang="en-US" sz="3200" b="1" baseline="30000" dirty="0">
                <a:ea typeface="+mn-lt"/>
                <a:cs typeface="+mn-lt"/>
              </a:rPr>
              <a:t>2 </a:t>
            </a:r>
            <a:r>
              <a:rPr lang="en-US" sz="3200" u="sng" dirty="0">
                <a:ea typeface="+mn-lt"/>
                <a:cs typeface="+mn-lt"/>
              </a:rPr>
              <a:t>The priests could not enter the house of the </a:t>
            </a:r>
            <a:r>
              <a:rPr lang="en-US" sz="3200" u="sng" cap="small" dirty="0">
                <a:ea typeface="+mn-lt"/>
                <a:cs typeface="+mn-lt"/>
              </a:rPr>
              <a:t>Lord</a:t>
            </a:r>
            <a:r>
              <a:rPr lang="en-US" sz="3200" u="sng" dirty="0">
                <a:ea typeface="+mn-lt"/>
                <a:cs typeface="+mn-lt"/>
              </a:rPr>
              <a:t>, because the glory of the </a:t>
            </a:r>
            <a:r>
              <a:rPr lang="en-US" sz="3200" u="sng" cap="small" dirty="0">
                <a:ea typeface="+mn-lt"/>
                <a:cs typeface="+mn-lt"/>
              </a:rPr>
              <a:t>Lord</a:t>
            </a:r>
            <a:r>
              <a:rPr lang="en-US" sz="3200" u="sng" dirty="0">
                <a:ea typeface="+mn-lt"/>
                <a:cs typeface="+mn-lt"/>
              </a:rPr>
              <a:t> filled the </a:t>
            </a:r>
            <a:r>
              <a:rPr lang="en-US" sz="3200" u="sng" cap="small" dirty="0">
                <a:ea typeface="+mn-lt"/>
                <a:cs typeface="+mn-lt"/>
              </a:rPr>
              <a:t>Lord</a:t>
            </a:r>
            <a:r>
              <a:rPr lang="en-US" sz="3200" u="sng" dirty="0">
                <a:ea typeface="+mn-lt"/>
                <a:cs typeface="+mn-lt"/>
              </a:rPr>
              <a:t>’s house</a:t>
            </a:r>
            <a:r>
              <a:rPr lang="en-US" sz="3200" dirty="0">
                <a:ea typeface="+mn-lt"/>
                <a:cs typeface="+mn-lt"/>
              </a:rPr>
              <a:t>. </a:t>
            </a:r>
            <a:r>
              <a:rPr lang="en-US" sz="3200" b="1" baseline="30000" dirty="0">
                <a:ea typeface="+mn-lt"/>
                <a:cs typeface="+mn-lt"/>
              </a:rPr>
              <a:t>3 </a:t>
            </a:r>
            <a:r>
              <a:rPr lang="en-US" sz="3200" dirty="0">
                <a:ea typeface="+mn-lt"/>
                <a:cs typeface="+mn-lt"/>
              </a:rPr>
              <a:t>When all the people of Israel saw the fire come down and the glory of the </a:t>
            </a:r>
            <a:r>
              <a:rPr lang="en-US" sz="3200" cap="small" dirty="0">
                <a:ea typeface="+mn-lt"/>
                <a:cs typeface="+mn-lt"/>
              </a:rPr>
              <a:t>Lord</a:t>
            </a:r>
            <a:r>
              <a:rPr lang="en-US" sz="3200" dirty="0">
                <a:ea typeface="+mn-lt"/>
                <a:cs typeface="+mn-lt"/>
              </a:rPr>
              <a:t> on the temple, they bowed down on the pavement with their faces to the ground, and worshipped and gave thanks to the </a:t>
            </a:r>
            <a:r>
              <a:rPr lang="en-US" sz="3200" cap="small" dirty="0">
                <a:ea typeface="+mn-lt"/>
                <a:cs typeface="+mn-lt"/>
              </a:rPr>
              <a:t>Lord</a:t>
            </a:r>
            <a:r>
              <a:rPr lang="en-US" sz="3200" dirty="0">
                <a:ea typeface="+mn-lt"/>
                <a:cs typeface="+mn-lt"/>
              </a:rPr>
              <a:t>, saying, ‘For he is good,</a:t>
            </a:r>
            <a:br>
              <a:rPr lang="en-US" sz="3200" dirty="0">
                <a:ea typeface="+mn-lt"/>
                <a:cs typeface="+mn-lt"/>
              </a:rPr>
            </a:br>
            <a:r>
              <a:rPr lang="en-US" sz="3200" dirty="0">
                <a:ea typeface="+mn-lt"/>
                <a:cs typeface="+mn-lt"/>
              </a:rPr>
              <a:t>    for his steadfast love endures for ever.’</a:t>
            </a:r>
            <a:endParaRPr lang="en-US" sz="3200" dirty="0"/>
          </a:p>
          <a:p>
            <a:endParaRPr lang="en-US" dirty="0"/>
          </a:p>
        </p:txBody>
      </p:sp>
      <p:sp>
        <p:nvSpPr>
          <p:cNvPr id="4" name="Footer Placeholder 3">
            <a:extLst>
              <a:ext uri="{FF2B5EF4-FFF2-40B4-BE49-F238E27FC236}">
                <a16:creationId xmlns:a16="http://schemas.microsoft.com/office/drawing/2014/main" id="{B48D6C88-2C71-98EF-E067-EDD960DD214E}"/>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8D2946D-7084-4541-4E7E-3F86E5C93957}"/>
              </a:ext>
            </a:extLst>
          </p:cNvPr>
          <p:cNvSpPr>
            <a:spLocks noGrp="1"/>
          </p:cNvSpPr>
          <p:nvPr>
            <p:ph type="sldNum" sz="quarter" idx="33"/>
          </p:nvPr>
        </p:nvSpPr>
        <p:spPr/>
        <p:txBody>
          <a:bodyPr/>
          <a:lstStyle/>
          <a:p>
            <a:fld id="{19B51A1E-902D-48AF-9020-955120F399B6}" type="slidenum">
              <a:rPr lang="en-US" noProof="0" smtClean="0"/>
              <a:pPr/>
              <a:t>15</a:t>
            </a:fld>
            <a:endParaRPr lang="en-US" noProof="0" dirty="0"/>
          </a:p>
        </p:txBody>
      </p:sp>
    </p:spTree>
    <p:extLst>
      <p:ext uri="{BB962C8B-B14F-4D97-AF65-F5344CB8AC3E}">
        <p14:creationId xmlns:p14="http://schemas.microsoft.com/office/powerpoint/2010/main" val="2114471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B1DF9-22AE-A315-8AC6-F7A49A84681C}"/>
              </a:ext>
            </a:extLst>
          </p:cNvPr>
          <p:cNvSpPr>
            <a:spLocks noGrp="1"/>
          </p:cNvSpPr>
          <p:nvPr>
            <p:ph type="title"/>
          </p:nvPr>
        </p:nvSpPr>
        <p:spPr>
          <a:xfrm>
            <a:off x="432000" y="432000"/>
            <a:ext cx="11328000" cy="432000"/>
          </a:xfrm>
        </p:spPr>
        <p:txBody>
          <a:bodyPr anchor="ctr">
            <a:normAutofit/>
          </a:bodyPr>
          <a:lstStyle/>
          <a:p>
            <a:r>
              <a:rPr lang="en-US" sz="3000" dirty="0"/>
              <a:t>The seven bowls of wrath</a:t>
            </a:r>
          </a:p>
        </p:txBody>
      </p:sp>
      <p:pic>
        <p:nvPicPr>
          <p:cNvPr id="6" name="Picture 6" descr="A picture containing diagram&#10;&#10;Description automatically generated">
            <a:extLst>
              <a:ext uri="{FF2B5EF4-FFF2-40B4-BE49-F238E27FC236}">
                <a16:creationId xmlns:a16="http://schemas.microsoft.com/office/drawing/2014/main" id="{12D3E57D-06C8-6546-81F4-85E4468338B1}"/>
              </a:ext>
            </a:extLst>
          </p:cNvPr>
          <p:cNvPicPr>
            <a:picLocks noGrp="1" noChangeAspect="1"/>
          </p:cNvPicPr>
          <p:nvPr>
            <p:ph idx="1"/>
          </p:nvPr>
        </p:nvPicPr>
        <p:blipFill rotWithShape="1">
          <a:blip r:embed="rId2"/>
          <a:srcRect t="179" b="18477"/>
          <a:stretch/>
        </p:blipFill>
        <p:spPr>
          <a:xfrm>
            <a:off x="432000" y="1008000"/>
            <a:ext cx="11328000" cy="5183250"/>
          </a:xfrm>
          <a:noFill/>
        </p:spPr>
      </p:pic>
      <p:sp>
        <p:nvSpPr>
          <p:cNvPr id="4" name="Footer Placeholder 3">
            <a:extLst>
              <a:ext uri="{FF2B5EF4-FFF2-40B4-BE49-F238E27FC236}">
                <a16:creationId xmlns:a16="http://schemas.microsoft.com/office/drawing/2014/main" id="{3CB3733F-F567-5600-0231-BFE6A5AAEC1F}"/>
              </a:ext>
            </a:extLst>
          </p:cNvPr>
          <p:cNvSpPr>
            <a:spLocks noGrp="1"/>
          </p:cNvSpPr>
          <p:nvPr>
            <p:ph type="ftr" sz="quarter" idx="12"/>
          </p:nvPr>
        </p:nvSpPr>
        <p:spPr>
          <a:xfrm>
            <a:off x="432000" y="6439820"/>
            <a:ext cx="5664000" cy="295062"/>
          </a:xfrm>
        </p:spPr>
        <p:txBody>
          <a:bodyPr anchor="ctr">
            <a:normAutofit/>
          </a:bodyPr>
          <a:lstStyle/>
          <a:p>
            <a:pPr>
              <a:spcAft>
                <a:spcPts val="600"/>
              </a:spcAft>
            </a:pPr>
            <a:r>
              <a:rPr lang="en-US" noProof="0" dirty="0"/>
              <a:t>Add a footer</a:t>
            </a:r>
            <a:endParaRPr lang="en-US" noProof="0"/>
          </a:p>
        </p:txBody>
      </p:sp>
      <p:sp>
        <p:nvSpPr>
          <p:cNvPr id="5" name="Slide Number Placeholder 4">
            <a:extLst>
              <a:ext uri="{FF2B5EF4-FFF2-40B4-BE49-F238E27FC236}">
                <a16:creationId xmlns:a16="http://schemas.microsoft.com/office/drawing/2014/main" id="{994DCE76-3C87-E0BB-AD0E-9D894A2F4AD4}"/>
              </a:ext>
            </a:extLst>
          </p:cNvPr>
          <p:cNvSpPr>
            <a:spLocks noGrp="1"/>
          </p:cNvSpPr>
          <p:nvPr>
            <p:ph type="sldNum" sz="quarter" idx="33"/>
          </p:nvPr>
        </p:nvSpPr>
        <p:spPr>
          <a:xfrm>
            <a:off x="11760000" y="6371351"/>
            <a:ext cx="432000" cy="432000"/>
          </a:xfrm>
        </p:spPr>
        <p:txBody>
          <a:bodyPr anchor="ctr">
            <a:normAutofit/>
          </a:bodyPr>
          <a:lstStyle/>
          <a:p>
            <a:pPr>
              <a:spcAft>
                <a:spcPts val="600"/>
              </a:spcAft>
            </a:pPr>
            <a:fld id="{19B51A1E-902D-48AF-9020-955120F399B6}" type="slidenum">
              <a:rPr lang="en-US" noProof="0" smtClean="0"/>
              <a:pPr>
                <a:spcAft>
                  <a:spcPts val="600"/>
                </a:spcAft>
              </a:pPr>
              <a:t>16</a:t>
            </a:fld>
            <a:endParaRPr lang="en-US" noProof="0"/>
          </a:p>
        </p:txBody>
      </p:sp>
    </p:spTree>
    <p:extLst>
      <p:ext uri="{BB962C8B-B14F-4D97-AF65-F5344CB8AC3E}">
        <p14:creationId xmlns:p14="http://schemas.microsoft.com/office/powerpoint/2010/main" val="1664049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59B95-99B4-F116-B983-E262E9C6474E}"/>
              </a:ext>
            </a:extLst>
          </p:cNvPr>
          <p:cNvSpPr>
            <a:spLocks noGrp="1"/>
          </p:cNvSpPr>
          <p:nvPr>
            <p:ph type="title"/>
          </p:nvPr>
        </p:nvSpPr>
        <p:spPr/>
        <p:txBody>
          <a:bodyPr/>
          <a:lstStyle/>
          <a:p>
            <a:r>
              <a:rPr lang="en-US" dirty="0"/>
              <a:t>The pouring of the first three bowls</a:t>
            </a:r>
          </a:p>
        </p:txBody>
      </p:sp>
      <p:sp>
        <p:nvSpPr>
          <p:cNvPr id="3" name="Content Placeholder 2">
            <a:extLst>
              <a:ext uri="{FF2B5EF4-FFF2-40B4-BE49-F238E27FC236}">
                <a16:creationId xmlns:a16="http://schemas.microsoft.com/office/drawing/2014/main" id="{802B1FC5-0426-D1A2-888B-10C39F28BEEB}"/>
              </a:ext>
            </a:extLst>
          </p:cNvPr>
          <p:cNvSpPr>
            <a:spLocks noGrp="1"/>
          </p:cNvSpPr>
          <p:nvPr>
            <p:ph idx="1"/>
          </p:nvPr>
        </p:nvSpPr>
        <p:spPr/>
        <p:txBody>
          <a:bodyPr vert="horz" lIns="0" tIns="0" rIns="0" bIns="0" rtlCol="0" anchor="t">
            <a:noAutofit/>
          </a:bodyPr>
          <a:lstStyle/>
          <a:p>
            <a:r>
              <a:rPr lang="en-US" sz="2800" b="1" dirty="0">
                <a:solidFill>
                  <a:schemeClr val="tx1"/>
                </a:solidFill>
              </a:rPr>
              <a:t>Revelation 16:1</a:t>
            </a:r>
            <a:r>
              <a:rPr lang="en-US" sz="2800" dirty="0">
                <a:solidFill>
                  <a:schemeClr val="tx1"/>
                </a:solidFill>
              </a:rPr>
              <a:t> </a:t>
            </a:r>
            <a:r>
              <a:rPr lang="en-US" sz="2800" u="sng" dirty="0">
                <a:solidFill>
                  <a:schemeClr val="tx1"/>
                </a:solidFill>
                <a:ea typeface="+mn-lt"/>
                <a:cs typeface="+mn-lt"/>
              </a:rPr>
              <a:t>Then I heard a loud voice from the temple telling the seven angels, ‘Go and pour out on the earth the seven bowls of the wrath of God.’ </a:t>
            </a:r>
            <a:r>
              <a:rPr lang="en-US" sz="2800" b="1" baseline="30000" dirty="0">
                <a:solidFill>
                  <a:schemeClr val="tx1"/>
                </a:solidFill>
                <a:ea typeface="+mn-lt"/>
                <a:cs typeface="+mn-lt"/>
              </a:rPr>
              <a:t>2 </a:t>
            </a:r>
            <a:r>
              <a:rPr lang="en-US" sz="2800" dirty="0">
                <a:solidFill>
                  <a:schemeClr val="tx1"/>
                </a:solidFill>
                <a:ea typeface="+mn-lt"/>
                <a:cs typeface="+mn-lt"/>
              </a:rPr>
              <a:t>So the first angel went and poured his bowl on the earth, and a foul and painful sore came on those who had the mark of the beast and who worshipped its image.</a:t>
            </a:r>
            <a:r>
              <a:rPr lang="en-US" sz="2800" b="1" baseline="30000" dirty="0">
                <a:solidFill>
                  <a:schemeClr val="tx1"/>
                </a:solidFill>
                <a:ea typeface="+mn-lt"/>
                <a:cs typeface="+mn-lt"/>
              </a:rPr>
              <a:t>3 </a:t>
            </a:r>
            <a:r>
              <a:rPr lang="en-US" sz="2800" dirty="0">
                <a:solidFill>
                  <a:schemeClr val="tx1"/>
                </a:solidFill>
                <a:ea typeface="+mn-lt"/>
                <a:cs typeface="+mn-lt"/>
              </a:rPr>
              <a:t>The second angel poured his bowl into the sea, and it became like the blood of a corpse, and every living thing in the sea died. </a:t>
            </a:r>
            <a:r>
              <a:rPr lang="en-US" sz="2800" b="1" baseline="30000" dirty="0">
                <a:solidFill>
                  <a:schemeClr val="tx1"/>
                </a:solidFill>
                <a:ea typeface="+mn-lt"/>
                <a:cs typeface="+mn-lt"/>
              </a:rPr>
              <a:t>4 </a:t>
            </a:r>
            <a:r>
              <a:rPr lang="en-US" sz="2800" dirty="0">
                <a:solidFill>
                  <a:schemeClr val="tx1"/>
                </a:solidFill>
                <a:ea typeface="+mn-lt"/>
                <a:cs typeface="+mn-lt"/>
              </a:rPr>
              <a:t>The third angel poured his bowl into the rivers and the springs of water, and they became blood. </a:t>
            </a:r>
            <a:r>
              <a:rPr lang="en-US" sz="2800" b="1" baseline="30000" dirty="0">
                <a:solidFill>
                  <a:schemeClr val="tx1"/>
                </a:solidFill>
                <a:ea typeface="+mn-lt"/>
                <a:cs typeface="+mn-lt"/>
              </a:rPr>
              <a:t>5 </a:t>
            </a:r>
            <a:r>
              <a:rPr lang="en-US" sz="2800" dirty="0">
                <a:solidFill>
                  <a:schemeClr val="tx1"/>
                </a:solidFill>
                <a:ea typeface="+mn-lt"/>
                <a:cs typeface="+mn-lt"/>
              </a:rPr>
              <a:t>And I heard the angel of the waters say, ‘You are just, O Holy One, who are and were,</a:t>
            </a:r>
            <a:br>
              <a:rPr lang="en-US" sz="2800" dirty="0">
                <a:solidFill>
                  <a:schemeClr val="tx1"/>
                </a:solidFill>
                <a:ea typeface="+mn-lt"/>
                <a:cs typeface="+mn-lt"/>
              </a:rPr>
            </a:br>
            <a:r>
              <a:rPr lang="en-US" sz="2800" dirty="0">
                <a:solidFill>
                  <a:schemeClr val="tx1"/>
                </a:solidFill>
                <a:ea typeface="+mn-lt"/>
                <a:cs typeface="+mn-lt"/>
              </a:rPr>
              <a:t>    for you have judged these things; 6 because they shed the blood of saints and prophets,</a:t>
            </a:r>
            <a:br>
              <a:rPr lang="en-US" sz="2800" dirty="0">
                <a:solidFill>
                  <a:schemeClr val="tx1"/>
                </a:solidFill>
                <a:ea typeface="+mn-lt"/>
                <a:cs typeface="+mn-lt"/>
              </a:rPr>
            </a:br>
            <a:r>
              <a:rPr lang="en-US" sz="2800" dirty="0">
                <a:solidFill>
                  <a:schemeClr val="tx1"/>
                </a:solidFill>
                <a:ea typeface="+mn-lt"/>
                <a:cs typeface="+mn-lt"/>
              </a:rPr>
              <a:t>    you have given them blood to drink.</a:t>
            </a:r>
            <a:br>
              <a:rPr lang="en-US" sz="2800" dirty="0">
                <a:solidFill>
                  <a:schemeClr val="tx1"/>
                </a:solidFill>
                <a:ea typeface="+mn-lt"/>
                <a:cs typeface="+mn-lt"/>
              </a:rPr>
            </a:br>
            <a:r>
              <a:rPr lang="en-US" sz="2800" dirty="0">
                <a:solidFill>
                  <a:schemeClr val="tx1"/>
                </a:solidFill>
                <a:ea typeface="+mn-lt"/>
                <a:cs typeface="+mn-lt"/>
              </a:rPr>
              <a:t>It is what they deserve!’</a:t>
            </a:r>
            <a:endParaRPr lang="en-US" sz="2800" dirty="0">
              <a:solidFill>
                <a:schemeClr val="tx1"/>
              </a:solidFill>
            </a:endParaRPr>
          </a:p>
          <a:p>
            <a:endParaRPr lang="en-US" dirty="0"/>
          </a:p>
        </p:txBody>
      </p:sp>
      <p:sp>
        <p:nvSpPr>
          <p:cNvPr id="4" name="Footer Placeholder 3">
            <a:extLst>
              <a:ext uri="{FF2B5EF4-FFF2-40B4-BE49-F238E27FC236}">
                <a16:creationId xmlns:a16="http://schemas.microsoft.com/office/drawing/2014/main" id="{9FC9147D-AC2D-C0C5-35A6-C1C5636EB5D4}"/>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3F0DD84C-068C-046E-B593-0E630CCBAC19}"/>
              </a:ext>
            </a:extLst>
          </p:cNvPr>
          <p:cNvSpPr>
            <a:spLocks noGrp="1"/>
          </p:cNvSpPr>
          <p:nvPr>
            <p:ph type="sldNum" sz="quarter" idx="33"/>
          </p:nvPr>
        </p:nvSpPr>
        <p:spPr/>
        <p:txBody>
          <a:bodyPr/>
          <a:lstStyle/>
          <a:p>
            <a:fld id="{19B51A1E-902D-48AF-9020-955120F399B6}" type="slidenum">
              <a:rPr lang="en-US" noProof="0" smtClean="0"/>
              <a:pPr/>
              <a:t>17</a:t>
            </a:fld>
            <a:endParaRPr lang="en-US" noProof="0" dirty="0"/>
          </a:p>
        </p:txBody>
      </p:sp>
    </p:spTree>
    <p:extLst>
      <p:ext uri="{BB962C8B-B14F-4D97-AF65-F5344CB8AC3E}">
        <p14:creationId xmlns:p14="http://schemas.microsoft.com/office/powerpoint/2010/main" val="976897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DEFF0-A312-A156-EC66-4C5D6FD69B0B}"/>
              </a:ext>
            </a:extLst>
          </p:cNvPr>
          <p:cNvSpPr>
            <a:spLocks noGrp="1"/>
          </p:cNvSpPr>
          <p:nvPr>
            <p:ph type="title"/>
          </p:nvPr>
        </p:nvSpPr>
        <p:spPr/>
        <p:txBody>
          <a:bodyPr/>
          <a:lstStyle/>
          <a:p>
            <a:r>
              <a:rPr lang="en-US" dirty="0"/>
              <a:t>Pouring out of God's judgment</a:t>
            </a:r>
          </a:p>
        </p:txBody>
      </p:sp>
      <p:sp>
        <p:nvSpPr>
          <p:cNvPr id="4" name="Footer Placeholder 3">
            <a:extLst>
              <a:ext uri="{FF2B5EF4-FFF2-40B4-BE49-F238E27FC236}">
                <a16:creationId xmlns:a16="http://schemas.microsoft.com/office/drawing/2014/main" id="{EF08B81D-FBA9-2D77-F93E-39549601E491}"/>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D5EBE9BF-1722-74B7-8422-279EB02179AB}"/>
              </a:ext>
            </a:extLst>
          </p:cNvPr>
          <p:cNvSpPr>
            <a:spLocks noGrp="1"/>
          </p:cNvSpPr>
          <p:nvPr>
            <p:ph type="sldNum" sz="quarter" idx="33"/>
          </p:nvPr>
        </p:nvSpPr>
        <p:spPr/>
        <p:txBody>
          <a:bodyPr/>
          <a:lstStyle/>
          <a:p>
            <a:fld id="{19B51A1E-902D-48AF-9020-955120F399B6}" type="slidenum">
              <a:rPr lang="en-US" noProof="0" smtClean="0"/>
              <a:pPr/>
              <a:t>18</a:t>
            </a:fld>
            <a:endParaRPr lang="en-US" noProof="0" dirty="0"/>
          </a:p>
        </p:txBody>
      </p:sp>
      <p:sp>
        <p:nvSpPr>
          <p:cNvPr id="6" name="Content Placeholder 5">
            <a:extLst>
              <a:ext uri="{FF2B5EF4-FFF2-40B4-BE49-F238E27FC236}">
                <a16:creationId xmlns:a16="http://schemas.microsoft.com/office/drawing/2014/main" id="{C574A50F-0BC8-AFB6-1226-B549408BD631}"/>
              </a:ext>
            </a:extLst>
          </p:cNvPr>
          <p:cNvSpPr>
            <a:spLocks noGrp="1"/>
          </p:cNvSpPr>
          <p:nvPr>
            <p:ph sz="half" idx="2"/>
          </p:nvPr>
        </p:nvSpPr>
        <p:spPr/>
        <p:txBody>
          <a:bodyPr vert="horz" lIns="0" tIns="0" rIns="0" bIns="0" rtlCol="0" anchor="t">
            <a:noAutofit/>
          </a:bodyPr>
          <a:lstStyle/>
          <a:p>
            <a:r>
              <a:rPr lang="en-US" sz="2800" b="1" dirty="0">
                <a:solidFill>
                  <a:schemeClr val="tx1"/>
                </a:solidFill>
              </a:rPr>
              <a:t>Jeremiah 10:25</a:t>
            </a:r>
            <a:r>
              <a:rPr lang="en-US" sz="2800" dirty="0">
                <a:solidFill>
                  <a:schemeClr val="tx1"/>
                </a:solidFill>
              </a:rPr>
              <a:t> </a:t>
            </a:r>
            <a:r>
              <a:rPr lang="en-US" sz="2800" dirty="0">
                <a:solidFill>
                  <a:schemeClr val="tx1"/>
                </a:solidFill>
                <a:ea typeface="+mn-lt"/>
                <a:cs typeface="+mn-lt"/>
              </a:rPr>
              <a:t>Pour out your wrath on the nations that do not know you,</a:t>
            </a:r>
            <a:br>
              <a:rPr lang="en-US" sz="2800" dirty="0">
                <a:solidFill>
                  <a:schemeClr val="tx1"/>
                </a:solidFill>
                <a:ea typeface="+mn-lt"/>
                <a:cs typeface="+mn-lt"/>
              </a:rPr>
            </a:br>
            <a:r>
              <a:rPr lang="en-US" sz="2800" dirty="0">
                <a:solidFill>
                  <a:schemeClr val="tx1"/>
                </a:solidFill>
                <a:ea typeface="+mn-lt"/>
                <a:cs typeface="+mn-lt"/>
              </a:rPr>
              <a:t>    and on the peoples that do not call on your name;</a:t>
            </a:r>
            <a:br>
              <a:rPr lang="en-US" sz="2800" dirty="0">
                <a:solidFill>
                  <a:schemeClr val="tx1"/>
                </a:solidFill>
                <a:ea typeface="+mn-lt"/>
                <a:cs typeface="+mn-lt"/>
              </a:rPr>
            </a:br>
            <a:r>
              <a:rPr lang="en-US" sz="2800" dirty="0">
                <a:solidFill>
                  <a:schemeClr val="tx1"/>
                </a:solidFill>
                <a:ea typeface="+mn-lt"/>
                <a:cs typeface="+mn-lt"/>
              </a:rPr>
              <a:t>for they have devoured Jacob;</a:t>
            </a:r>
            <a:br>
              <a:rPr lang="en-US" sz="2800" dirty="0">
                <a:solidFill>
                  <a:schemeClr val="tx1"/>
                </a:solidFill>
                <a:ea typeface="+mn-lt"/>
                <a:cs typeface="+mn-lt"/>
              </a:rPr>
            </a:br>
            <a:r>
              <a:rPr lang="en-US" sz="2800" dirty="0">
                <a:solidFill>
                  <a:schemeClr val="tx1"/>
                </a:solidFill>
                <a:ea typeface="+mn-lt"/>
                <a:cs typeface="+mn-lt"/>
              </a:rPr>
              <a:t>    they have devoured him and consumed him,</a:t>
            </a:r>
            <a:br>
              <a:rPr lang="en-US" sz="2800" dirty="0">
                <a:solidFill>
                  <a:schemeClr val="tx1"/>
                </a:solidFill>
                <a:ea typeface="+mn-lt"/>
                <a:cs typeface="+mn-lt"/>
              </a:rPr>
            </a:br>
            <a:r>
              <a:rPr lang="en-US" sz="2800" dirty="0">
                <a:solidFill>
                  <a:schemeClr val="tx1"/>
                </a:solidFill>
                <a:ea typeface="+mn-lt"/>
                <a:cs typeface="+mn-lt"/>
              </a:rPr>
              <a:t>    and have laid waste his habitation.</a:t>
            </a:r>
          </a:p>
        </p:txBody>
      </p:sp>
      <p:sp>
        <p:nvSpPr>
          <p:cNvPr id="3" name="Content Placeholder 2">
            <a:extLst>
              <a:ext uri="{FF2B5EF4-FFF2-40B4-BE49-F238E27FC236}">
                <a16:creationId xmlns:a16="http://schemas.microsoft.com/office/drawing/2014/main" id="{A9997733-93B7-1E2D-304E-D222FE33EB0A}"/>
              </a:ext>
            </a:extLst>
          </p:cNvPr>
          <p:cNvSpPr>
            <a:spLocks noGrp="1"/>
          </p:cNvSpPr>
          <p:nvPr>
            <p:ph sz="half" idx="1"/>
          </p:nvPr>
        </p:nvSpPr>
        <p:spPr/>
        <p:txBody>
          <a:bodyPr vert="horz" lIns="0" tIns="0" rIns="0" bIns="0" rtlCol="0" anchor="t">
            <a:noAutofit/>
          </a:bodyPr>
          <a:lstStyle/>
          <a:p>
            <a:r>
              <a:rPr lang="en-US" sz="3200" b="1" dirty="0">
                <a:solidFill>
                  <a:schemeClr val="tx1"/>
                </a:solidFill>
              </a:rPr>
              <a:t>Jeremiah 7:20</a:t>
            </a:r>
            <a:r>
              <a:rPr lang="en-US" sz="3200" dirty="0">
                <a:solidFill>
                  <a:schemeClr val="tx1"/>
                </a:solidFill>
              </a:rPr>
              <a:t> </a:t>
            </a:r>
            <a:r>
              <a:rPr lang="en-US" sz="3200" dirty="0">
                <a:solidFill>
                  <a:schemeClr val="tx1"/>
                </a:solidFill>
                <a:ea typeface="+mn-lt"/>
                <a:cs typeface="+mn-lt"/>
              </a:rPr>
              <a:t>Therefore thus says the Lord </a:t>
            </a:r>
            <a:r>
              <a:rPr lang="en-US" sz="3200" cap="small" dirty="0">
                <a:solidFill>
                  <a:schemeClr val="tx1"/>
                </a:solidFill>
                <a:ea typeface="+mn-lt"/>
                <a:cs typeface="+mn-lt"/>
              </a:rPr>
              <a:t>God</a:t>
            </a:r>
            <a:r>
              <a:rPr lang="en-US" sz="3200" dirty="0">
                <a:solidFill>
                  <a:schemeClr val="tx1"/>
                </a:solidFill>
                <a:ea typeface="+mn-lt"/>
                <a:cs typeface="+mn-lt"/>
              </a:rPr>
              <a:t>: </a:t>
            </a:r>
            <a:r>
              <a:rPr lang="en-US" sz="3200" u="sng" dirty="0">
                <a:solidFill>
                  <a:schemeClr val="tx1"/>
                </a:solidFill>
                <a:ea typeface="+mn-lt"/>
                <a:cs typeface="+mn-lt"/>
              </a:rPr>
              <a:t>My anger and my wrath shall be poured out on this place</a:t>
            </a:r>
            <a:r>
              <a:rPr lang="en-US" sz="3200" dirty="0">
                <a:solidFill>
                  <a:schemeClr val="tx1"/>
                </a:solidFill>
                <a:ea typeface="+mn-lt"/>
                <a:cs typeface="+mn-lt"/>
              </a:rPr>
              <a:t>, on human beings and animals, on the trees of the field and the fruit of the ground; it will burn and not be quenched.</a:t>
            </a:r>
            <a:endParaRPr lang="en-US" sz="3200">
              <a:solidFill>
                <a:schemeClr val="tx1"/>
              </a:solidFill>
            </a:endParaRPr>
          </a:p>
        </p:txBody>
      </p:sp>
    </p:spTree>
    <p:extLst>
      <p:ext uri="{BB962C8B-B14F-4D97-AF65-F5344CB8AC3E}">
        <p14:creationId xmlns:p14="http://schemas.microsoft.com/office/powerpoint/2010/main" val="2503776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0F7B2-9709-5A6C-2108-E263D3B78779}"/>
              </a:ext>
            </a:extLst>
          </p:cNvPr>
          <p:cNvSpPr>
            <a:spLocks noGrp="1"/>
          </p:cNvSpPr>
          <p:nvPr>
            <p:ph type="title"/>
          </p:nvPr>
        </p:nvSpPr>
        <p:spPr/>
        <p:txBody>
          <a:bodyPr/>
          <a:lstStyle/>
          <a:p>
            <a:r>
              <a:rPr lang="en-US" dirty="0"/>
              <a:t>The sun scorched people</a:t>
            </a:r>
          </a:p>
        </p:txBody>
      </p:sp>
      <p:sp>
        <p:nvSpPr>
          <p:cNvPr id="6" name="Content Placeholder 5">
            <a:extLst>
              <a:ext uri="{FF2B5EF4-FFF2-40B4-BE49-F238E27FC236}">
                <a16:creationId xmlns:a16="http://schemas.microsoft.com/office/drawing/2014/main" id="{7F4D9EF4-86A0-6989-C419-BD3842D97379}"/>
              </a:ext>
            </a:extLst>
          </p:cNvPr>
          <p:cNvSpPr>
            <a:spLocks noGrp="1"/>
          </p:cNvSpPr>
          <p:nvPr>
            <p:ph idx="1"/>
          </p:nvPr>
        </p:nvSpPr>
        <p:spPr/>
        <p:txBody>
          <a:bodyPr vert="horz" lIns="0" tIns="0" rIns="0" bIns="0" rtlCol="0" anchor="t">
            <a:noAutofit/>
          </a:bodyPr>
          <a:lstStyle/>
          <a:p>
            <a:r>
              <a:rPr lang="en-US" sz="3200" b="1" dirty="0"/>
              <a:t>Revelation 16:7</a:t>
            </a:r>
            <a:r>
              <a:rPr lang="en-US" sz="3200" dirty="0"/>
              <a:t> </a:t>
            </a:r>
            <a:r>
              <a:rPr lang="en-US" sz="3200" dirty="0">
                <a:ea typeface="+mn-lt"/>
                <a:cs typeface="+mn-lt"/>
              </a:rPr>
              <a:t>And I heard the altar respond, ‘Yes, O Lord God, the Almighty,</a:t>
            </a:r>
            <a:br>
              <a:rPr lang="en-US" sz="3200" dirty="0">
                <a:ea typeface="+mn-lt"/>
                <a:cs typeface="+mn-lt"/>
              </a:rPr>
            </a:br>
            <a:r>
              <a:rPr lang="en-US" sz="3200" dirty="0">
                <a:ea typeface="+mn-lt"/>
                <a:cs typeface="+mn-lt"/>
              </a:rPr>
              <a:t>    your judgements are true and just!’ </a:t>
            </a:r>
            <a:r>
              <a:rPr lang="en-US" sz="3200" b="1" baseline="30000" dirty="0">
                <a:ea typeface="+mn-lt"/>
                <a:cs typeface="+mn-lt"/>
              </a:rPr>
              <a:t>8 </a:t>
            </a:r>
            <a:r>
              <a:rPr lang="en-US" sz="3200" dirty="0">
                <a:ea typeface="+mn-lt"/>
                <a:cs typeface="+mn-lt"/>
              </a:rPr>
              <a:t>The fourth angel poured his bowl on the sun, and it was allowed to scorch people with fire; </a:t>
            </a:r>
            <a:r>
              <a:rPr lang="en-US" sz="3200" b="1" baseline="30000" dirty="0">
                <a:ea typeface="+mn-lt"/>
                <a:cs typeface="+mn-lt"/>
              </a:rPr>
              <a:t>9 </a:t>
            </a:r>
            <a:r>
              <a:rPr lang="en-US" sz="3200" dirty="0">
                <a:ea typeface="+mn-lt"/>
                <a:cs typeface="+mn-lt"/>
              </a:rPr>
              <a:t>they were scorched by the fierce heat, but they cursed the name of God, who had authority over these plagues, </a:t>
            </a:r>
            <a:r>
              <a:rPr lang="en-US" sz="3200" u="sng" dirty="0">
                <a:ea typeface="+mn-lt"/>
                <a:cs typeface="+mn-lt"/>
              </a:rPr>
              <a:t>and they did not repent and give him glory</a:t>
            </a:r>
            <a:r>
              <a:rPr lang="en-US" sz="3200" dirty="0">
                <a:ea typeface="+mn-lt"/>
                <a:cs typeface="+mn-lt"/>
              </a:rPr>
              <a:t>.</a:t>
            </a:r>
            <a:endParaRPr lang="en-US" sz="3200" dirty="0"/>
          </a:p>
          <a:p>
            <a:endParaRPr lang="en-US" dirty="0"/>
          </a:p>
        </p:txBody>
      </p:sp>
      <p:sp>
        <p:nvSpPr>
          <p:cNvPr id="3" name="Footer Placeholder 2">
            <a:extLst>
              <a:ext uri="{FF2B5EF4-FFF2-40B4-BE49-F238E27FC236}">
                <a16:creationId xmlns:a16="http://schemas.microsoft.com/office/drawing/2014/main" id="{91E4842A-38B5-B043-1F46-F55B76AC3D33}"/>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D7458020-7212-D56C-9862-736631ECF1EB}"/>
              </a:ext>
            </a:extLst>
          </p:cNvPr>
          <p:cNvSpPr>
            <a:spLocks noGrp="1"/>
          </p:cNvSpPr>
          <p:nvPr>
            <p:ph type="sldNum" sz="quarter" idx="33"/>
          </p:nvPr>
        </p:nvSpPr>
        <p:spPr/>
        <p:txBody>
          <a:bodyPr/>
          <a:lstStyle/>
          <a:p>
            <a:fld id="{19B51A1E-902D-48AF-9020-955120F399B6}" type="slidenum">
              <a:rPr lang="en-US" noProof="0" smtClean="0"/>
              <a:pPr/>
              <a:t>19</a:t>
            </a:fld>
            <a:endParaRPr lang="en-US" noProof="0" dirty="0"/>
          </a:p>
        </p:txBody>
      </p:sp>
    </p:spTree>
    <p:extLst>
      <p:ext uri="{BB962C8B-B14F-4D97-AF65-F5344CB8AC3E}">
        <p14:creationId xmlns:p14="http://schemas.microsoft.com/office/powerpoint/2010/main" val="2085451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31075-5F52-36B4-F656-C5337CCAE670}"/>
              </a:ext>
            </a:extLst>
          </p:cNvPr>
          <p:cNvSpPr>
            <a:spLocks noGrp="1"/>
          </p:cNvSpPr>
          <p:nvPr>
            <p:ph type="title"/>
          </p:nvPr>
        </p:nvSpPr>
        <p:spPr>
          <a:xfrm>
            <a:off x="1065929" y="50074"/>
            <a:ext cx="9692640" cy="1325562"/>
          </a:xfrm>
        </p:spPr>
        <p:txBody>
          <a:bodyPr/>
          <a:lstStyle/>
          <a:p>
            <a:r>
              <a:rPr lang="en-US" dirty="0"/>
              <a:t>The seven seals, trumpets and bowls of wrath</a:t>
            </a:r>
          </a:p>
        </p:txBody>
      </p:sp>
      <p:sp>
        <p:nvSpPr>
          <p:cNvPr id="3" name="Content Placeholder 2">
            <a:extLst>
              <a:ext uri="{FF2B5EF4-FFF2-40B4-BE49-F238E27FC236}">
                <a16:creationId xmlns:a16="http://schemas.microsoft.com/office/drawing/2014/main" id="{5E8BBA78-8356-E950-C682-212454E10558}"/>
              </a:ext>
            </a:extLst>
          </p:cNvPr>
          <p:cNvSpPr>
            <a:spLocks noGrp="1"/>
          </p:cNvSpPr>
          <p:nvPr>
            <p:ph idx="1"/>
          </p:nvPr>
        </p:nvSpPr>
        <p:spPr>
          <a:xfrm>
            <a:off x="1011501" y="1426029"/>
            <a:ext cx="9019902" cy="4351337"/>
          </a:xfrm>
        </p:spPr>
        <p:txBody>
          <a:bodyPr vert="horz" lIns="91440" tIns="45720" rIns="91440" bIns="45720" rtlCol="0" anchor="t">
            <a:noAutofit/>
          </a:bodyPr>
          <a:lstStyle/>
          <a:p>
            <a:r>
              <a:rPr lang="en-US" sz="2400" dirty="0"/>
              <a:t>Repetitions (sea turns to blood, the heavenly bodies become dark)</a:t>
            </a:r>
          </a:p>
          <a:p>
            <a:endParaRPr lang="en-US" sz="2400" dirty="0"/>
          </a:p>
          <a:p>
            <a:r>
              <a:rPr lang="en-US" sz="2400" dirty="0"/>
              <a:t>Incongruities (sun is dark, stars have fallen and the sky has vanished in 6:12-17 yet they are darkened again in 8:12)</a:t>
            </a:r>
          </a:p>
          <a:p>
            <a:endParaRPr lang="en-US" sz="2400" dirty="0"/>
          </a:p>
          <a:p>
            <a:r>
              <a:rPr lang="en-US" sz="2400" u="sng" dirty="0"/>
              <a:t>Differing responses to judgment</a:t>
            </a:r>
          </a:p>
          <a:p>
            <a:pPr lvl="1"/>
            <a:r>
              <a:rPr lang="en-US" sz="2000" u="sng" spc="10" dirty="0">
                <a:solidFill>
                  <a:srgbClr val="000000"/>
                </a:solidFill>
              </a:rPr>
              <a:t>7 seals= the redeemed stand in God's presence</a:t>
            </a:r>
          </a:p>
          <a:p>
            <a:pPr lvl="1"/>
            <a:r>
              <a:rPr lang="en-US" sz="2000" u="sng" spc="10" dirty="0">
                <a:solidFill>
                  <a:srgbClr val="000000"/>
                </a:solidFill>
              </a:rPr>
              <a:t>7 trumpets= people refuse to repent</a:t>
            </a:r>
          </a:p>
          <a:p>
            <a:pPr lvl="1"/>
            <a:r>
              <a:rPr lang="en-US" sz="2000" u="sng" spc="10" dirty="0">
                <a:solidFill>
                  <a:srgbClr val="000000"/>
                </a:solidFill>
              </a:rPr>
              <a:t>7 bowls of wrath= God's adversaries intensify their rebellion and Babylon is finally judged</a:t>
            </a:r>
          </a:p>
        </p:txBody>
      </p:sp>
    </p:spTree>
    <p:extLst>
      <p:ext uri="{BB962C8B-B14F-4D97-AF65-F5344CB8AC3E}">
        <p14:creationId xmlns:p14="http://schemas.microsoft.com/office/powerpoint/2010/main" val="527156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697BC-3317-7FDB-DBF9-D99B6E03BFD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4228776-BE0C-B40A-BF0A-0F68EBD99ADB}"/>
              </a:ext>
            </a:extLst>
          </p:cNvPr>
          <p:cNvSpPr>
            <a:spLocks noGrp="1"/>
          </p:cNvSpPr>
          <p:nvPr>
            <p:ph idx="1"/>
          </p:nvPr>
        </p:nvSpPr>
        <p:spPr/>
        <p:txBody>
          <a:bodyPr vert="horz" lIns="91440" tIns="45720" rIns="91440" bIns="45720" rtlCol="0" anchor="t">
            <a:normAutofit/>
          </a:bodyPr>
          <a:lstStyle/>
          <a:p>
            <a:r>
              <a:rPr lang="en-US" sz="3200" dirty="0"/>
              <a:t>Why must God judge people anyway?</a:t>
            </a:r>
          </a:p>
        </p:txBody>
      </p:sp>
    </p:spTree>
    <p:extLst>
      <p:ext uri="{BB962C8B-B14F-4D97-AF65-F5344CB8AC3E}">
        <p14:creationId xmlns:p14="http://schemas.microsoft.com/office/powerpoint/2010/main" val="198355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4E039E-496C-6D9A-7812-B091682CCC88}"/>
              </a:ext>
            </a:extLst>
          </p:cNvPr>
          <p:cNvSpPr>
            <a:spLocks noGrp="1"/>
          </p:cNvSpPr>
          <p:nvPr>
            <p:ph type="title"/>
          </p:nvPr>
        </p:nvSpPr>
        <p:spPr>
          <a:xfrm>
            <a:off x="432000" y="432000"/>
            <a:ext cx="3932037" cy="1411276"/>
          </a:xfrm>
        </p:spPr>
        <p:txBody>
          <a:bodyPr anchor="b">
            <a:normAutofit/>
          </a:bodyPr>
          <a:lstStyle/>
          <a:p>
            <a:r>
              <a:rPr lang="en-US" dirty="0"/>
              <a:t>Typology in 15 and 16= Moses and the Ten Plagues</a:t>
            </a:r>
          </a:p>
        </p:txBody>
      </p:sp>
      <p:sp>
        <p:nvSpPr>
          <p:cNvPr id="6" name="Footer Placeholder 5">
            <a:extLst>
              <a:ext uri="{FF2B5EF4-FFF2-40B4-BE49-F238E27FC236}">
                <a16:creationId xmlns:a16="http://schemas.microsoft.com/office/drawing/2014/main" id="{900A08AC-8D88-4C71-0E31-B649DFC8F089}"/>
              </a:ext>
            </a:extLst>
          </p:cNvPr>
          <p:cNvSpPr>
            <a:spLocks noGrp="1"/>
          </p:cNvSpPr>
          <p:nvPr>
            <p:ph type="ftr" sz="quarter" idx="13"/>
          </p:nvPr>
        </p:nvSpPr>
        <p:spPr>
          <a:xfrm>
            <a:off x="432000" y="6439820"/>
            <a:ext cx="5664000" cy="295062"/>
          </a:xfrm>
        </p:spPr>
        <p:txBody>
          <a:bodyPr anchor="ctr">
            <a:normAutofit/>
          </a:bodyPr>
          <a:lstStyle/>
          <a:p>
            <a:pPr>
              <a:spcAft>
                <a:spcPts val="600"/>
              </a:spcAft>
            </a:pPr>
            <a:r>
              <a:rPr lang="en-US" noProof="0" dirty="0"/>
              <a:t>Add a footer</a:t>
            </a:r>
            <a:endParaRPr lang="en-US" noProof="0"/>
          </a:p>
        </p:txBody>
      </p:sp>
      <p:sp>
        <p:nvSpPr>
          <p:cNvPr id="7" name="Slide Number Placeholder 6">
            <a:extLst>
              <a:ext uri="{FF2B5EF4-FFF2-40B4-BE49-F238E27FC236}">
                <a16:creationId xmlns:a16="http://schemas.microsoft.com/office/drawing/2014/main" id="{F56094E0-E9F6-187F-1EB9-505DF4EAB57A}"/>
              </a:ext>
            </a:extLst>
          </p:cNvPr>
          <p:cNvSpPr>
            <a:spLocks noGrp="1"/>
          </p:cNvSpPr>
          <p:nvPr>
            <p:ph type="sldNum" sz="quarter" idx="33"/>
          </p:nvPr>
        </p:nvSpPr>
        <p:spPr>
          <a:xfrm>
            <a:off x="11760000" y="6371351"/>
            <a:ext cx="432000" cy="432000"/>
          </a:xfrm>
        </p:spPr>
        <p:txBody>
          <a:bodyPr anchor="ctr">
            <a:normAutofit/>
          </a:bodyPr>
          <a:lstStyle/>
          <a:p>
            <a:pPr>
              <a:spcAft>
                <a:spcPts val="600"/>
              </a:spcAft>
            </a:pPr>
            <a:fld id="{19B51A1E-902D-48AF-9020-955120F399B6}" type="slidenum">
              <a:rPr lang="en-US" noProof="0" smtClean="0"/>
              <a:pPr>
                <a:spcAft>
                  <a:spcPts val="600"/>
                </a:spcAft>
              </a:pPr>
              <a:t>4</a:t>
            </a:fld>
            <a:endParaRPr lang="en-US" noProof="0"/>
          </a:p>
        </p:txBody>
      </p:sp>
      <p:sp>
        <p:nvSpPr>
          <p:cNvPr id="13" name="Text Placeholder 5">
            <a:extLst>
              <a:ext uri="{FF2B5EF4-FFF2-40B4-BE49-F238E27FC236}">
                <a16:creationId xmlns:a16="http://schemas.microsoft.com/office/drawing/2014/main" id="{4F70C9E6-1639-14B3-DC6A-ADCCAE2218AE}"/>
              </a:ext>
            </a:extLst>
          </p:cNvPr>
          <p:cNvSpPr>
            <a:spLocks noGrp="1"/>
          </p:cNvSpPr>
          <p:nvPr>
            <p:ph type="body" sz="half" idx="2"/>
          </p:nvPr>
        </p:nvSpPr>
        <p:spPr>
          <a:xfrm>
            <a:off x="432000" y="2057400"/>
            <a:ext cx="3932237" cy="3811588"/>
          </a:xfrm>
        </p:spPr>
        <p:txBody>
          <a:bodyPr/>
          <a:lstStyle/>
          <a:p>
            <a:endParaRPr lang="en-US"/>
          </a:p>
        </p:txBody>
      </p:sp>
      <p:graphicFrame>
        <p:nvGraphicFramePr>
          <p:cNvPr id="9" name="Content Placeholder 4">
            <a:extLst>
              <a:ext uri="{FF2B5EF4-FFF2-40B4-BE49-F238E27FC236}">
                <a16:creationId xmlns:a16="http://schemas.microsoft.com/office/drawing/2014/main" id="{D12D9175-3FA9-C3EA-5F33-49B747AA5AA7}"/>
              </a:ext>
            </a:extLst>
          </p:cNvPr>
          <p:cNvGraphicFramePr>
            <a:graphicFrameLocks noGrp="1"/>
          </p:cNvGraphicFramePr>
          <p:nvPr>
            <p:ph idx="1"/>
            <p:extLst>
              <p:ext uri="{D42A27DB-BD31-4B8C-83A1-F6EECF244321}">
                <p14:modId xmlns:p14="http://schemas.microsoft.com/office/powerpoint/2010/main" val="3119103794"/>
              </p:ext>
            </p:extLst>
          </p:nvPr>
        </p:nvGraphicFramePr>
        <p:xfrm>
          <a:off x="4788816" y="432001"/>
          <a:ext cx="6971184" cy="542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1" name="Picture 31" descr="A picture containing text, wall, outdoor, silhouette&#10;&#10;Description automatically generated">
            <a:extLst>
              <a:ext uri="{FF2B5EF4-FFF2-40B4-BE49-F238E27FC236}">
                <a16:creationId xmlns:a16="http://schemas.microsoft.com/office/drawing/2014/main" id="{7047EE59-505C-A0F5-6416-F49B9E4C9301}"/>
              </a:ext>
            </a:extLst>
          </p:cNvPr>
          <p:cNvPicPr>
            <a:picLocks noChangeAspect="1"/>
          </p:cNvPicPr>
          <p:nvPr/>
        </p:nvPicPr>
        <p:blipFill>
          <a:blip r:embed="rId7"/>
          <a:stretch>
            <a:fillRect/>
          </a:stretch>
        </p:blipFill>
        <p:spPr>
          <a:xfrm>
            <a:off x="425571" y="2050654"/>
            <a:ext cx="3950897" cy="3303031"/>
          </a:xfrm>
          <a:prstGeom prst="rect">
            <a:avLst/>
          </a:prstGeom>
        </p:spPr>
      </p:pic>
    </p:spTree>
    <p:extLst>
      <p:ext uri="{BB962C8B-B14F-4D97-AF65-F5344CB8AC3E}">
        <p14:creationId xmlns:p14="http://schemas.microsoft.com/office/powerpoint/2010/main" val="3599348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306AD-34FD-4478-7B04-4CB061085AD9}"/>
              </a:ext>
            </a:extLst>
          </p:cNvPr>
          <p:cNvSpPr>
            <a:spLocks noGrp="1"/>
          </p:cNvSpPr>
          <p:nvPr>
            <p:ph type="title"/>
          </p:nvPr>
        </p:nvSpPr>
        <p:spPr>
          <a:xfrm>
            <a:off x="432000" y="268715"/>
            <a:ext cx="11338885" cy="595285"/>
          </a:xfrm>
        </p:spPr>
        <p:txBody>
          <a:bodyPr/>
          <a:lstStyle/>
          <a:p>
            <a:r>
              <a:rPr lang="en-US" dirty="0"/>
              <a:t>The completion of God's wrath</a:t>
            </a:r>
          </a:p>
        </p:txBody>
      </p:sp>
      <p:sp>
        <p:nvSpPr>
          <p:cNvPr id="3" name="Content Placeholder 2">
            <a:extLst>
              <a:ext uri="{FF2B5EF4-FFF2-40B4-BE49-F238E27FC236}">
                <a16:creationId xmlns:a16="http://schemas.microsoft.com/office/drawing/2014/main" id="{747757B1-6FF1-050C-73E9-6D5DC858C500}"/>
              </a:ext>
            </a:extLst>
          </p:cNvPr>
          <p:cNvSpPr>
            <a:spLocks noGrp="1"/>
          </p:cNvSpPr>
          <p:nvPr>
            <p:ph idx="1"/>
          </p:nvPr>
        </p:nvSpPr>
        <p:spPr>
          <a:xfrm>
            <a:off x="355800" y="1334571"/>
            <a:ext cx="11328000" cy="5183250"/>
          </a:xfrm>
        </p:spPr>
        <p:txBody>
          <a:bodyPr vert="horz" lIns="0" tIns="0" rIns="0" bIns="0" rtlCol="0" anchor="t">
            <a:noAutofit/>
          </a:bodyPr>
          <a:lstStyle/>
          <a:p>
            <a:r>
              <a:rPr lang="en-US" sz="3200" b="1" dirty="0"/>
              <a:t>Revelation 15:1</a:t>
            </a:r>
            <a:r>
              <a:rPr lang="en-US" sz="3200" dirty="0"/>
              <a:t> </a:t>
            </a:r>
            <a:r>
              <a:rPr lang="en-US" sz="3200" dirty="0">
                <a:ea typeface="+mn-lt"/>
                <a:cs typeface="+mn-lt"/>
              </a:rPr>
              <a:t>Then I saw another portent in heaven, great and amazing: seven angels with seven plagues, which are the last, for with them the wrath of God is ended.</a:t>
            </a:r>
          </a:p>
        </p:txBody>
      </p:sp>
      <p:sp>
        <p:nvSpPr>
          <p:cNvPr id="4" name="Footer Placeholder 3">
            <a:extLst>
              <a:ext uri="{FF2B5EF4-FFF2-40B4-BE49-F238E27FC236}">
                <a16:creationId xmlns:a16="http://schemas.microsoft.com/office/drawing/2014/main" id="{86292F36-11DF-0953-C24D-978936DBCD84}"/>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527910C0-6364-E764-0198-053A15806466}"/>
              </a:ext>
            </a:extLst>
          </p:cNvPr>
          <p:cNvSpPr>
            <a:spLocks noGrp="1"/>
          </p:cNvSpPr>
          <p:nvPr>
            <p:ph type="sldNum" sz="quarter" idx="33"/>
          </p:nvPr>
        </p:nvSpPr>
        <p:spPr/>
        <p:txBody>
          <a:bodyPr/>
          <a:lstStyle/>
          <a:p>
            <a:fld id="{19B51A1E-902D-48AF-9020-955120F399B6}" type="slidenum">
              <a:rPr lang="en-US" noProof="0" smtClean="0"/>
              <a:pPr/>
              <a:t>5</a:t>
            </a:fld>
            <a:endParaRPr lang="en-US" noProof="0" dirty="0"/>
          </a:p>
        </p:txBody>
      </p:sp>
    </p:spTree>
    <p:extLst>
      <p:ext uri="{BB962C8B-B14F-4D97-AF65-F5344CB8AC3E}">
        <p14:creationId xmlns:p14="http://schemas.microsoft.com/office/powerpoint/2010/main" val="972775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CCA66-4F74-D033-010D-F2AF137377BD}"/>
              </a:ext>
            </a:extLst>
          </p:cNvPr>
          <p:cNvSpPr>
            <a:spLocks noGrp="1"/>
          </p:cNvSpPr>
          <p:nvPr>
            <p:ph type="title"/>
          </p:nvPr>
        </p:nvSpPr>
        <p:spPr/>
        <p:txBody>
          <a:bodyPr/>
          <a:lstStyle/>
          <a:p>
            <a:r>
              <a:rPr lang="en-US" dirty="0"/>
              <a:t>The song of Moses and the Lamb</a:t>
            </a:r>
          </a:p>
        </p:txBody>
      </p:sp>
      <p:sp>
        <p:nvSpPr>
          <p:cNvPr id="3" name="Content Placeholder 2">
            <a:extLst>
              <a:ext uri="{FF2B5EF4-FFF2-40B4-BE49-F238E27FC236}">
                <a16:creationId xmlns:a16="http://schemas.microsoft.com/office/drawing/2014/main" id="{220BD695-7D51-A34F-BF2E-76EE7A8F75B1}"/>
              </a:ext>
            </a:extLst>
          </p:cNvPr>
          <p:cNvSpPr>
            <a:spLocks noGrp="1"/>
          </p:cNvSpPr>
          <p:nvPr>
            <p:ph idx="1"/>
          </p:nvPr>
        </p:nvSpPr>
        <p:spPr/>
        <p:txBody>
          <a:bodyPr vert="horz" lIns="0" tIns="0" rIns="0" bIns="0" rtlCol="0" anchor="t">
            <a:noAutofit/>
          </a:bodyPr>
          <a:lstStyle/>
          <a:p>
            <a:r>
              <a:rPr lang="en-US" sz="2800" b="1" dirty="0"/>
              <a:t>Revelation 15:2 </a:t>
            </a:r>
            <a:r>
              <a:rPr lang="en-US" sz="2800" dirty="0">
                <a:ea typeface="+mn-lt"/>
                <a:cs typeface="+mn-lt"/>
              </a:rPr>
              <a:t>And I saw what appeared to be a sea of glass mixed with fire, and those who had conquered the beast and its image and the number of its name standing beside the sea of glass with harps of God in their hands. </a:t>
            </a:r>
            <a:r>
              <a:rPr lang="en-US" sz="2800" b="1" baseline="30000" dirty="0">
                <a:ea typeface="+mn-lt"/>
                <a:cs typeface="+mn-lt"/>
              </a:rPr>
              <a:t>3 </a:t>
            </a:r>
            <a:r>
              <a:rPr lang="en-US" sz="2800" u="sng" dirty="0">
                <a:ea typeface="+mn-lt"/>
                <a:cs typeface="+mn-lt"/>
              </a:rPr>
              <a:t>And they sing the song of Moses, the servant of God, and the song of the Lamb</a:t>
            </a:r>
            <a:r>
              <a:rPr lang="en-US" sz="2800" dirty="0">
                <a:ea typeface="+mn-lt"/>
                <a:cs typeface="+mn-lt"/>
              </a:rPr>
              <a:t>: ‘Great and amazing are your deeds, Lord God the Almighty! Just and true are your ways, King of the nations </a:t>
            </a:r>
            <a:r>
              <a:rPr lang="en-US" sz="2800" baseline="30000" dirty="0">
                <a:ea typeface="+mn-lt"/>
                <a:cs typeface="+mn-lt"/>
              </a:rPr>
              <a:t>4 </a:t>
            </a:r>
            <a:r>
              <a:rPr lang="en-US" sz="2800" dirty="0">
                <a:ea typeface="+mn-lt"/>
                <a:cs typeface="+mn-lt"/>
              </a:rPr>
              <a:t>Lord, who will not fear and glorify your name? For you alone are holy. All nations will come and worship before you,</a:t>
            </a:r>
            <a:br>
              <a:rPr lang="en-US" sz="2800" dirty="0">
                <a:ea typeface="+mn-lt"/>
                <a:cs typeface="+mn-lt"/>
              </a:rPr>
            </a:br>
            <a:r>
              <a:rPr lang="en-US" sz="2800" dirty="0">
                <a:ea typeface="+mn-lt"/>
                <a:cs typeface="+mn-lt"/>
              </a:rPr>
              <a:t>for your judgements have been revealed.’</a:t>
            </a:r>
            <a:endParaRPr lang="en-US" sz="2800"/>
          </a:p>
          <a:p>
            <a:endParaRPr lang="en-US" dirty="0"/>
          </a:p>
        </p:txBody>
      </p:sp>
      <p:sp>
        <p:nvSpPr>
          <p:cNvPr id="4" name="Footer Placeholder 3">
            <a:extLst>
              <a:ext uri="{FF2B5EF4-FFF2-40B4-BE49-F238E27FC236}">
                <a16:creationId xmlns:a16="http://schemas.microsoft.com/office/drawing/2014/main" id="{02566CB7-C59C-DD05-859B-F8DF69FCCF0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14F5D6BA-7DF3-E05A-F103-2D57F44499C4}"/>
              </a:ext>
            </a:extLst>
          </p:cNvPr>
          <p:cNvSpPr>
            <a:spLocks noGrp="1"/>
          </p:cNvSpPr>
          <p:nvPr>
            <p:ph type="sldNum" sz="quarter" idx="33"/>
          </p:nvPr>
        </p:nvSpPr>
        <p:spPr/>
        <p:txBody>
          <a:bodyPr/>
          <a:lstStyle/>
          <a:p>
            <a:fld id="{19B51A1E-902D-48AF-9020-955120F399B6}" type="slidenum">
              <a:rPr lang="en-US" noProof="0" smtClean="0"/>
              <a:pPr/>
              <a:t>6</a:t>
            </a:fld>
            <a:endParaRPr lang="en-US" noProof="0" dirty="0"/>
          </a:p>
        </p:txBody>
      </p:sp>
    </p:spTree>
    <p:extLst>
      <p:ext uri="{BB962C8B-B14F-4D97-AF65-F5344CB8AC3E}">
        <p14:creationId xmlns:p14="http://schemas.microsoft.com/office/powerpoint/2010/main" val="883887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701E8-E12E-435E-ED1D-B61F10A4906B}"/>
              </a:ext>
            </a:extLst>
          </p:cNvPr>
          <p:cNvSpPr>
            <a:spLocks noGrp="1"/>
          </p:cNvSpPr>
          <p:nvPr>
            <p:ph type="title"/>
          </p:nvPr>
        </p:nvSpPr>
        <p:spPr/>
        <p:txBody>
          <a:bodyPr/>
          <a:lstStyle/>
          <a:p>
            <a:r>
              <a:rPr lang="en-US" dirty="0"/>
              <a:t>The song of Moses?</a:t>
            </a:r>
          </a:p>
        </p:txBody>
      </p:sp>
      <p:sp>
        <p:nvSpPr>
          <p:cNvPr id="4" name="Footer Placeholder 3">
            <a:extLst>
              <a:ext uri="{FF2B5EF4-FFF2-40B4-BE49-F238E27FC236}">
                <a16:creationId xmlns:a16="http://schemas.microsoft.com/office/drawing/2014/main" id="{742903F8-F78A-3962-BF70-766F5C35FC71}"/>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0B50517-D409-E448-392F-3CEF6F8AAAC2}"/>
              </a:ext>
            </a:extLst>
          </p:cNvPr>
          <p:cNvSpPr>
            <a:spLocks noGrp="1"/>
          </p:cNvSpPr>
          <p:nvPr>
            <p:ph type="sldNum" sz="quarter" idx="33"/>
          </p:nvPr>
        </p:nvSpPr>
        <p:spPr/>
        <p:txBody>
          <a:bodyPr/>
          <a:lstStyle/>
          <a:p>
            <a:fld id="{19B51A1E-902D-48AF-9020-955120F399B6}" type="slidenum">
              <a:rPr lang="en-US" noProof="0" smtClean="0"/>
              <a:pPr/>
              <a:t>7</a:t>
            </a:fld>
            <a:endParaRPr lang="en-US" noProof="0" dirty="0"/>
          </a:p>
        </p:txBody>
      </p:sp>
      <p:sp>
        <p:nvSpPr>
          <p:cNvPr id="6" name="Content Placeholder 5">
            <a:extLst>
              <a:ext uri="{FF2B5EF4-FFF2-40B4-BE49-F238E27FC236}">
                <a16:creationId xmlns:a16="http://schemas.microsoft.com/office/drawing/2014/main" id="{7DE60473-A04A-943E-0146-7A82A9C16932}"/>
              </a:ext>
            </a:extLst>
          </p:cNvPr>
          <p:cNvSpPr>
            <a:spLocks noGrp="1"/>
          </p:cNvSpPr>
          <p:nvPr>
            <p:ph sz="half" idx="2"/>
          </p:nvPr>
        </p:nvSpPr>
        <p:spPr>
          <a:xfrm>
            <a:off x="5941772" y="430307"/>
            <a:ext cx="5460114" cy="5169713"/>
          </a:xfrm>
        </p:spPr>
        <p:txBody>
          <a:bodyPr vert="horz" lIns="0" tIns="0" rIns="0" bIns="0" rtlCol="0" anchor="t">
            <a:noAutofit/>
          </a:bodyPr>
          <a:lstStyle/>
          <a:p>
            <a:r>
              <a:rPr lang="en-US" sz="2400" b="1" dirty="0"/>
              <a:t>Exodus 15:11-12</a:t>
            </a:r>
            <a:r>
              <a:rPr lang="en-US" sz="2400" dirty="0"/>
              <a:t> </a:t>
            </a:r>
            <a:r>
              <a:rPr lang="en-US" sz="2400" dirty="0">
                <a:ea typeface="+mn-lt"/>
                <a:cs typeface="+mn-lt"/>
              </a:rPr>
              <a:t>‘Who is like you, O </a:t>
            </a:r>
            <a:r>
              <a:rPr lang="en-US" sz="2400" cap="small" dirty="0">
                <a:ea typeface="+mn-lt"/>
                <a:cs typeface="+mn-lt"/>
              </a:rPr>
              <a:t>Lord</a:t>
            </a:r>
            <a:r>
              <a:rPr lang="en-US" sz="2400" dirty="0">
                <a:ea typeface="+mn-lt"/>
                <a:cs typeface="+mn-lt"/>
              </a:rPr>
              <a:t>, among the gods?</a:t>
            </a:r>
            <a:br>
              <a:rPr lang="en-US" sz="2400" dirty="0">
                <a:ea typeface="+mn-lt"/>
                <a:cs typeface="+mn-lt"/>
              </a:rPr>
            </a:br>
            <a:r>
              <a:rPr lang="en-US" sz="2400" dirty="0">
                <a:ea typeface="+mn-lt"/>
                <a:cs typeface="+mn-lt"/>
              </a:rPr>
              <a:t>    Who is like you, majestic in holiness,</a:t>
            </a:r>
            <a:br>
              <a:rPr lang="en-US" sz="2400" dirty="0">
                <a:ea typeface="+mn-lt"/>
                <a:cs typeface="+mn-lt"/>
              </a:rPr>
            </a:br>
            <a:r>
              <a:rPr lang="en-US" sz="2400" dirty="0">
                <a:ea typeface="+mn-lt"/>
                <a:cs typeface="+mn-lt"/>
              </a:rPr>
              <a:t>    awesome in </a:t>
            </a:r>
            <a:r>
              <a:rPr lang="en-US" sz="2400" dirty="0" err="1">
                <a:ea typeface="+mn-lt"/>
                <a:cs typeface="+mn-lt"/>
              </a:rPr>
              <a:t>splendour</a:t>
            </a:r>
            <a:r>
              <a:rPr lang="en-US" sz="2400" dirty="0">
                <a:ea typeface="+mn-lt"/>
                <a:cs typeface="+mn-lt"/>
              </a:rPr>
              <a:t>, doing wonders?</a:t>
            </a:r>
            <a:br>
              <a:rPr lang="en-US" sz="2400" dirty="0">
                <a:ea typeface="+mn-lt"/>
                <a:cs typeface="+mn-lt"/>
              </a:rPr>
            </a:br>
            <a:r>
              <a:rPr lang="en-US" sz="2400" dirty="0">
                <a:ea typeface="+mn-lt"/>
                <a:cs typeface="+mn-lt"/>
              </a:rPr>
              <a:t>12 You stretched out your right hand,</a:t>
            </a:r>
            <a:br>
              <a:rPr lang="en-US" sz="2400" dirty="0">
                <a:ea typeface="+mn-lt"/>
                <a:cs typeface="+mn-lt"/>
              </a:rPr>
            </a:br>
            <a:r>
              <a:rPr lang="en-US" sz="2400" dirty="0">
                <a:ea typeface="+mn-lt"/>
                <a:cs typeface="+mn-lt"/>
              </a:rPr>
              <a:t>    the earth swallowed them.</a:t>
            </a:r>
          </a:p>
          <a:p>
            <a:endParaRPr lang="en-US" sz="2400" dirty="0"/>
          </a:p>
          <a:p>
            <a:r>
              <a:rPr lang="en-US" sz="2400" b="1" dirty="0"/>
              <a:t>Deuteronomy 32:8</a:t>
            </a:r>
            <a:r>
              <a:rPr lang="en-US" sz="2400" dirty="0"/>
              <a:t> </a:t>
            </a:r>
            <a:r>
              <a:rPr lang="en-US" sz="2400" dirty="0">
                <a:ea typeface="+mn-lt"/>
                <a:cs typeface="+mn-lt"/>
              </a:rPr>
              <a:t>When the Most High apportioned the nations,</a:t>
            </a:r>
            <a:br>
              <a:rPr lang="en-US" sz="2400" dirty="0">
                <a:ea typeface="+mn-lt"/>
                <a:cs typeface="+mn-lt"/>
              </a:rPr>
            </a:br>
            <a:r>
              <a:rPr lang="en-US" sz="2400" dirty="0">
                <a:ea typeface="+mn-lt"/>
                <a:cs typeface="+mn-lt"/>
              </a:rPr>
              <a:t>    when he divided humankind,</a:t>
            </a:r>
            <a:br>
              <a:rPr lang="en-US" sz="2400" dirty="0">
                <a:ea typeface="+mn-lt"/>
                <a:cs typeface="+mn-lt"/>
              </a:rPr>
            </a:br>
            <a:r>
              <a:rPr lang="en-US" sz="2400" dirty="0">
                <a:ea typeface="+mn-lt"/>
                <a:cs typeface="+mn-lt"/>
              </a:rPr>
              <a:t>he fixed the boundaries of the peoples</a:t>
            </a:r>
            <a:br>
              <a:rPr lang="en-US" sz="2400" dirty="0">
                <a:ea typeface="+mn-lt"/>
                <a:cs typeface="+mn-lt"/>
              </a:rPr>
            </a:br>
            <a:r>
              <a:rPr lang="en-US" sz="2400" dirty="0">
                <a:ea typeface="+mn-lt"/>
                <a:cs typeface="+mn-lt"/>
              </a:rPr>
              <a:t>    according to the number of the gods;</a:t>
            </a:r>
            <a:br>
              <a:rPr lang="en-US" sz="2400" baseline="30000" dirty="0">
                <a:ea typeface="+mn-lt"/>
                <a:cs typeface="+mn-lt"/>
              </a:rPr>
            </a:br>
            <a:r>
              <a:rPr lang="en-US" sz="2400" baseline="30000" dirty="0">
                <a:ea typeface="+mn-lt"/>
                <a:cs typeface="+mn-lt"/>
              </a:rPr>
              <a:t>9 </a:t>
            </a:r>
            <a:r>
              <a:rPr lang="en-US" sz="2400" dirty="0">
                <a:ea typeface="+mn-lt"/>
                <a:cs typeface="+mn-lt"/>
              </a:rPr>
              <a:t>the </a:t>
            </a:r>
            <a:r>
              <a:rPr lang="en-US" sz="2400" cap="small" dirty="0">
                <a:ea typeface="+mn-lt"/>
                <a:cs typeface="+mn-lt"/>
              </a:rPr>
              <a:t>Lord</a:t>
            </a:r>
            <a:r>
              <a:rPr lang="en-US" sz="2400" dirty="0">
                <a:ea typeface="+mn-lt"/>
                <a:cs typeface="+mn-lt"/>
              </a:rPr>
              <a:t>’s own portion was his people,</a:t>
            </a:r>
            <a:br>
              <a:rPr lang="en-US" sz="2400" dirty="0">
                <a:ea typeface="+mn-lt"/>
                <a:cs typeface="+mn-lt"/>
              </a:rPr>
            </a:br>
            <a:r>
              <a:rPr lang="en-US" sz="2400" dirty="0">
                <a:ea typeface="+mn-lt"/>
                <a:cs typeface="+mn-lt"/>
              </a:rPr>
              <a:t>    Jacob his allotted share.</a:t>
            </a:r>
          </a:p>
        </p:txBody>
      </p:sp>
      <p:sp>
        <p:nvSpPr>
          <p:cNvPr id="3" name="Content Placeholder 2">
            <a:extLst>
              <a:ext uri="{FF2B5EF4-FFF2-40B4-BE49-F238E27FC236}">
                <a16:creationId xmlns:a16="http://schemas.microsoft.com/office/drawing/2014/main" id="{6763A679-525F-2351-3964-C86FA6C4E89E}"/>
              </a:ext>
            </a:extLst>
          </p:cNvPr>
          <p:cNvSpPr>
            <a:spLocks noGrp="1"/>
          </p:cNvSpPr>
          <p:nvPr>
            <p:ph sz="half" idx="1"/>
          </p:nvPr>
        </p:nvSpPr>
        <p:spPr/>
        <p:txBody>
          <a:bodyPr vert="horz" lIns="0" tIns="0" rIns="0" bIns="0" rtlCol="0" anchor="t">
            <a:noAutofit/>
          </a:bodyPr>
          <a:lstStyle/>
          <a:p>
            <a:r>
              <a:rPr lang="en-US" sz="3200" dirty="0"/>
              <a:t>3 songs are by or about Moses (Exodus 15; Deuteronomy 32; Psalm 90)</a:t>
            </a:r>
          </a:p>
          <a:p>
            <a:endParaRPr lang="en-US" sz="3200" dirty="0"/>
          </a:p>
          <a:p>
            <a:r>
              <a:rPr lang="en-US" sz="3200" dirty="0"/>
              <a:t>None are particularly close to Rev. 15:3-4.</a:t>
            </a:r>
          </a:p>
          <a:p>
            <a:endParaRPr lang="en-US" dirty="0"/>
          </a:p>
          <a:p>
            <a:endParaRPr lang="en-US" dirty="0"/>
          </a:p>
          <a:p>
            <a:endParaRPr lang="en-US" dirty="0"/>
          </a:p>
        </p:txBody>
      </p:sp>
    </p:spTree>
    <p:extLst>
      <p:ext uri="{BB962C8B-B14F-4D97-AF65-F5344CB8AC3E}">
        <p14:creationId xmlns:p14="http://schemas.microsoft.com/office/powerpoint/2010/main" val="756243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ABC76-3CFF-8D19-3139-A70A5D535DB4}"/>
              </a:ext>
            </a:extLst>
          </p:cNvPr>
          <p:cNvSpPr>
            <a:spLocks noGrp="1"/>
          </p:cNvSpPr>
          <p:nvPr>
            <p:ph type="title"/>
          </p:nvPr>
        </p:nvSpPr>
        <p:spPr/>
        <p:txBody>
          <a:bodyPr/>
          <a:lstStyle/>
          <a:p>
            <a:r>
              <a:rPr lang="en-US" dirty="0"/>
              <a:t>Rabbinic tradition concerning Moses' future song</a:t>
            </a:r>
          </a:p>
        </p:txBody>
      </p:sp>
      <p:sp>
        <p:nvSpPr>
          <p:cNvPr id="6" name="Content Placeholder 5">
            <a:extLst>
              <a:ext uri="{FF2B5EF4-FFF2-40B4-BE49-F238E27FC236}">
                <a16:creationId xmlns:a16="http://schemas.microsoft.com/office/drawing/2014/main" id="{98FDD792-0964-ECC0-4D5E-53FBCA927B78}"/>
              </a:ext>
            </a:extLst>
          </p:cNvPr>
          <p:cNvSpPr>
            <a:spLocks noGrp="1"/>
          </p:cNvSpPr>
          <p:nvPr>
            <p:ph idx="1"/>
          </p:nvPr>
        </p:nvSpPr>
        <p:spPr/>
        <p:txBody>
          <a:bodyPr vert="horz" lIns="0" tIns="0" rIns="0" bIns="0" rtlCol="0" anchor="t">
            <a:noAutofit/>
          </a:bodyPr>
          <a:lstStyle/>
          <a:p>
            <a:r>
              <a:rPr lang="en-US" sz="3200" dirty="0">
                <a:solidFill>
                  <a:schemeClr val="tx1"/>
                </a:solidFill>
              </a:rPr>
              <a:t>"It is not said that Moses sang (</a:t>
            </a:r>
            <a:r>
              <a:rPr lang="en-US" sz="3200" dirty="0" err="1">
                <a:solidFill>
                  <a:schemeClr val="tx1"/>
                </a:solidFill>
              </a:rPr>
              <a:t>sar</a:t>
            </a:r>
            <a:r>
              <a:rPr lang="en-US" sz="3200" dirty="0">
                <a:solidFill>
                  <a:schemeClr val="tx1"/>
                </a:solidFill>
              </a:rPr>
              <a:t>), but rather he will sing (</a:t>
            </a:r>
            <a:r>
              <a:rPr lang="en-US" sz="3200" dirty="0" err="1">
                <a:solidFill>
                  <a:schemeClr val="tx1"/>
                </a:solidFill>
              </a:rPr>
              <a:t>yasir</a:t>
            </a:r>
            <a:r>
              <a:rPr lang="en-US" sz="3200" dirty="0">
                <a:solidFill>
                  <a:schemeClr val="tx1"/>
                </a:solidFill>
              </a:rPr>
              <a:t>) in the Age to Come—In the Age to Come Israel will sing a song to the Lord," </a:t>
            </a:r>
            <a:r>
              <a:rPr lang="en-US" sz="3200" i="1" dirty="0" err="1">
                <a:solidFill>
                  <a:schemeClr val="tx1"/>
                </a:solidFill>
              </a:rPr>
              <a:t>Tanhuma</a:t>
            </a:r>
            <a:r>
              <a:rPr lang="en-US" sz="3200" i="1" dirty="0">
                <a:solidFill>
                  <a:schemeClr val="tx1"/>
                </a:solidFill>
              </a:rPr>
              <a:t> Exodus</a:t>
            </a:r>
            <a:r>
              <a:rPr lang="en-US" sz="3200" dirty="0">
                <a:solidFill>
                  <a:schemeClr val="tx1"/>
                </a:solidFill>
              </a:rPr>
              <a:t> 30B.</a:t>
            </a:r>
          </a:p>
        </p:txBody>
      </p:sp>
      <p:sp>
        <p:nvSpPr>
          <p:cNvPr id="3" name="Footer Placeholder 2">
            <a:extLst>
              <a:ext uri="{FF2B5EF4-FFF2-40B4-BE49-F238E27FC236}">
                <a16:creationId xmlns:a16="http://schemas.microsoft.com/office/drawing/2014/main" id="{DADF22B0-6B92-4684-BF0D-52B2E0B61865}"/>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613EEFF6-7BCA-1E5E-3362-7745FDC72BDA}"/>
              </a:ext>
            </a:extLst>
          </p:cNvPr>
          <p:cNvSpPr>
            <a:spLocks noGrp="1"/>
          </p:cNvSpPr>
          <p:nvPr>
            <p:ph type="sldNum" sz="quarter" idx="33"/>
          </p:nvPr>
        </p:nvSpPr>
        <p:spPr/>
        <p:txBody>
          <a:bodyPr/>
          <a:lstStyle/>
          <a:p>
            <a:fld id="{19B51A1E-902D-48AF-9020-955120F399B6}" type="slidenum">
              <a:rPr lang="en-US" noProof="0" smtClean="0"/>
              <a:pPr/>
              <a:t>8</a:t>
            </a:fld>
            <a:endParaRPr lang="en-US" noProof="0" dirty="0"/>
          </a:p>
        </p:txBody>
      </p:sp>
    </p:spTree>
    <p:extLst>
      <p:ext uri="{BB962C8B-B14F-4D97-AF65-F5344CB8AC3E}">
        <p14:creationId xmlns:p14="http://schemas.microsoft.com/office/powerpoint/2010/main" val="2770300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B3301-9676-9DC4-FFD6-9C35EC4C446B}"/>
              </a:ext>
            </a:extLst>
          </p:cNvPr>
          <p:cNvSpPr>
            <a:spLocks noGrp="1"/>
          </p:cNvSpPr>
          <p:nvPr>
            <p:ph type="title"/>
          </p:nvPr>
        </p:nvSpPr>
        <p:spPr/>
        <p:txBody>
          <a:bodyPr/>
          <a:lstStyle/>
          <a:p>
            <a:r>
              <a:rPr lang="en-US" dirty="0"/>
              <a:t>The seven angels appear</a:t>
            </a:r>
          </a:p>
        </p:txBody>
      </p:sp>
      <p:sp>
        <p:nvSpPr>
          <p:cNvPr id="3" name="Content Placeholder 2">
            <a:extLst>
              <a:ext uri="{FF2B5EF4-FFF2-40B4-BE49-F238E27FC236}">
                <a16:creationId xmlns:a16="http://schemas.microsoft.com/office/drawing/2014/main" id="{AB062A16-E350-83CC-C9B1-86B6B236276C}"/>
              </a:ext>
            </a:extLst>
          </p:cNvPr>
          <p:cNvSpPr>
            <a:spLocks noGrp="1"/>
          </p:cNvSpPr>
          <p:nvPr>
            <p:ph idx="1"/>
          </p:nvPr>
        </p:nvSpPr>
        <p:spPr/>
        <p:txBody>
          <a:bodyPr vert="horz" lIns="0" tIns="0" rIns="0" bIns="0" rtlCol="0" anchor="t">
            <a:noAutofit/>
          </a:bodyPr>
          <a:lstStyle/>
          <a:p>
            <a:r>
              <a:rPr lang="en-US" sz="3200" b="1" dirty="0">
                <a:solidFill>
                  <a:schemeClr val="tx1"/>
                </a:solidFill>
              </a:rPr>
              <a:t>Revelation 15:5</a:t>
            </a:r>
            <a:r>
              <a:rPr lang="en-US" sz="3200" dirty="0">
                <a:solidFill>
                  <a:schemeClr val="tx1"/>
                </a:solidFill>
              </a:rPr>
              <a:t> </a:t>
            </a:r>
            <a:r>
              <a:rPr lang="en-US" sz="3200" u="sng" dirty="0">
                <a:solidFill>
                  <a:schemeClr val="tx1"/>
                </a:solidFill>
                <a:ea typeface="+mn-lt"/>
                <a:cs typeface="+mn-lt"/>
              </a:rPr>
              <a:t>After this I looked, and the temple of the tent of witness in heaven was opened</a:t>
            </a:r>
            <a:r>
              <a:rPr lang="en-US" sz="3200" dirty="0">
                <a:solidFill>
                  <a:schemeClr val="tx1"/>
                </a:solidFill>
                <a:ea typeface="+mn-lt"/>
                <a:cs typeface="+mn-lt"/>
              </a:rPr>
              <a:t>, </a:t>
            </a:r>
            <a:r>
              <a:rPr lang="en-US" sz="3200" b="1" baseline="30000" dirty="0">
                <a:solidFill>
                  <a:schemeClr val="tx1"/>
                </a:solidFill>
                <a:ea typeface="+mn-lt"/>
                <a:cs typeface="+mn-lt"/>
              </a:rPr>
              <a:t>6 </a:t>
            </a:r>
            <a:r>
              <a:rPr lang="en-US" sz="3200" dirty="0">
                <a:solidFill>
                  <a:schemeClr val="tx1"/>
                </a:solidFill>
                <a:ea typeface="+mn-lt"/>
                <a:cs typeface="+mn-lt"/>
              </a:rPr>
              <a:t>and out of the temple came the seven angels with the seven plagues, robed in pure bright linen, with golden sashes across their chests. </a:t>
            </a:r>
            <a:r>
              <a:rPr lang="en-US" sz="3200" b="1" baseline="30000" dirty="0">
                <a:solidFill>
                  <a:schemeClr val="tx1"/>
                </a:solidFill>
                <a:ea typeface="+mn-lt"/>
                <a:cs typeface="+mn-lt"/>
              </a:rPr>
              <a:t>7 </a:t>
            </a:r>
            <a:r>
              <a:rPr lang="en-US" sz="3200" dirty="0">
                <a:solidFill>
                  <a:schemeClr val="tx1"/>
                </a:solidFill>
                <a:ea typeface="+mn-lt"/>
                <a:cs typeface="+mn-lt"/>
              </a:rPr>
              <a:t>Then one of the four living creatures gave the seven angels seven golden bowls full of the wrath of God, who lives for ever and ever; </a:t>
            </a:r>
            <a:r>
              <a:rPr lang="en-US" sz="3200" b="1" baseline="30000" dirty="0">
                <a:solidFill>
                  <a:schemeClr val="tx1"/>
                </a:solidFill>
                <a:ea typeface="+mn-lt"/>
                <a:cs typeface="+mn-lt"/>
              </a:rPr>
              <a:t>8 </a:t>
            </a:r>
            <a:r>
              <a:rPr lang="en-US" sz="3200" dirty="0">
                <a:solidFill>
                  <a:schemeClr val="tx1"/>
                </a:solidFill>
                <a:ea typeface="+mn-lt"/>
                <a:cs typeface="+mn-lt"/>
              </a:rPr>
              <a:t>and the temple was filled with smoke from the glory of God and from his power, and no one could enter the temple until the seven plagues of the seven angels were ended.</a:t>
            </a:r>
            <a:endParaRPr lang="en-US" sz="3200" dirty="0">
              <a:solidFill>
                <a:schemeClr val="tx1"/>
              </a:solidFill>
            </a:endParaRPr>
          </a:p>
        </p:txBody>
      </p:sp>
      <p:sp>
        <p:nvSpPr>
          <p:cNvPr id="4" name="Footer Placeholder 3">
            <a:extLst>
              <a:ext uri="{FF2B5EF4-FFF2-40B4-BE49-F238E27FC236}">
                <a16:creationId xmlns:a16="http://schemas.microsoft.com/office/drawing/2014/main" id="{AA7EC050-E007-C968-004D-01E4BFF708FD}"/>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3301559A-84DB-32AB-970A-EBDF6758B450}"/>
              </a:ext>
            </a:extLst>
          </p:cNvPr>
          <p:cNvSpPr>
            <a:spLocks noGrp="1"/>
          </p:cNvSpPr>
          <p:nvPr>
            <p:ph type="sldNum" sz="quarter" idx="33"/>
          </p:nvPr>
        </p:nvSpPr>
        <p:spPr/>
        <p:txBody>
          <a:bodyPr/>
          <a:lstStyle/>
          <a:p>
            <a:fld id="{19B51A1E-902D-48AF-9020-955120F399B6}" type="slidenum">
              <a:rPr lang="en-US" noProof="0" smtClean="0"/>
              <a:pPr/>
              <a:t>9</a:t>
            </a:fld>
            <a:endParaRPr lang="en-US" noProof="0" dirty="0"/>
          </a:p>
        </p:txBody>
      </p:sp>
    </p:spTree>
    <p:extLst>
      <p:ext uri="{BB962C8B-B14F-4D97-AF65-F5344CB8AC3E}">
        <p14:creationId xmlns:p14="http://schemas.microsoft.com/office/powerpoint/2010/main" val="1779457945"/>
      </p:ext>
    </p:extLst>
  </p:cSld>
  <p:clrMapOvr>
    <a:masterClrMapping/>
  </p:clrMapOvr>
</p:sld>
</file>

<file path=ppt/theme/theme1.xml><?xml version="1.0" encoding="utf-8"?>
<a:theme xmlns:a="http://schemas.openxmlformats.org/drawingml/2006/main" name="Office Them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0_Bright business presentation_AAS_v3" id="{57D58BC9-3F05-45D4-81CD-7BA898B4CAAD}" vid="{0F92AA19-00D6-4C71-B13F-219D7994A0BF}"/>
    </a:ext>
  </a:extLst>
</a:theme>
</file>

<file path=ppt/theme/theme2.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89EDE6-EADC-4C51-A618-17CCFAE3C12F}">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00F07EC-B350-49E7-B6F3-FED47ED1C9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F4CCF4-D450-4896-9D26-824C258C6A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TF16411250</Template>
  <TotalTime>0</TotalTime>
  <Words>380</Words>
  <Application>Microsoft Office PowerPoint</Application>
  <PresentationFormat>Widescreen</PresentationFormat>
  <Paragraphs>95</Paragraphs>
  <Slides>19</Slides>
  <Notes>0</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View</vt:lpstr>
      <vt:lpstr>Revelation 15-16</vt:lpstr>
      <vt:lpstr>The seven seals, trumpets and bowls of wrath</vt:lpstr>
      <vt:lpstr>PowerPoint Presentation</vt:lpstr>
      <vt:lpstr>Typology in 15 and 16= Moses and the Ten Plagues</vt:lpstr>
      <vt:lpstr>The completion of God's wrath</vt:lpstr>
      <vt:lpstr>The song of Moses and the Lamb</vt:lpstr>
      <vt:lpstr>The song of Moses?</vt:lpstr>
      <vt:lpstr>Rabbinic tradition concerning Moses' future song</vt:lpstr>
      <vt:lpstr>The seven angels appear</vt:lpstr>
      <vt:lpstr>The opening of the temple before war</vt:lpstr>
      <vt:lpstr>The seven angels appear</vt:lpstr>
      <vt:lpstr>Bowls of wrath= libation bowls</vt:lpstr>
      <vt:lpstr>Libation bowls</vt:lpstr>
      <vt:lpstr>No one could enter</vt:lpstr>
      <vt:lpstr>Solomon's dedication of the temple</vt:lpstr>
      <vt:lpstr>The seven bowls of wrath</vt:lpstr>
      <vt:lpstr>The pouring of the first three bowls</vt:lpstr>
      <vt:lpstr>Pouring out of God's judgment</vt:lpstr>
      <vt:lpstr>The sun scorched people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
  <cp:lastModifiedBy/>
  <cp:revision>259</cp:revision>
  <dcterms:created xsi:type="dcterms:W3CDTF">2023-02-04T23:39:22Z</dcterms:created>
  <dcterms:modified xsi:type="dcterms:W3CDTF">2023-02-05T13:01:09Z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