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</p:sldIdLst>
  <p:sldSz cx="12192000" cy="6858000"/>
  <p:notesSz cx="6858000" cy="9144000"/>
  <p:embeddedFontLs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Calibri Light" panose="020F0302020204030204" pitchFamily="34" charset="0"/>
      <p:regular r:id="rId11"/>
      <p:italic r:id="rId12"/>
    </p:embeddedFont>
    <p:embeddedFont>
      <p:font typeface="Trajan Pro" panose="02020502050506020301" pitchFamily="18" charset="0"/>
      <p:regular r:id="rId13"/>
      <p:bold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33"/>
    <p:restoredTop sz="94674"/>
  </p:normalViewPr>
  <p:slideViewPr>
    <p:cSldViewPr snapToGrid="0" snapToObjects="1">
      <p:cViewPr varScale="1">
        <p:scale>
          <a:sx n="102" d="100"/>
          <a:sy n="102" d="100"/>
        </p:scale>
        <p:origin x="7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48FA-4048-BE41-905A-2033B571EDA6}" type="datetimeFigureOut">
              <a:rPr lang="en-US" smtClean="0"/>
              <a:t>3/12/23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BF8E-AF25-954E-9E24-A5223B246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059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48FA-4048-BE41-905A-2033B571EDA6}" type="datetimeFigureOut">
              <a:rPr lang="en-US" smtClean="0"/>
              <a:t>3/12/23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BF8E-AF25-954E-9E24-A5223B246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747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48FA-4048-BE41-905A-2033B571EDA6}" type="datetimeFigureOut">
              <a:rPr lang="en-US" smtClean="0"/>
              <a:t>3/12/23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BF8E-AF25-954E-9E24-A5223B246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31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48FA-4048-BE41-905A-2033B571EDA6}" type="datetimeFigureOut">
              <a:rPr lang="en-US" smtClean="0"/>
              <a:t>3/12/23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BF8E-AF25-954E-9E24-A5223B246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896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48FA-4048-BE41-905A-2033B571EDA6}" type="datetimeFigureOut">
              <a:rPr lang="en-US" smtClean="0"/>
              <a:t>3/12/23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BF8E-AF25-954E-9E24-A5223B246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26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48FA-4048-BE41-905A-2033B571EDA6}" type="datetimeFigureOut">
              <a:rPr lang="en-US" smtClean="0"/>
              <a:t>3/12/23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BF8E-AF25-954E-9E24-A5223B246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07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48FA-4048-BE41-905A-2033B571EDA6}" type="datetimeFigureOut">
              <a:rPr lang="en-US" smtClean="0"/>
              <a:t>3/12/23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BF8E-AF25-954E-9E24-A5223B246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07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48FA-4048-BE41-905A-2033B571EDA6}" type="datetimeFigureOut">
              <a:rPr lang="en-US" smtClean="0"/>
              <a:t>3/12/23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BF8E-AF25-954E-9E24-A5223B246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43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48FA-4048-BE41-905A-2033B571EDA6}" type="datetimeFigureOut">
              <a:rPr lang="en-US" smtClean="0"/>
              <a:t>3/12/23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BF8E-AF25-954E-9E24-A5223B246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8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48FA-4048-BE41-905A-2033B571EDA6}" type="datetimeFigureOut">
              <a:rPr lang="en-US" smtClean="0"/>
              <a:t>3/12/23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BF8E-AF25-954E-9E24-A5223B246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2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48FA-4048-BE41-905A-2033B571EDA6}" type="datetimeFigureOut">
              <a:rPr lang="en-US" smtClean="0"/>
              <a:t>3/12/23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5BF8E-AF25-954E-9E24-A5223B246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871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348FA-4048-BE41-905A-2033B571EDA6}" type="datetimeFigureOut">
              <a:rPr lang="en-US" smtClean="0"/>
              <a:t>3/12/23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5BF8E-AF25-954E-9E24-A5223B246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3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4966526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669" r="36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72519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" y="-11589"/>
            <a:ext cx="12212602" cy="68695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99812" y="2002055"/>
            <a:ext cx="997177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alpha val="80000"/>
                    </a:schemeClr>
                  </a:outerShdw>
                </a:effectLst>
                <a:latin typeface="Trajan Pro" panose="02020502050506020301" pitchFamily="18" charset="0"/>
              </a:rPr>
              <a:t>“Go and say to David, ‘Thus says the </a:t>
            </a:r>
            <a:r>
              <a:rPr lang="en-US" sz="4000" b="1" cap="small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alpha val="80000"/>
                    </a:schemeClr>
                  </a:outerShdw>
                </a:effectLst>
                <a:latin typeface="Trajan Pro" panose="02020502050506020301" pitchFamily="18" charset="0"/>
              </a:rPr>
              <a:t>Lord</a:t>
            </a:r>
            <a:r>
              <a:rPr lang="en-US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alpha val="80000"/>
                    </a:schemeClr>
                  </a:outerShdw>
                </a:effectLst>
                <a:latin typeface="Trajan Pro" panose="02020502050506020301" pitchFamily="18" charset="0"/>
              </a:rPr>
              <a:t>, Three things I offer you; choose one of them, that I may do it to you.’” </a:t>
            </a:r>
          </a:p>
          <a:p>
            <a:pPr algn="r"/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alpha val="80000"/>
                    </a:schemeClr>
                  </a:outerShdw>
                </a:effectLst>
                <a:latin typeface="Trajan Pro" panose="02020502050506020301" pitchFamily="18" charset="0"/>
              </a:rPr>
              <a:t>(1 Chronicles 21:10, ESV)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alpha val="80000"/>
                    </a:schemeClr>
                  </a:outerShdw>
                </a:effectLst>
                <a:latin typeface="Trajan Pro" panose="02020502050506020301" pitchFamily="18" charset="0"/>
                <a:ea typeface="Trajan Pro" charset="0"/>
                <a:cs typeface="Trajan Pro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153281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" y="-11589"/>
            <a:ext cx="12212602" cy="68695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3116" y="2207487"/>
            <a:ext cx="1042576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63500" dist="25400" dir="2700000" algn="tl" rotWithShape="0">
                    <a:schemeClr val="tx1">
                      <a:alpha val="80000"/>
                    </a:schemeClr>
                  </a:outerShdw>
                </a:effectLst>
                <a:latin typeface="Trajan Pro" panose="02020502050506020301" pitchFamily="18" charset="0"/>
                <a:ea typeface="Trajan Pro" charset="0"/>
                <a:cs typeface="Trajan Pro" charset="0"/>
              </a:rPr>
              <a:t>“I will not take for the Lord what is yours, nor offer burnt offerings that cost me nothing.”” </a:t>
            </a:r>
          </a:p>
          <a:p>
            <a:pPr algn="r"/>
            <a:r>
              <a:rPr lang="en-US" sz="3200" b="1" dirty="0">
                <a:solidFill>
                  <a:schemeClr val="bg1"/>
                </a:solidFill>
                <a:effectLst>
                  <a:outerShdw blurRad="63500" dist="25400" dir="2700000" algn="tl" rotWithShape="0">
                    <a:schemeClr val="tx1">
                      <a:alpha val="80000"/>
                    </a:schemeClr>
                  </a:outerShdw>
                </a:effectLst>
                <a:latin typeface="Trajan Pro" panose="02020502050506020301" pitchFamily="18" charset="0"/>
                <a:ea typeface="Trajan Pro" charset="0"/>
                <a:cs typeface="Trajan Pro" charset="0"/>
              </a:rPr>
              <a:t>(1 Chronicles 21:24, ESV) </a:t>
            </a:r>
          </a:p>
        </p:txBody>
      </p:sp>
    </p:spTree>
    <p:extLst>
      <p:ext uri="{BB962C8B-B14F-4D97-AF65-F5344CB8AC3E}">
        <p14:creationId xmlns:p14="http://schemas.microsoft.com/office/powerpoint/2010/main" val="97738491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94742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</TotalTime>
  <Words>67</Words>
  <Application>Microsoft Macintosh PowerPoint</Application>
  <PresentationFormat>Widescreen</PresentationFormat>
  <Paragraphs>4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Calibri Light</vt:lpstr>
      <vt:lpstr>Arial</vt:lpstr>
      <vt:lpstr>Trajan Pro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Creel</dc:creator>
  <cp:lastModifiedBy>Joshua Creel</cp:lastModifiedBy>
  <cp:revision>6</cp:revision>
  <dcterms:created xsi:type="dcterms:W3CDTF">2016-09-16T18:24:56Z</dcterms:created>
  <dcterms:modified xsi:type="dcterms:W3CDTF">2023-03-12T10:47:11Z</dcterms:modified>
</cp:coreProperties>
</file>