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300" r:id="rId4"/>
    <p:sldId id="308" r:id="rId5"/>
    <p:sldId id="301" r:id="rId6"/>
    <p:sldId id="302" r:id="rId7"/>
    <p:sldId id="307" r:id="rId8"/>
    <p:sldId id="304" r:id="rId9"/>
    <p:sldId id="305" r:id="rId10"/>
    <p:sldId id="30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3/19/23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4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to the </a:t>
            </a:r>
            <a:r>
              <a:rPr lang="en-US" sz="54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993D9A6D-4298-7EBE-769C-D8A386F55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069" y="4846320"/>
            <a:ext cx="18161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problem with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2FD7FD-FAE0-9238-89CB-41F58E079D21}"/>
              </a:ext>
            </a:extLst>
          </p:cNvPr>
          <p:cNvSpPr txBox="1"/>
          <p:nvPr/>
        </p:nvSpPr>
        <p:spPr>
          <a:xfrm>
            <a:off x="4947781" y="1422643"/>
            <a:ext cx="70020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Problem wasn’t with obedience! (Romans 1.5)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Jewish reliance on the Law hindered faith in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Jewish reliance on the Law led to Jews binding the Law on their Gentile brethren</a:t>
            </a:r>
          </a:p>
        </p:txBody>
      </p:sp>
    </p:spTree>
    <p:extLst>
      <p:ext uri="{BB962C8B-B14F-4D97-AF65-F5344CB8AC3E}">
        <p14:creationId xmlns:p14="http://schemas.microsoft.com/office/powerpoint/2010/main" val="2794184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93271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problem with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375149" y="1911992"/>
            <a:ext cx="944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2:17 (ESV) </a:t>
            </a:r>
          </a:p>
          <a:p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17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But if you call yourself a Jew and rely on the law and boast in God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406166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covenant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</p:spTree>
    <p:extLst>
      <p:ext uri="{BB962C8B-B14F-4D97-AF65-F5344CB8AC3E}">
        <p14:creationId xmlns:p14="http://schemas.microsoft.com/office/powerpoint/2010/main" val="23954629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covenant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195C91-FD2F-1D77-2686-EF9729886E9E}"/>
              </a:ext>
            </a:extLst>
          </p:cNvPr>
          <p:cNvSpPr/>
          <p:nvPr/>
        </p:nvSpPr>
        <p:spPr>
          <a:xfrm>
            <a:off x="5047990" y="532319"/>
            <a:ext cx="6075123" cy="5473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  <a:t>Covenant / </a:t>
            </a:r>
            <a:b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</a:br>
            <a: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  <a:t>Relationship with God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Grace / blessings come from relationship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Law = staying in covenant</a:t>
            </a:r>
          </a:p>
        </p:txBody>
      </p:sp>
    </p:spTree>
    <p:extLst>
      <p:ext uri="{BB962C8B-B14F-4D97-AF65-F5344CB8AC3E}">
        <p14:creationId xmlns:p14="http://schemas.microsoft.com/office/powerpoint/2010/main" val="33833537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covenant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444A93-DB62-F24D-60FC-C98383C82C33}"/>
              </a:ext>
            </a:extLst>
          </p:cNvPr>
          <p:cNvSpPr txBox="1"/>
          <p:nvPr/>
        </p:nvSpPr>
        <p:spPr>
          <a:xfrm>
            <a:off x="4985359" y="263047"/>
            <a:ext cx="70020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Mosaic covenant was a national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Mosaic covenant was based on grace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Keeping the covenant / Law kept one in covenant with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Forsaking the covenant / Law brought curses (i.e. out of relationship with God)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Law was important, not because it earned God’s blessings, but because it kept one in covenant</a:t>
            </a:r>
          </a:p>
        </p:txBody>
      </p:sp>
    </p:spTree>
    <p:extLst>
      <p:ext uri="{BB962C8B-B14F-4D97-AF65-F5344CB8AC3E}">
        <p14:creationId xmlns:p14="http://schemas.microsoft.com/office/powerpoint/2010/main" val="3526828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legalism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</p:spTree>
    <p:extLst>
      <p:ext uri="{BB962C8B-B14F-4D97-AF65-F5344CB8AC3E}">
        <p14:creationId xmlns:p14="http://schemas.microsoft.com/office/powerpoint/2010/main" val="165842121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legalism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8AD8-ECF7-28BA-C037-B7A9580ED225}"/>
              </a:ext>
            </a:extLst>
          </p:cNvPr>
          <p:cNvSpPr/>
          <p:nvPr/>
        </p:nvSpPr>
        <p:spPr>
          <a:xfrm>
            <a:off x="5047990" y="532319"/>
            <a:ext cx="6075123" cy="5473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  <a:t>Covenant / </a:t>
            </a:r>
            <a:b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</a:br>
            <a: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  <a:t>Relationship with God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Grace / blessings come from relationship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Law = staying in covenant</a:t>
            </a:r>
          </a:p>
        </p:txBody>
      </p:sp>
    </p:spTree>
    <p:extLst>
      <p:ext uri="{BB962C8B-B14F-4D97-AF65-F5344CB8AC3E}">
        <p14:creationId xmlns:p14="http://schemas.microsoft.com/office/powerpoint/2010/main" val="71281511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legalism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8AD8-ECF7-28BA-C037-B7A9580ED225}"/>
              </a:ext>
            </a:extLst>
          </p:cNvPr>
          <p:cNvSpPr/>
          <p:nvPr/>
        </p:nvSpPr>
        <p:spPr>
          <a:xfrm>
            <a:off x="5047990" y="532319"/>
            <a:ext cx="6075123" cy="5473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  <a:t>Covenant / </a:t>
            </a:r>
            <a:b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</a:br>
            <a:r>
              <a:rPr lang="en-US" sz="3000" b="1" dirty="0">
                <a:solidFill>
                  <a:srgbClr val="FF0000"/>
                </a:solidFill>
                <a:latin typeface="Avenir Heavy" panose="02000503020000020003" pitchFamily="2" charset="0"/>
              </a:rPr>
              <a:t>Relationship with God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Grace / blessings come from relationship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Law = people of God</a:t>
            </a:r>
          </a:p>
        </p:txBody>
      </p:sp>
    </p:spTree>
    <p:extLst>
      <p:ext uri="{BB962C8B-B14F-4D97-AF65-F5344CB8AC3E}">
        <p14:creationId xmlns:p14="http://schemas.microsoft.com/office/powerpoint/2010/main" val="13035968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legalism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the Law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3479E4-F46F-CAB3-818F-ACD3495EA2E0}"/>
              </a:ext>
            </a:extLst>
          </p:cNvPr>
          <p:cNvSpPr txBox="1"/>
          <p:nvPr/>
        </p:nvSpPr>
        <p:spPr>
          <a:xfrm>
            <a:off x="4509369" y="777909"/>
            <a:ext cx="7465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Jews did not believe that they could earn salvation, but they did believe their salvation lay in the fact that they were God’s chosen people, with God’s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Many (Pharisees in particular) viewed with contempt those who did not closely follow the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venir Book" panose="02000503020000020003" pitchFamily="2" charset="0"/>
              </a:rPr>
              <a:t>Jews viewed with contempt the Gentiles who did not have the Law.</a:t>
            </a:r>
          </a:p>
        </p:txBody>
      </p:sp>
    </p:spTree>
    <p:extLst>
      <p:ext uri="{BB962C8B-B14F-4D97-AF65-F5344CB8AC3E}">
        <p14:creationId xmlns:p14="http://schemas.microsoft.com/office/powerpoint/2010/main" val="3105187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268</Words>
  <Application>Microsoft Macintosh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Book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10</cp:revision>
  <dcterms:created xsi:type="dcterms:W3CDTF">2016-12-02T01:41:56Z</dcterms:created>
  <dcterms:modified xsi:type="dcterms:W3CDTF">2023-03-19T11:19:13Z</dcterms:modified>
</cp:coreProperties>
</file>