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4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9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7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6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C316-7C97-7F46-9A20-8BDCEA11A271}" type="datetimeFigureOut">
              <a:rPr lang="en-US" smtClean="0"/>
              <a:t>3/19/23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998A-2353-0341-9548-F0C6CB3B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6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2046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858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0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B1730C7A-516D-A587-EF5C-5B4647544586}"/>
              </a:ext>
            </a:extLst>
          </p:cNvPr>
          <p:cNvSpPr/>
          <p:nvPr/>
        </p:nvSpPr>
        <p:spPr>
          <a:xfrm>
            <a:off x="11380573" y="1297459"/>
            <a:ext cx="333632" cy="33363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6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B1730C7A-516D-A587-EF5C-5B4647544586}"/>
              </a:ext>
            </a:extLst>
          </p:cNvPr>
          <p:cNvSpPr/>
          <p:nvPr/>
        </p:nvSpPr>
        <p:spPr>
          <a:xfrm>
            <a:off x="167743" y="874549"/>
            <a:ext cx="333632" cy="33363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65ED4-E4FF-F173-D2CD-C1CD70B36FAC}"/>
              </a:ext>
            </a:extLst>
          </p:cNvPr>
          <p:cNvSpPr txBox="1"/>
          <p:nvPr/>
        </p:nvSpPr>
        <p:spPr>
          <a:xfrm>
            <a:off x="252984" y="3892687"/>
            <a:ext cx="4572000" cy="2862322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Pontus to Rome (before 49AD)</a:t>
            </a:r>
          </a:p>
        </p:txBody>
      </p:sp>
    </p:spTree>
    <p:extLst>
      <p:ext uri="{BB962C8B-B14F-4D97-AF65-F5344CB8AC3E}">
        <p14:creationId xmlns:p14="http://schemas.microsoft.com/office/powerpoint/2010/main" val="3895586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B1730C7A-516D-A587-EF5C-5B4647544586}"/>
              </a:ext>
            </a:extLst>
          </p:cNvPr>
          <p:cNvSpPr/>
          <p:nvPr/>
        </p:nvSpPr>
        <p:spPr>
          <a:xfrm>
            <a:off x="5929184" y="3777769"/>
            <a:ext cx="333632" cy="33363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D9569-9C59-C7D0-EE68-E6F762F16956}"/>
              </a:ext>
            </a:extLst>
          </p:cNvPr>
          <p:cNvSpPr txBox="1"/>
          <p:nvPr/>
        </p:nvSpPr>
        <p:spPr>
          <a:xfrm>
            <a:off x="252984" y="3892687"/>
            <a:ext cx="4572000" cy="2862322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Pontus to Rome (before 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Rome to Corinth (49AD)</a:t>
            </a:r>
          </a:p>
        </p:txBody>
      </p:sp>
    </p:spTree>
    <p:extLst>
      <p:ext uri="{BB962C8B-B14F-4D97-AF65-F5344CB8AC3E}">
        <p14:creationId xmlns:p14="http://schemas.microsoft.com/office/powerpoint/2010/main" val="2912485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B1730C7A-516D-A587-EF5C-5B4647544586}"/>
              </a:ext>
            </a:extLst>
          </p:cNvPr>
          <p:cNvSpPr/>
          <p:nvPr/>
        </p:nvSpPr>
        <p:spPr>
          <a:xfrm>
            <a:off x="8340914" y="3720619"/>
            <a:ext cx="333632" cy="33363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73B40-6C2E-D4BA-BD00-B0CCDE69C67B}"/>
              </a:ext>
            </a:extLst>
          </p:cNvPr>
          <p:cNvSpPr txBox="1"/>
          <p:nvPr/>
        </p:nvSpPr>
        <p:spPr>
          <a:xfrm>
            <a:off x="252984" y="3892687"/>
            <a:ext cx="4572000" cy="2862322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Pontus to Rome (before 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Rome to Corinth (49AD)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Corinth to Ephesus (54AD)</a:t>
            </a:r>
          </a:p>
        </p:txBody>
      </p:sp>
    </p:spTree>
    <p:extLst>
      <p:ext uri="{BB962C8B-B14F-4D97-AF65-F5344CB8AC3E}">
        <p14:creationId xmlns:p14="http://schemas.microsoft.com/office/powerpoint/2010/main" val="736168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B1730C7A-516D-A587-EF5C-5B4647544586}"/>
              </a:ext>
            </a:extLst>
          </p:cNvPr>
          <p:cNvSpPr/>
          <p:nvPr/>
        </p:nvSpPr>
        <p:spPr>
          <a:xfrm>
            <a:off x="157034" y="885979"/>
            <a:ext cx="333632" cy="33363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3657E-5FC4-4867-1419-D8C2345E800A}"/>
              </a:ext>
            </a:extLst>
          </p:cNvPr>
          <p:cNvSpPr txBox="1"/>
          <p:nvPr/>
        </p:nvSpPr>
        <p:spPr>
          <a:xfrm>
            <a:off x="252984" y="3892687"/>
            <a:ext cx="4572000" cy="2862322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Pontus to Rome (before 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Rome to Corinth (49AD)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Corinth to Ephesus (54AD)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Ephesus to Rome (before 58AD)</a:t>
            </a:r>
          </a:p>
        </p:txBody>
      </p:sp>
    </p:spTree>
    <p:extLst>
      <p:ext uri="{BB962C8B-B14F-4D97-AF65-F5344CB8AC3E}">
        <p14:creationId xmlns:p14="http://schemas.microsoft.com/office/powerpoint/2010/main" val="72873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B1730C7A-516D-A587-EF5C-5B4647544586}"/>
              </a:ext>
            </a:extLst>
          </p:cNvPr>
          <p:cNvSpPr/>
          <p:nvPr/>
        </p:nvSpPr>
        <p:spPr>
          <a:xfrm>
            <a:off x="8340914" y="3732049"/>
            <a:ext cx="333632" cy="33363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32025-A3EE-978D-BE96-2EF0D5854368}"/>
              </a:ext>
            </a:extLst>
          </p:cNvPr>
          <p:cNvSpPr txBox="1"/>
          <p:nvPr/>
        </p:nvSpPr>
        <p:spPr>
          <a:xfrm>
            <a:off x="252984" y="3892687"/>
            <a:ext cx="4572000" cy="2862322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Pontus to Rome (before 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Rome to Corinth (49AD)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Corinth to Ephesus (54AD)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Ephesus to Rome (before 58AD)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From Rome to Ephesus (before 65AD)</a:t>
            </a:r>
          </a:p>
        </p:txBody>
      </p:sp>
    </p:spTree>
    <p:extLst>
      <p:ext uri="{BB962C8B-B14F-4D97-AF65-F5344CB8AC3E}">
        <p14:creationId xmlns:p14="http://schemas.microsoft.com/office/powerpoint/2010/main" val="126138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BEA1F-BAA0-AB61-38FE-A9904419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5238" r="56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17FF3-0D52-5738-74F9-D3C8EFEA185B}"/>
              </a:ext>
            </a:extLst>
          </p:cNvPr>
          <p:cNvSpPr txBox="1"/>
          <p:nvPr/>
        </p:nvSpPr>
        <p:spPr>
          <a:xfrm>
            <a:off x="1838325" y="1680210"/>
            <a:ext cx="851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Aquila &amp; Priscilla</a:t>
            </a:r>
          </a:p>
          <a:p>
            <a:pPr algn="ctr"/>
            <a:r>
              <a:rPr lang="en-US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Leadership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0AF06-A850-9797-806C-1CBF4D48923B}"/>
              </a:ext>
            </a:extLst>
          </p:cNvPr>
          <p:cNvSpPr txBox="1"/>
          <p:nvPr/>
        </p:nvSpPr>
        <p:spPr>
          <a:xfrm>
            <a:off x="918210" y="3486537"/>
            <a:ext cx="10355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>
                <a:latin typeface="Futura" panose="020B0602020204020303" pitchFamily="34" charset="-79"/>
                <a:cs typeface="Futura" panose="020B0602020204020303" pitchFamily="34" charset="-79"/>
              </a:rPr>
              <a:t>a true team</a:t>
            </a:r>
          </a:p>
          <a:p>
            <a:pPr algn="ctr">
              <a:spcAft>
                <a:spcPts val="1800"/>
              </a:spcAft>
            </a:pPr>
            <a:r>
              <a:rPr lang="en-US" sz="3200" b="1" dirty="0">
                <a:latin typeface="Futura" panose="020B0602020204020303" pitchFamily="34" charset="-79"/>
                <a:cs typeface="Futura" panose="020B0602020204020303" pitchFamily="34" charset="-79"/>
              </a:rPr>
              <a:t>a team who was willing to be influenced</a:t>
            </a:r>
          </a:p>
          <a:p>
            <a:pPr algn="ctr">
              <a:spcAft>
                <a:spcPts val="1800"/>
              </a:spcAft>
            </a:pPr>
            <a:r>
              <a:rPr lang="en-US" sz="3200" b="1" dirty="0">
                <a:latin typeface="Futura" panose="020B0602020204020303" pitchFamily="34" charset="-79"/>
                <a:cs typeface="Futura" panose="020B0602020204020303" pitchFamily="34" charset="-79"/>
              </a:rPr>
              <a:t>a team who influenced</a:t>
            </a:r>
          </a:p>
        </p:txBody>
      </p:sp>
    </p:spTree>
    <p:extLst>
      <p:ext uri="{BB962C8B-B14F-4D97-AF65-F5344CB8AC3E}">
        <p14:creationId xmlns:p14="http://schemas.microsoft.com/office/powerpoint/2010/main" val="354991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</TotalTime>
  <Words>134</Words>
  <Application>Microsoft Macintosh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Futura Condensed ExtraBold</vt:lpstr>
      <vt:lpstr>Futura</vt:lpstr>
      <vt:lpstr>Calibri Light</vt:lpstr>
      <vt:lpstr>Arial</vt:lpstr>
      <vt:lpstr>Futura Condensed Medium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2023-03-18T20:07:16Z</dcterms:created>
  <dcterms:modified xsi:type="dcterms:W3CDTF">2023-03-19T11:20:50Z</dcterms:modified>
</cp:coreProperties>
</file>