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75" r:id="rId4"/>
    <p:sldId id="276" r:id="rId5"/>
    <p:sldId id="277" r:id="rId6"/>
    <p:sldId id="278" r:id="rId7"/>
    <p:sldId id="283" r:id="rId8"/>
    <p:sldId id="284" r:id="rId9"/>
    <p:sldId id="285" r:id="rId10"/>
    <p:sldId id="286" r:id="rId11"/>
    <p:sldId id="287" r:id="rId12"/>
    <p:sldId id="279" r:id="rId13"/>
    <p:sldId id="280" r:id="rId14"/>
    <p:sldId id="288" r:id="rId15"/>
    <p:sldId id="281" r:id="rId16"/>
    <p:sldId id="282" r:id="rId17"/>
    <p:sldId id="289" r:id="rId18"/>
    <p:sldId id="26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40"/>
    <p:restoredTop sz="94648"/>
  </p:normalViewPr>
  <p:slideViewPr>
    <p:cSldViewPr snapToGrid="0" snapToObjects="1">
      <p:cViewPr varScale="1">
        <p:scale>
          <a:sx n="96" d="100"/>
          <a:sy n="96" d="100"/>
        </p:scale>
        <p:origin x="17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6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42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2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26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8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3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5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79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05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2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84108-6F97-544F-8EE9-43532464FCAC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746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14775" y="2728912"/>
            <a:ext cx="5629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Avenir Heavy" charset="0"/>
                <a:ea typeface="Avenir Heavy" charset="0"/>
                <a:cs typeface="Avenir Heavy" charset="0"/>
              </a:rPr>
              <a:t>Paul’s letter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14775" y="3538537"/>
            <a:ext cx="5629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Avenir Heavy" charset="0"/>
                <a:ea typeface="Avenir Heavy" charset="0"/>
                <a:cs typeface="Avenir Heavy" charset="0"/>
              </a:rPr>
              <a:t>to the </a:t>
            </a:r>
            <a:r>
              <a:rPr lang="en-US" sz="54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</a:t>
            </a:r>
          </a:p>
        </p:txBody>
      </p:sp>
      <p:pic>
        <p:nvPicPr>
          <p:cNvPr id="8" name="Picture 7" descr="Qr code&#10;&#10;Description automatically generated">
            <a:extLst>
              <a:ext uri="{FF2B5EF4-FFF2-40B4-BE49-F238E27FC236}">
                <a16:creationId xmlns:a16="http://schemas.microsoft.com/office/drawing/2014/main" id="{993D9A6D-4298-7EBE-769C-D8A386F55B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5069" y="4846320"/>
            <a:ext cx="1816100" cy="181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148879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the gospel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 1.1-17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251460" y="234134"/>
            <a:ext cx="119405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Romans 1:1–5 (ESV) </a:t>
            </a:r>
          </a:p>
          <a:p>
            <a:r>
              <a:rPr lang="en-US" sz="3000" baseline="30000" dirty="0"/>
              <a:t>1</a:t>
            </a:r>
            <a:r>
              <a:rPr lang="en-US" sz="3000" dirty="0"/>
              <a:t>Paul, a servant of Christ Jesus, </a:t>
            </a:r>
            <a:r>
              <a:rPr lang="en-US" sz="3000" dirty="0">
                <a:solidFill>
                  <a:srgbClr val="FF0000"/>
                </a:solidFill>
              </a:rPr>
              <a:t>called to be an apostle, set apart for the gospel of God</a:t>
            </a:r>
            <a:r>
              <a:rPr lang="en-US" sz="3000" dirty="0"/>
              <a:t>, </a:t>
            </a:r>
          </a:p>
          <a:p>
            <a:r>
              <a:rPr lang="en-US" sz="3000" baseline="30000" dirty="0"/>
              <a:t>2</a:t>
            </a:r>
            <a:r>
              <a:rPr lang="en-US" sz="3000" dirty="0"/>
              <a:t>which he </a:t>
            </a:r>
            <a:r>
              <a:rPr lang="en-US" sz="3000" dirty="0">
                <a:solidFill>
                  <a:srgbClr val="00B0F0"/>
                </a:solidFill>
              </a:rPr>
              <a:t>promised beforehand through his prophets </a:t>
            </a:r>
            <a:r>
              <a:rPr lang="en-US" sz="3000" dirty="0"/>
              <a:t>in the holy Scriptures, </a:t>
            </a:r>
          </a:p>
          <a:p>
            <a:r>
              <a:rPr lang="en-US" sz="3000" baseline="30000" dirty="0"/>
              <a:t>3</a:t>
            </a:r>
            <a:r>
              <a:rPr lang="en-US" sz="3000" dirty="0"/>
              <a:t>concerning his Son, who was </a:t>
            </a:r>
            <a:r>
              <a:rPr lang="en-US" sz="3000" dirty="0">
                <a:solidFill>
                  <a:srgbClr val="92D050"/>
                </a:solidFill>
              </a:rPr>
              <a:t>descended from David according to the flesh </a:t>
            </a:r>
          </a:p>
          <a:p>
            <a:r>
              <a:rPr lang="en-US" sz="3000" baseline="30000" dirty="0"/>
              <a:t>4</a:t>
            </a:r>
            <a:r>
              <a:rPr lang="en-US" sz="3000" dirty="0"/>
              <a:t>and was declared to be the </a:t>
            </a:r>
            <a:r>
              <a:rPr lang="en-US" sz="3000" dirty="0">
                <a:solidFill>
                  <a:srgbClr val="FFFF00"/>
                </a:solidFill>
              </a:rPr>
              <a:t>Son of God in power according to the Spirit of holiness</a:t>
            </a:r>
            <a:r>
              <a:rPr lang="en-US" sz="3000" dirty="0"/>
              <a:t> by his resurrection from the dead, Jesus Christ our Lord, </a:t>
            </a:r>
          </a:p>
          <a:p>
            <a:r>
              <a:rPr lang="en-US" sz="3000" baseline="30000" dirty="0"/>
              <a:t>5</a:t>
            </a:r>
            <a:r>
              <a:rPr lang="en-US" sz="3000" dirty="0"/>
              <a:t>through whom we have received grace and apostleship to bring about the obedience of faith for the sake of his name among all the nations, </a:t>
            </a:r>
          </a:p>
        </p:txBody>
      </p:sp>
    </p:spTree>
    <p:extLst>
      <p:ext uri="{BB962C8B-B14F-4D97-AF65-F5344CB8AC3E}">
        <p14:creationId xmlns:p14="http://schemas.microsoft.com/office/powerpoint/2010/main" val="288029748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the gospel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 1.1-17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251460" y="234134"/>
            <a:ext cx="119405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Romans 1:1–5 (ESV) </a:t>
            </a:r>
          </a:p>
          <a:p>
            <a:r>
              <a:rPr lang="en-US" sz="3000" baseline="30000" dirty="0"/>
              <a:t>1</a:t>
            </a:r>
            <a:r>
              <a:rPr lang="en-US" sz="3000" dirty="0"/>
              <a:t>Paul, a servant of Christ Jesus, </a:t>
            </a:r>
            <a:r>
              <a:rPr lang="en-US" sz="3000" dirty="0">
                <a:solidFill>
                  <a:srgbClr val="FF0000"/>
                </a:solidFill>
              </a:rPr>
              <a:t>called to be an apostle, set apart for the gospel of God</a:t>
            </a:r>
            <a:r>
              <a:rPr lang="en-US" sz="3000" dirty="0"/>
              <a:t>, </a:t>
            </a:r>
          </a:p>
          <a:p>
            <a:r>
              <a:rPr lang="en-US" sz="3000" baseline="30000" dirty="0"/>
              <a:t>2</a:t>
            </a:r>
            <a:r>
              <a:rPr lang="en-US" sz="3000" dirty="0"/>
              <a:t>which he </a:t>
            </a:r>
            <a:r>
              <a:rPr lang="en-US" sz="3000" dirty="0">
                <a:solidFill>
                  <a:srgbClr val="00B0F0"/>
                </a:solidFill>
              </a:rPr>
              <a:t>promised beforehand through his prophets </a:t>
            </a:r>
            <a:r>
              <a:rPr lang="en-US" sz="3000" dirty="0"/>
              <a:t>in the holy Scriptures, </a:t>
            </a:r>
          </a:p>
          <a:p>
            <a:r>
              <a:rPr lang="en-US" sz="3000" baseline="30000" dirty="0"/>
              <a:t>3</a:t>
            </a:r>
            <a:r>
              <a:rPr lang="en-US" sz="3000" dirty="0"/>
              <a:t>concerning his Son, who was </a:t>
            </a:r>
            <a:r>
              <a:rPr lang="en-US" sz="3000" dirty="0">
                <a:solidFill>
                  <a:srgbClr val="92D050"/>
                </a:solidFill>
              </a:rPr>
              <a:t>descended from David according to the flesh </a:t>
            </a:r>
          </a:p>
          <a:p>
            <a:r>
              <a:rPr lang="en-US" sz="3000" baseline="30000" dirty="0"/>
              <a:t>4</a:t>
            </a:r>
            <a:r>
              <a:rPr lang="en-US" sz="3000" dirty="0"/>
              <a:t>and was declared to be the </a:t>
            </a:r>
            <a:r>
              <a:rPr lang="en-US" sz="3000" dirty="0">
                <a:solidFill>
                  <a:srgbClr val="FFFF00"/>
                </a:solidFill>
              </a:rPr>
              <a:t>Son of God in power according to the Spirit of holiness</a:t>
            </a:r>
            <a:r>
              <a:rPr lang="en-US" sz="3000" dirty="0"/>
              <a:t> by his resurrection from the dead, Jesus Christ our Lord, </a:t>
            </a:r>
          </a:p>
          <a:p>
            <a:r>
              <a:rPr lang="en-US" sz="3000" baseline="30000" dirty="0"/>
              <a:t>5</a:t>
            </a:r>
            <a:r>
              <a:rPr lang="en-US" sz="3000" dirty="0"/>
              <a:t>through whom we have received grace and apostleship to bring about the </a:t>
            </a:r>
            <a:r>
              <a:rPr lang="en-US" sz="3000" dirty="0">
                <a:solidFill>
                  <a:srgbClr val="FF0000"/>
                </a:solidFill>
              </a:rPr>
              <a:t>obedience of faith for the sake of his name among all the nations</a:t>
            </a:r>
            <a:r>
              <a:rPr lang="en-US" sz="3000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2976877682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the gospel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 1.1-17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251460" y="1366897"/>
            <a:ext cx="119405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Romans 1:6–7 (ESV) </a:t>
            </a:r>
          </a:p>
          <a:p>
            <a:r>
              <a:rPr lang="en-US" sz="3200" baseline="30000" dirty="0"/>
              <a:t>6</a:t>
            </a:r>
            <a:r>
              <a:rPr lang="en-US" sz="3200" dirty="0"/>
              <a:t>including you who are called to belong to Jesus Christ, </a:t>
            </a:r>
          </a:p>
          <a:p>
            <a:r>
              <a:rPr lang="en-US" sz="3200" baseline="30000" dirty="0"/>
              <a:t>7</a:t>
            </a:r>
            <a:r>
              <a:rPr lang="en-US" sz="3200" dirty="0"/>
              <a:t>To all those in Rome who are loved by God and called to be saints: Grace to you and peace from God our Father and the Lord Jesus Christ.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4FC694-E798-208B-447D-FBC666EC02A2}"/>
              </a:ext>
            </a:extLst>
          </p:cNvPr>
          <p:cNvCxnSpPr/>
          <p:nvPr/>
        </p:nvCxnSpPr>
        <p:spPr>
          <a:xfrm>
            <a:off x="4240696" y="2358887"/>
            <a:ext cx="88789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6D705C0-4490-1A32-CBE5-EA7CB5A8925E}"/>
              </a:ext>
            </a:extLst>
          </p:cNvPr>
          <p:cNvCxnSpPr>
            <a:cxnSpLocks/>
          </p:cNvCxnSpPr>
          <p:nvPr/>
        </p:nvCxnSpPr>
        <p:spPr>
          <a:xfrm>
            <a:off x="5286376" y="2816087"/>
            <a:ext cx="98190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1EBA9F-F8EC-E544-F255-4C34699D54EA}"/>
              </a:ext>
            </a:extLst>
          </p:cNvPr>
          <p:cNvCxnSpPr>
            <a:cxnSpLocks/>
          </p:cNvCxnSpPr>
          <p:nvPr/>
        </p:nvCxnSpPr>
        <p:spPr>
          <a:xfrm>
            <a:off x="10307709" y="2842591"/>
            <a:ext cx="98190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5614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the gospel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 1.1-17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251460" y="0"/>
            <a:ext cx="119405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Romans 1:8–12 (ESV) </a:t>
            </a:r>
          </a:p>
          <a:p>
            <a:r>
              <a:rPr lang="en-US" sz="2800" baseline="30000" dirty="0"/>
              <a:t>8</a:t>
            </a:r>
            <a:r>
              <a:rPr lang="en-US" sz="2800" dirty="0"/>
              <a:t>First, I thank my God through Jesus Christ for all of you, because your faith is proclaimed in all the world. </a:t>
            </a:r>
          </a:p>
          <a:p>
            <a:r>
              <a:rPr lang="en-US" sz="2800" baseline="30000" dirty="0"/>
              <a:t>9</a:t>
            </a:r>
            <a:r>
              <a:rPr lang="en-US" sz="2800" dirty="0"/>
              <a:t>For God is my witness, whom I serve with my spirit in the gospel of his Son, that without ceasing I mention you </a:t>
            </a:r>
          </a:p>
          <a:p>
            <a:r>
              <a:rPr lang="en-US" sz="2800" baseline="30000" dirty="0"/>
              <a:t>10</a:t>
            </a:r>
            <a:r>
              <a:rPr lang="en-US" sz="2800" dirty="0"/>
              <a:t>always in my prayers, asking that somehow by God’s will I may now at last succeed in coming to you. </a:t>
            </a:r>
          </a:p>
          <a:p>
            <a:r>
              <a:rPr lang="en-US" sz="2800" baseline="30000" dirty="0"/>
              <a:t>11</a:t>
            </a:r>
            <a:r>
              <a:rPr lang="en-US" sz="2800" dirty="0"/>
              <a:t>For I long to see you, that I may impart to you some spiritual gift to strengthen you— </a:t>
            </a:r>
          </a:p>
          <a:p>
            <a:r>
              <a:rPr lang="en-US" sz="2800" baseline="30000" dirty="0"/>
              <a:t>12</a:t>
            </a:r>
            <a:r>
              <a:rPr lang="en-US" sz="2800" dirty="0"/>
              <a:t>that is, that we may be mutually encouraged by each other’s faith, both yours and mine. </a:t>
            </a:r>
          </a:p>
        </p:txBody>
      </p:sp>
    </p:spTree>
    <p:extLst>
      <p:ext uri="{BB962C8B-B14F-4D97-AF65-F5344CB8AC3E}">
        <p14:creationId xmlns:p14="http://schemas.microsoft.com/office/powerpoint/2010/main" val="2504618566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the gospel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 1.1-17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251460" y="0"/>
            <a:ext cx="119405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Romans 1:8–12 (ESV) </a:t>
            </a:r>
          </a:p>
          <a:p>
            <a:r>
              <a:rPr lang="en-US" sz="2800" baseline="30000" dirty="0"/>
              <a:t>8</a:t>
            </a:r>
            <a:r>
              <a:rPr lang="en-US" sz="2800" dirty="0"/>
              <a:t>First, I thank my God through Jesus Christ for all of you, because your faith is proclaimed in all the world. </a:t>
            </a:r>
          </a:p>
          <a:p>
            <a:r>
              <a:rPr lang="en-US" sz="2800" baseline="30000" dirty="0"/>
              <a:t>9</a:t>
            </a:r>
            <a:r>
              <a:rPr lang="en-US" sz="2800" dirty="0"/>
              <a:t>For God is my witness, whom I serve with my spirit in the gospel of his Son, that without ceasing I mention you </a:t>
            </a:r>
          </a:p>
          <a:p>
            <a:r>
              <a:rPr lang="en-US" sz="2800" baseline="30000" dirty="0"/>
              <a:t>10</a:t>
            </a:r>
            <a:r>
              <a:rPr lang="en-US" sz="2800" dirty="0"/>
              <a:t>always in my prayers, asking that somehow by God’s will I may now at last succeed in coming to you. </a:t>
            </a:r>
          </a:p>
          <a:p>
            <a:r>
              <a:rPr lang="en-US" sz="2800" baseline="30000" dirty="0"/>
              <a:t>11</a:t>
            </a:r>
            <a:r>
              <a:rPr lang="en-US" sz="2800" dirty="0"/>
              <a:t>For I long to see you, that I may impart to you some spiritual gift to strengthen you— </a:t>
            </a:r>
          </a:p>
          <a:p>
            <a:r>
              <a:rPr lang="en-US" sz="2800" baseline="30000" dirty="0"/>
              <a:t>12</a:t>
            </a:r>
            <a:r>
              <a:rPr lang="en-US" sz="2800" dirty="0"/>
              <a:t>that is, </a:t>
            </a:r>
            <a:r>
              <a:rPr lang="en-US" sz="2800" dirty="0">
                <a:solidFill>
                  <a:srgbClr val="FFFF00"/>
                </a:solidFill>
              </a:rPr>
              <a:t>that we may be mutually encouraged by each other’s faith</a:t>
            </a:r>
            <a:r>
              <a:rPr lang="en-US" sz="2800" dirty="0"/>
              <a:t>, both yours and mine. </a:t>
            </a:r>
          </a:p>
        </p:txBody>
      </p:sp>
    </p:spTree>
    <p:extLst>
      <p:ext uri="{BB962C8B-B14F-4D97-AF65-F5344CB8AC3E}">
        <p14:creationId xmlns:p14="http://schemas.microsoft.com/office/powerpoint/2010/main" val="4019167885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the gospel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 1.1-17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251460" y="513977"/>
            <a:ext cx="1194054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Romans 1:13–15 (ESV) </a:t>
            </a:r>
          </a:p>
          <a:p>
            <a:r>
              <a:rPr lang="en-US" sz="3200" baseline="30000" dirty="0"/>
              <a:t>13</a:t>
            </a:r>
            <a:r>
              <a:rPr lang="en-US" sz="3200" dirty="0"/>
              <a:t>I do not want you to be unaware, brothers, that I have often intended to come to you (but thus far have been prevented), in order that I may reap some harvest among you as well as among the rest of the Gentiles. </a:t>
            </a:r>
          </a:p>
          <a:p>
            <a:r>
              <a:rPr lang="en-US" sz="3200" baseline="30000" dirty="0"/>
              <a:t>14</a:t>
            </a:r>
            <a:r>
              <a:rPr lang="en-US" sz="3200" dirty="0"/>
              <a:t>I am under obligation both to Greeks and to barbarians, both to the wise and to the foolish. </a:t>
            </a:r>
          </a:p>
          <a:p>
            <a:r>
              <a:rPr lang="en-US" sz="3200" baseline="30000" dirty="0"/>
              <a:t>15</a:t>
            </a:r>
            <a:r>
              <a:rPr lang="en-US" sz="3200" dirty="0"/>
              <a:t>So I am eager to preach the gospel to you also who are in Rome. </a:t>
            </a:r>
          </a:p>
        </p:txBody>
      </p:sp>
    </p:spTree>
    <p:extLst>
      <p:ext uri="{BB962C8B-B14F-4D97-AF65-F5344CB8AC3E}">
        <p14:creationId xmlns:p14="http://schemas.microsoft.com/office/powerpoint/2010/main" val="3816024368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the gospel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 1.1-17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251460" y="1020711"/>
            <a:ext cx="119405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Romans 1:16–17 (ESV) </a:t>
            </a:r>
          </a:p>
          <a:p>
            <a:r>
              <a:rPr lang="en-US" sz="3200" baseline="30000" dirty="0"/>
              <a:t>16</a:t>
            </a:r>
            <a:r>
              <a:rPr lang="en-US" sz="3200" dirty="0"/>
              <a:t>For I am not ashamed of the gospel, for it is the power of God for salvation to everyone who believes, to the Jew first and also to the Greek. </a:t>
            </a:r>
          </a:p>
          <a:p>
            <a:r>
              <a:rPr lang="en-US" sz="3200" baseline="30000" dirty="0"/>
              <a:t>17</a:t>
            </a:r>
            <a:r>
              <a:rPr lang="en-US" sz="3200" dirty="0"/>
              <a:t>For in it the righteousness of God is revealed from faith for faith, as it is written, “The righteous shall live by faith.” </a:t>
            </a:r>
          </a:p>
        </p:txBody>
      </p:sp>
    </p:spTree>
    <p:extLst>
      <p:ext uri="{BB962C8B-B14F-4D97-AF65-F5344CB8AC3E}">
        <p14:creationId xmlns:p14="http://schemas.microsoft.com/office/powerpoint/2010/main" val="3127266250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the gospel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 1.1-17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251460" y="1020711"/>
            <a:ext cx="119405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Romans 1:16–17 (ESV) </a:t>
            </a:r>
          </a:p>
          <a:p>
            <a:r>
              <a:rPr lang="en-US" sz="3200" baseline="30000" dirty="0"/>
              <a:t>16</a:t>
            </a:r>
            <a:r>
              <a:rPr lang="en-US" sz="3200" dirty="0"/>
              <a:t>For I am not ashamed of the gospel, for it is the power of God for salvation to everyone who believes, to the Jew first and also to the Greek. </a:t>
            </a:r>
          </a:p>
          <a:p>
            <a:r>
              <a:rPr lang="en-US" sz="3200" baseline="30000" dirty="0"/>
              <a:t>17</a:t>
            </a:r>
            <a:r>
              <a:rPr lang="en-US" sz="3200" dirty="0"/>
              <a:t>For in it the </a:t>
            </a:r>
            <a:r>
              <a:rPr lang="en-US" sz="3200" dirty="0">
                <a:solidFill>
                  <a:srgbClr val="FF0000"/>
                </a:solidFill>
              </a:rPr>
              <a:t>righteousness of God is revealed </a:t>
            </a:r>
            <a:r>
              <a:rPr lang="en-US" sz="3200" dirty="0"/>
              <a:t>from faith for faith, as it is written, “The righteous shall live by faith.” </a:t>
            </a:r>
          </a:p>
        </p:txBody>
      </p:sp>
    </p:spTree>
    <p:extLst>
      <p:ext uri="{BB962C8B-B14F-4D97-AF65-F5344CB8AC3E}">
        <p14:creationId xmlns:p14="http://schemas.microsoft.com/office/powerpoint/2010/main" val="3238180002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932713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the gospel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 1.1-17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579121" y="897196"/>
            <a:ext cx="11612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venir Book" panose="02000503020000020003" pitchFamily="2" charset="0"/>
              </a:rPr>
              <a:t>Ephesians 1:1–2 (ESV) </a:t>
            </a:r>
          </a:p>
          <a:p>
            <a:r>
              <a:rPr lang="en-US" sz="3200" baseline="30000" dirty="0">
                <a:latin typeface="Avenir Book" panose="02000503020000020003" pitchFamily="2" charset="0"/>
              </a:rPr>
              <a:t>1</a:t>
            </a:r>
            <a:r>
              <a:rPr lang="en-US" sz="3200" dirty="0">
                <a:latin typeface="Avenir Book" panose="02000503020000020003" pitchFamily="2" charset="0"/>
              </a:rPr>
              <a:t> Paul, an apostle of Christ Jesus by the will of God, To the saints who are in Ephesus, and are faithful in Christ Jesus: 2 Grace to you and peace from God our Father and the Lord Jesus Christ. </a:t>
            </a:r>
          </a:p>
        </p:txBody>
      </p:sp>
    </p:spTree>
    <p:extLst>
      <p:ext uri="{BB962C8B-B14F-4D97-AF65-F5344CB8AC3E}">
        <p14:creationId xmlns:p14="http://schemas.microsoft.com/office/powerpoint/2010/main" val="12940616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the gospel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 1.1-17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579121" y="897196"/>
            <a:ext cx="11612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venir Book" panose="02000503020000020003" pitchFamily="2" charset="0"/>
              </a:rPr>
              <a:t>Philippians 1:1–2 (ESV) </a:t>
            </a:r>
          </a:p>
          <a:p>
            <a:r>
              <a:rPr lang="en-US" sz="3200" baseline="30000" dirty="0">
                <a:latin typeface="Avenir Book" panose="02000503020000020003" pitchFamily="2" charset="0"/>
              </a:rPr>
              <a:t>1</a:t>
            </a:r>
            <a:r>
              <a:rPr lang="en-US" sz="3200" dirty="0">
                <a:latin typeface="Avenir Book" panose="02000503020000020003" pitchFamily="2" charset="0"/>
              </a:rPr>
              <a:t> Paul and Timothy, servants of Christ Jesus, To all the saints in Christ Jesus who are at Philippi, with the overseers and deacons: </a:t>
            </a:r>
            <a:r>
              <a:rPr lang="en-US" sz="3200" baseline="30000" dirty="0">
                <a:latin typeface="Avenir Book" panose="02000503020000020003" pitchFamily="2" charset="0"/>
              </a:rPr>
              <a:t>2</a:t>
            </a:r>
            <a:r>
              <a:rPr lang="en-US" sz="3200" dirty="0">
                <a:latin typeface="Avenir Book" panose="02000503020000020003" pitchFamily="2" charset="0"/>
              </a:rPr>
              <a:t> Grace to you and peace from God our Father and the Lord Jesus Christ. </a:t>
            </a:r>
          </a:p>
        </p:txBody>
      </p:sp>
    </p:spTree>
    <p:extLst>
      <p:ext uri="{BB962C8B-B14F-4D97-AF65-F5344CB8AC3E}">
        <p14:creationId xmlns:p14="http://schemas.microsoft.com/office/powerpoint/2010/main" val="2752448898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the gospel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 1.1-17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579121" y="897196"/>
            <a:ext cx="11612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venir Book" panose="02000503020000020003" pitchFamily="2" charset="0"/>
              </a:rPr>
              <a:t>Colossians 1:1–2 (ESV) </a:t>
            </a:r>
          </a:p>
          <a:p>
            <a:r>
              <a:rPr lang="en-US" sz="3200" baseline="30000" dirty="0">
                <a:latin typeface="Avenir Book" panose="02000503020000020003" pitchFamily="2" charset="0"/>
              </a:rPr>
              <a:t>1</a:t>
            </a:r>
            <a:r>
              <a:rPr lang="en-US" sz="3200" dirty="0">
                <a:latin typeface="Avenir Book" panose="02000503020000020003" pitchFamily="2" charset="0"/>
              </a:rPr>
              <a:t> Paul, an apostle of Christ Jesus by the will of God, and Timothy our brother, </a:t>
            </a:r>
            <a:r>
              <a:rPr lang="en-US" sz="3200" baseline="30000" dirty="0">
                <a:latin typeface="Avenir Book" panose="02000503020000020003" pitchFamily="2" charset="0"/>
              </a:rPr>
              <a:t>2</a:t>
            </a:r>
            <a:r>
              <a:rPr lang="en-US" sz="3200" dirty="0">
                <a:latin typeface="Avenir Book" panose="02000503020000020003" pitchFamily="2" charset="0"/>
              </a:rPr>
              <a:t> To the saints and faithful brothers in Christ at Colossae: Grace to you and peace from God our Father. </a:t>
            </a:r>
          </a:p>
        </p:txBody>
      </p:sp>
    </p:spTree>
    <p:extLst>
      <p:ext uri="{BB962C8B-B14F-4D97-AF65-F5344CB8AC3E}">
        <p14:creationId xmlns:p14="http://schemas.microsoft.com/office/powerpoint/2010/main" val="3891707290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the gospel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 1.1-17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579121" y="897196"/>
            <a:ext cx="116128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venir Book" panose="02000503020000020003" pitchFamily="2" charset="0"/>
              </a:rPr>
              <a:t>1 Thessalonians 1:1 (ESV) </a:t>
            </a:r>
          </a:p>
          <a:p>
            <a:r>
              <a:rPr lang="en-US" sz="3200" baseline="30000" dirty="0">
                <a:latin typeface="Avenir Book" panose="02000503020000020003" pitchFamily="2" charset="0"/>
              </a:rPr>
              <a:t>1</a:t>
            </a:r>
            <a:r>
              <a:rPr lang="en-US" sz="3200" dirty="0">
                <a:latin typeface="Avenir Book" panose="02000503020000020003" pitchFamily="2" charset="0"/>
              </a:rPr>
              <a:t> Paul, Silvanus, and Timothy, To the church of the Thessalonians in God the Father and the Lord Jesus Christ: Grace to you and peace. </a:t>
            </a:r>
          </a:p>
        </p:txBody>
      </p:sp>
    </p:spTree>
    <p:extLst>
      <p:ext uri="{BB962C8B-B14F-4D97-AF65-F5344CB8AC3E}">
        <p14:creationId xmlns:p14="http://schemas.microsoft.com/office/powerpoint/2010/main" val="426772878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the gospel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 1.1-17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251460" y="234134"/>
            <a:ext cx="119405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Romans 1:1–5 (ESV) </a:t>
            </a:r>
          </a:p>
          <a:p>
            <a:r>
              <a:rPr lang="en-US" sz="3000" baseline="30000" dirty="0"/>
              <a:t>1</a:t>
            </a:r>
            <a:r>
              <a:rPr lang="en-US" sz="3000" dirty="0"/>
              <a:t>Paul, a servant of Christ Jesus, called to be an apostle, set apart for the gospel of God, </a:t>
            </a:r>
          </a:p>
          <a:p>
            <a:r>
              <a:rPr lang="en-US" sz="3000" baseline="30000" dirty="0"/>
              <a:t>2</a:t>
            </a:r>
            <a:r>
              <a:rPr lang="en-US" sz="3000" dirty="0"/>
              <a:t>which he promised beforehand through his prophets in the holy Scriptures, </a:t>
            </a:r>
          </a:p>
          <a:p>
            <a:r>
              <a:rPr lang="en-US" sz="3000" baseline="30000" dirty="0"/>
              <a:t>3</a:t>
            </a:r>
            <a:r>
              <a:rPr lang="en-US" sz="3000" dirty="0"/>
              <a:t>concerning his Son, who was descended from David according to the flesh </a:t>
            </a:r>
          </a:p>
          <a:p>
            <a:r>
              <a:rPr lang="en-US" sz="3000" baseline="30000" dirty="0"/>
              <a:t>4</a:t>
            </a:r>
            <a:r>
              <a:rPr lang="en-US" sz="3000" dirty="0"/>
              <a:t>and was declared to be the Son of God in power according to the Spirit of holiness by his resurrection from the dead, Jesus Christ our Lord, </a:t>
            </a:r>
          </a:p>
          <a:p>
            <a:r>
              <a:rPr lang="en-US" sz="3000" baseline="30000" dirty="0"/>
              <a:t>5</a:t>
            </a:r>
            <a:r>
              <a:rPr lang="en-US" sz="3000" dirty="0"/>
              <a:t>through whom we have received grace and apostleship to bring about the obedience of faith for the sake of his name among all the nations, </a:t>
            </a:r>
          </a:p>
        </p:txBody>
      </p:sp>
    </p:spTree>
    <p:extLst>
      <p:ext uri="{BB962C8B-B14F-4D97-AF65-F5344CB8AC3E}">
        <p14:creationId xmlns:p14="http://schemas.microsoft.com/office/powerpoint/2010/main" val="3199198363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the gospel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 1.1-17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251460" y="234134"/>
            <a:ext cx="119405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Romans 1:1–5 (ESV) </a:t>
            </a:r>
          </a:p>
          <a:p>
            <a:r>
              <a:rPr lang="en-US" sz="3000" baseline="30000" dirty="0"/>
              <a:t>1</a:t>
            </a:r>
            <a:r>
              <a:rPr lang="en-US" sz="3000" dirty="0"/>
              <a:t>Paul, a servant of Christ Jesus, </a:t>
            </a:r>
            <a:r>
              <a:rPr lang="en-US" sz="3000" dirty="0">
                <a:solidFill>
                  <a:srgbClr val="FF0000"/>
                </a:solidFill>
              </a:rPr>
              <a:t>called to be an apostle, set apart for the gospel of God</a:t>
            </a:r>
            <a:r>
              <a:rPr lang="en-US" sz="3000" dirty="0"/>
              <a:t>, </a:t>
            </a:r>
          </a:p>
          <a:p>
            <a:r>
              <a:rPr lang="en-US" sz="3000" baseline="30000" dirty="0"/>
              <a:t>2</a:t>
            </a:r>
            <a:r>
              <a:rPr lang="en-US" sz="3000" dirty="0"/>
              <a:t>which he promised beforehand through his prophets in the holy Scriptures, </a:t>
            </a:r>
          </a:p>
          <a:p>
            <a:r>
              <a:rPr lang="en-US" sz="3000" baseline="30000" dirty="0"/>
              <a:t>3</a:t>
            </a:r>
            <a:r>
              <a:rPr lang="en-US" sz="3000" dirty="0"/>
              <a:t>concerning his Son, who was descended from David according to the flesh </a:t>
            </a:r>
          </a:p>
          <a:p>
            <a:r>
              <a:rPr lang="en-US" sz="3000" baseline="30000" dirty="0"/>
              <a:t>4</a:t>
            </a:r>
            <a:r>
              <a:rPr lang="en-US" sz="3000" dirty="0"/>
              <a:t>and was declared to be the Son of God in power according to the Spirit of holiness by his resurrection from the dead, Jesus Christ our Lord, </a:t>
            </a:r>
          </a:p>
          <a:p>
            <a:r>
              <a:rPr lang="en-US" sz="3000" baseline="30000" dirty="0"/>
              <a:t>5</a:t>
            </a:r>
            <a:r>
              <a:rPr lang="en-US" sz="3000" dirty="0"/>
              <a:t>through whom we have received grace and apostleship to bring about the obedience of faith for the sake of his name among all the nations, </a:t>
            </a:r>
          </a:p>
        </p:txBody>
      </p:sp>
    </p:spTree>
    <p:extLst>
      <p:ext uri="{BB962C8B-B14F-4D97-AF65-F5344CB8AC3E}">
        <p14:creationId xmlns:p14="http://schemas.microsoft.com/office/powerpoint/2010/main" val="1344976277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the gospel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 1.1-17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251460" y="234134"/>
            <a:ext cx="119405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Romans 1:1–5 (ESV) </a:t>
            </a:r>
          </a:p>
          <a:p>
            <a:r>
              <a:rPr lang="en-US" sz="3000" baseline="30000" dirty="0"/>
              <a:t>1</a:t>
            </a:r>
            <a:r>
              <a:rPr lang="en-US" sz="3000" dirty="0"/>
              <a:t>Paul, a servant of Christ Jesus, </a:t>
            </a:r>
            <a:r>
              <a:rPr lang="en-US" sz="3000" dirty="0">
                <a:solidFill>
                  <a:srgbClr val="FF0000"/>
                </a:solidFill>
              </a:rPr>
              <a:t>called to be an apostle, set apart for the gospel of God</a:t>
            </a:r>
            <a:r>
              <a:rPr lang="en-US" sz="3000" dirty="0"/>
              <a:t>, </a:t>
            </a:r>
          </a:p>
          <a:p>
            <a:r>
              <a:rPr lang="en-US" sz="3000" baseline="30000" dirty="0"/>
              <a:t>2</a:t>
            </a:r>
            <a:r>
              <a:rPr lang="en-US" sz="3000" dirty="0"/>
              <a:t>which he </a:t>
            </a:r>
            <a:r>
              <a:rPr lang="en-US" sz="3000" dirty="0">
                <a:solidFill>
                  <a:srgbClr val="00B0F0"/>
                </a:solidFill>
              </a:rPr>
              <a:t>promised beforehand through his prophets </a:t>
            </a:r>
            <a:r>
              <a:rPr lang="en-US" sz="3000" dirty="0"/>
              <a:t>in the holy Scriptures, </a:t>
            </a:r>
          </a:p>
          <a:p>
            <a:r>
              <a:rPr lang="en-US" sz="3000" baseline="30000" dirty="0"/>
              <a:t>3</a:t>
            </a:r>
            <a:r>
              <a:rPr lang="en-US" sz="3000" dirty="0"/>
              <a:t>concerning his Son, who was descended from David according to the flesh </a:t>
            </a:r>
          </a:p>
          <a:p>
            <a:r>
              <a:rPr lang="en-US" sz="3000" baseline="30000" dirty="0"/>
              <a:t>4</a:t>
            </a:r>
            <a:r>
              <a:rPr lang="en-US" sz="3000" dirty="0"/>
              <a:t>and was declared to be the Son of God in power according to the Spirit of holiness by his resurrection from the dead, Jesus Christ our Lord, </a:t>
            </a:r>
          </a:p>
          <a:p>
            <a:r>
              <a:rPr lang="en-US" sz="3000" baseline="30000" dirty="0"/>
              <a:t>5</a:t>
            </a:r>
            <a:r>
              <a:rPr lang="en-US" sz="3000" dirty="0"/>
              <a:t>through whom we have received grace and apostleship to bring about the obedience of faith for the sake of his name among all the nations, </a:t>
            </a:r>
          </a:p>
        </p:txBody>
      </p:sp>
    </p:spTree>
    <p:extLst>
      <p:ext uri="{BB962C8B-B14F-4D97-AF65-F5344CB8AC3E}">
        <p14:creationId xmlns:p14="http://schemas.microsoft.com/office/powerpoint/2010/main" val="3133056350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the gospel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 1.1-17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251460" y="234134"/>
            <a:ext cx="119405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Romans 1:1–5 (ESV) </a:t>
            </a:r>
          </a:p>
          <a:p>
            <a:r>
              <a:rPr lang="en-US" sz="3000" baseline="30000" dirty="0"/>
              <a:t>1</a:t>
            </a:r>
            <a:r>
              <a:rPr lang="en-US" sz="3000" dirty="0"/>
              <a:t>Paul, a servant of Christ Jesus, </a:t>
            </a:r>
            <a:r>
              <a:rPr lang="en-US" sz="3000" dirty="0">
                <a:solidFill>
                  <a:srgbClr val="FF0000"/>
                </a:solidFill>
              </a:rPr>
              <a:t>called to be an apostle, set apart for the gospel of God</a:t>
            </a:r>
            <a:r>
              <a:rPr lang="en-US" sz="3000" dirty="0"/>
              <a:t>, </a:t>
            </a:r>
          </a:p>
          <a:p>
            <a:r>
              <a:rPr lang="en-US" sz="3000" baseline="30000" dirty="0"/>
              <a:t>2</a:t>
            </a:r>
            <a:r>
              <a:rPr lang="en-US" sz="3000" dirty="0"/>
              <a:t>which he </a:t>
            </a:r>
            <a:r>
              <a:rPr lang="en-US" sz="3000" dirty="0">
                <a:solidFill>
                  <a:srgbClr val="00B0F0"/>
                </a:solidFill>
              </a:rPr>
              <a:t>promised beforehand through his prophets </a:t>
            </a:r>
            <a:r>
              <a:rPr lang="en-US" sz="3000" dirty="0"/>
              <a:t>in the holy Scriptures, </a:t>
            </a:r>
          </a:p>
          <a:p>
            <a:r>
              <a:rPr lang="en-US" sz="3000" baseline="30000" dirty="0"/>
              <a:t>3</a:t>
            </a:r>
            <a:r>
              <a:rPr lang="en-US" sz="3000" dirty="0"/>
              <a:t>concerning his Son, who was </a:t>
            </a:r>
            <a:r>
              <a:rPr lang="en-US" sz="3000" dirty="0">
                <a:solidFill>
                  <a:srgbClr val="92D050"/>
                </a:solidFill>
              </a:rPr>
              <a:t>descended from David according to the flesh </a:t>
            </a:r>
          </a:p>
          <a:p>
            <a:r>
              <a:rPr lang="en-US" sz="3000" baseline="30000" dirty="0"/>
              <a:t>4</a:t>
            </a:r>
            <a:r>
              <a:rPr lang="en-US" sz="3000" dirty="0"/>
              <a:t>and was declared to be the Son of God in power according to the Spirit of holiness by his resurrection from the dead, Jesus Christ our Lord, </a:t>
            </a:r>
          </a:p>
          <a:p>
            <a:r>
              <a:rPr lang="en-US" sz="3000" baseline="30000" dirty="0"/>
              <a:t>5</a:t>
            </a:r>
            <a:r>
              <a:rPr lang="en-US" sz="3000" dirty="0"/>
              <a:t>through whom we have received grace and apostleship to bring about the obedience of faith for the sake of his name among all the nations, </a:t>
            </a:r>
          </a:p>
        </p:txBody>
      </p:sp>
    </p:spTree>
    <p:extLst>
      <p:ext uri="{BB962C8B-B14F-4D97-AF65-F5344CB8AC3E}">
        <p14:creationId xmlns:p14="http://schemas.microsoft.com/office/powerpoint/2010/main" val="3982166758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1381</TotalTime>
  <Words>1388</Words>
  <Application>Microsoft Macintosh PowerPoint</Application>
  <PresentationFormat>Widescreen</PresentationFormat>
  <Paragraphs>103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Avenir Book</vt:lpstr>
      <vt:lpstr>Avenir Heavy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7</cp:revision>
  <dcterms:created xsi:type="dcterms:W3CDTF">2016-12-02T01:41:56Z</dcterms:created>
  <dcterms:modified xsi:type="dcterms:W3CDTF">2023-03-08T21:37:55Z</dcterms:modified>
</cp:coreProperties>
</file>