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7" r:id="rId3"/>
    <p:sldId id="282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78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7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4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0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5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3/5/23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5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3/5/23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3/5/23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9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3/5/23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9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3/5/23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8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3/5/23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8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021DC-10D1-6041-933B-EC0AC02CB889}" type="datetimeFigureOut">
              <a:rPr lang="en-US" smtClean="0"/>
              <a:t>3/5/23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96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66090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28A742-8939-87A0-733E-3C59072025D6}"/>
              </a:ext>
            </a:extLst>
          </p:cNvPr>
          <p:cNvSpPr txBox="1"/>
          <p:nvPr/>
        </p:nvSpPr>
        <p:spPr>
          <a:xfrm>
            <a:off x="560070" y="1131570"/>
            <a:ext cx="923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God’s Covenant In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9A9B76-9EF4-DB85-AAF8-1FDD157937CA}"/>
              </a:ext>
            </a:extLst>
          </p:cNvPr>
          <p:cNvSpPr txBox="1"/>
          <p:nvPr/>
        </p:nvSpPr>
        <p:spPr>
          <a:xfrm>
            <a:off x="560070" y="1986764"/>
            <a:ext cx="92354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entury Gothic" panose="020B0502020202020204" pitchFamily="34" charset="0"/>
              </a:rPr>
              <a:t>Ratified by blood (Matthew 26.27-28)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entury Gothic" panose="020B0502020202020204" pitchFamily="34" charset="0"/>
              </a:rPr>
              <a:t>Entered through faith and baptism (Galatians 3.26-29)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entury Gothic" panose="020B0502020202020204" pitchFamily="34" charset="0"/>
              </a:rPr>
              <a:t>Must be kept (Galatians 5.16ff)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82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8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D59C6E7-968C-8A32-D326-49DAE7FE8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33ECE3-A922-742B-06AD-0E43D57A3F3E}"/>
              </a:ext>
            </a:extLst>
          </p:cNvPr>
          <p:cNvSpPr txBox="1"/>
          <p:nvPr/>
        </p:nvSpPr>
        <p:spPr>
          <a:xfrm>
            <a:off x="2549610" y="2644170"/>
            <a:ext cx="7092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Understanding “Covenant”</a:t>
            </a:r>
            <a:endParaRPr lang="en-US" sz="4800" dirty="0">
              <a:solidFill>
                <a:schemeClr val="accent5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1462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28A742-8939-87A0-733E-3C59072025D6}"/>
              </a:ext>
            </a:extLst>
          </p:cNvPr>
          <p:cNvSpPr txBox="1"/>
          <p:nvPr/>
        </p:nvSpPr>
        <p:spPr>
          <a:xfrm>
            <a:off x="560070" y="560070"/>
            <a:ext cx="923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What Is A Covenant?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9A9B76-9EF4-DB85-AAF8-1FDD157937CA}"/>
              </a:ext>
            </a:extLst>
          </p:cNvPr>
          <p:cNvSpPr txBox="1"/>
          <p:nvPr/>
        </p:nvSpPr>
        <p:spPr>
          <a:xfrm>
            <a:off x="560070" y="1986764"/>
            <a:ext cx="9235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“a superior (God) binding Himself to an inferior (man), promising wondrous blessings (grace) for keeping the covenant (faithful obedience)”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65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74B91FE1-D76E-3DF5-0D16-87F661FD3E6C}"/>
              </a:ext>
            </a:extLst>
          </p:cNvPr>
          <p:cNvSpPr/>
          <p:nvPr/>
        </p:nvSpPr>
        <p:spPr>
          <a:xfrm>
            <a:off x="628651" y="3348990"/>
            <a:ext cx="5295900" cy="3509010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Moses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24909B1-744B-E90D-28E4-3F84E775D580}"/>
              </a:ext>
            </a:extLst>
          </p:cNvPr>
          <p:cNvSpPr/>
          <p:nvPr/>
        </p:nvSpPr>
        <p:spPr>
          <a:xfrm>
            <a:off x="6267450" y="3348990"/>
            <a:ext cx="5295900" cy="3509010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Christ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73F60-D990-2E88-6668-A4A78CF68C4C}"/>
              </a:ext>
            </a:extLst>
          </p:cNvPr>
          <p:cNvSpPr txBox="1"/>
          <p:nvPr/>
        </p:nvSpPr>
        <p:spPr>
          <a:xfrm>
            <a:off x="535305" y="1040130"/>
            <a:ext cx="1112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How Many Covenants?</a:t>
            </a:r>
          </a:p>
        </p:txBody>
      </p:sp>
    </p:spTree>
    <p:extLst>
      <p:ext uri="{BB962C8B-B14F-4D97-AF65-F5344CB8AC3E}">
        <p14:creationId xmlns:p14="http://schemas.microsoft.com/office/powerpoint/2010/main" val="2365272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74B91FE1-D76E-3DF5-0D16-87F661FD3E6C}"/>
              </a:ext>
            </a:extLst>
          </p:cNvPr>
          <p:cNvSpPr/>
          <p:nvPr/>
        </p:nvSpPr>
        <p:spPr>
          <a:xfrm>
            <a:off x="4337684" y="3348990"/>
            <a:ext cx="3516631" cy="3509010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Moses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24909B1-744B-E90D-28E4-3F84E775D580}"/>
              </a:ext>
            </a:extLst>
          </p:cNvPr>
          <p:cNvSpPr/>
          <p:nvPr/>
        </p:nvSpPr>
        <p:spPr>
          <a:xfrm>
            <a:off x="8233410" y="3348990"/>
            <a:ext cx="3516630" cy="3509010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Christ</a:t>
            </a: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661B2986-2257-33EF-5F6F-9F8954B7C8FB}"/>
              </a:ext>
            </a:extLst>
          </p:cNvPr>
          <p:cNvSpPr/>
          <p:nvPr/>
        </p:nvSpPr>
        <p:spPr>
          <a:xfrm>
            <a:off x="441958" y="3348990"/>
            <a:ext cx="3516631" cy="350901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Abraham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50DF8-E391-99F8-75F1-C3D6DDE314A6}"/>
              </a:ext>
            </a:extLst>
          </p:cNvPr>
          <p:cNvSpPr txBox="1"/>
          <p:nvPr/>
        </p:nvSpPr>
        <p:spPr>
          <a:xfrm>
            <a:off x="535305" y="1040130"/>
            <a:ext cx="1112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How Many Covenants?</a:t>
            </a:r>
          </a:p>
        </p:txBody>
      </p:sp>
    </p:spTree>
    <p:extLst>
      <p:ext uri="{BB962C8B-B14F-4D97-AF65-F5344CB8AC3E}">
        <p14:creationId xmlns:p14="http://schemas.microsoft.com/office/powerpoint/2010/main" val="2023875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74B91FE1-D76E-3DF5-0D16-87F661FD3E6C}"/>
              </a:ext>
            </a:extLst>
          </p:cNvPr>
          <p:cNvSpPr/>
          <p:nvPr/>
        </p:nvSpPr>
        <p:spPr>
          <a:xfrm>
            <a:off x="441958" y="3348990"/>
            <a:ext cx="11308082" cy="3509010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50DF8-E391-99F8-75F1-C3D6DDE314A6}"/>
              </a:ext>
            </a:extLst>
          </p:cNvPr>
          <p:cNvSpPr txBox="1"/>
          <p:nvPr/>
        </p:nvSpPr>
        <p:spPr>
          <a:xfrm>
            <a:off x="535305" y="1040130"/>
            <a:ext cx="1112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How Many Covenants?</a:t>
            </a:r>
          </a:p>
        </p:txBody>
      </p:sp>
    </p:spTree>
    <p:extLst>
      <p:ext uri="{BB962C8B-B14F-4D97-AF65-F5344CB8AC3E}">
        <p14:creationId xmlns:p14="http://schemas.microsoft.com/office/powerpoint/2010/main" val="2590411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74B91FE1-D76E-3DF5-0D16-87F661FD3E6C}"/>
              </a:ext>
            </a:extLst>
          </p:cNvPr>
          <p:cNvSpPr/>
          <p:nvPr/>
        </p:nvSpPr>
        <p:spPr>
          <a:xfrm>
            <a:off x="441958" y="3348990"/>
            <a:ext cx="11308082" cy="3509010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50DF8-E391-99F8-75F1-C3D6DDE314A6}"/>
              </a:ext>
            </a:extLst>
          </p:cNvPr>
          <p:cNvSpPr txBox="1"/>
          <p:nvPr/>
        </p:nvSpPr>
        <p:spPr>
          <a:xfrm>
            <a:off x="535305" y="1040130"/>
            <a:ext cx="1112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How Many Covenants?</a:t>
            </a:r>
          </a:p>
        </p:txBody>
      </p:sp>
    </p:spTree>
    <p:extLst>
      <p:ext uri="{BB962C8B-B14F-4D97-AF65-F5344CB8AC3E}">
        <p14:creationId xmlns:p14="http://schemas.microsoft.com/office/powerpoint/2010/main" val="2546019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74B91FE1-D76E-3DF5-0D16-87F661FD3E6C}"/>
              </a:ext>
            </a:extLst>
          </p:cNvPr>
          <p:cNvSpPr/>
          <p:nvPr/>
        </p:nvSpPr>
        <p:spPr>
          <a:xfrm>
            <a:off x="4337684" y="3348990"/>
            <a:ext cx="3516631" cy="3509010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Moses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24909B1-744B-E90D-28E4-3F84E775D580}"/>
              </a:ext>
            </a:extLst>
          </p:cNvPr>
          <p:cNvSpPr/>
          <p:nvPr/>
        </p:nvSpPr>
        <p:spPr>
          <a:xfrm>
            <a:off x="8233410" y="3348990"/>
            <a:ext cx="3516630" cy="3509010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Christ</a:t>
            </a: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661B2986-2257-33EF-5F6F-9F8954B7C8FB}"/>
              </a:ext>
            </a:extLst>
          </p:cNvPr>
          <p:cNvSpPr/>
          <p:nvPr/>
        </p:nvSpPr>
        <p:spPr>
          <a:xfrm>
            <a:off x="441958" y="3348990"/>
            <a:ext cx="3516631" cy="350901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Abraham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50DF8-E391-99F8-75F1-C3D6DDE314A6}"/>
              </a:ext>
            </a:extLst>
          </p:cNvPr>
          <p:cNvSpPr txBox="1"/>
          <p:nvPr/>
        </p:nvSpPr>
        <p:spPr>
          <a:xfrm>
            <a:off x="535305" y="1040130"/>
            <a:ext cx="1112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How Many Covenants?</a:t>
            </a:r>
          </a:p>
        </p:txBody>
      </p:sp>
    </p:spTree>
    <p:extLst>
      <p:ext uri="{BB962C8B-B14F-4D97-AF65-F5344CB8AC3E}">
        <p14:creationId xmlns:p14="http://schemas.microsoft.com/office/powerpoint/2010/main" val="1729758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99AC20-3B06-9929-B58C-B4176BD50061}"/>
              </a:ext>
            </a:extLst>
          </p:cNvPr>
          <p:cNvSpPr txBox="1"/>
          <p:nvPr/>
        </p:nvSpPr>
        <p:spPr>
          <a:xfrm>
            <a:off x="5105398" y="4725710"/>
            <a:ext cx="172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TUTOR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2F2582-7678-2C7F-3EC6-C884884A22FE}"/>
              </a:ext>
            </a:extLst>
          </p:cNvPr>
          <p:cNvSpPr txBox="1"/>
          <p:nvPr/>
        </p:nvSpPr>
        <p:spPr>
          <a:xfrm>
            <a:off x="5191125" y="1954530"/>
            <a:ext cx="172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PROMISE</a:t>
            </a:r>
          </a:p>
        </p:txBody>
      </p:sp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74B91FE1-D76E-3DF5-0D16-87F661FD3E6C}"/>
              </a:ext>
            </a:extLst>
          </p:cNvPr>
          <p:cNvSpPr/>
          <p:nvPr/>
        </p:nvSpPr>
        <p:spPr>
          <a:xfrm>
            <a:off x="1674493" y="3936385"/>
            <a:ext cx="3516632" cy="2571750"/>
          </a:xfrm>
          <a:prstGeom prst="round2SameRect">
            <a:avLst>
              <a:gd name="adj1" fmla="val 16667"/>
              <a:gd name="adj2" fmla="val 12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Moses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24909B1-744B-E90D-28E4-3F84E775D580}"/>
              </a:ext>
            </a:extLst>
          </p:cNvPr>
          <p:cNvSpPr/>
          <p:nvPr/>
        </p:nvSpPr>
        <p:spPr>
          <a:xfrm>
            <a:off x="7000877" y="1014770"/>
            <a:ext cx="3516630" cy="5843230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Christ</a:t>
            </a: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661B2986-2257-33EF-5F6F-9F8954B7C8FB}"/>
              </a:ext>
            </a:extLst>
          </p:cNvPr>
          <p:cNvSpPr/>
          <p:nvPr/>
        </p:nvSpPr>
        <p:spPr>
          <a:xfrm>
            <a:off x="1674494" y="1114425"/>
            <a:ext cx="3516631" cy="2571750"/>
          </a:xfrm>
          <a:prstGeom prst="round2SameRect">
            <a:avLst>
              <a:gd name="adj1" fmla="val 16667"/>
              <a:gd name="adj2" fmla="val 1244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Abraham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50DF8-E391-99F8-75F1-C3D6DDE314A6}"/>
              </a:ext>
            </a:extLst>
          </p:cNvPr>
          <p:cNvSpPr txBox="1"/>
          <p:nvPr/>
        </p:nvSpPr>
        <p:spPr>
          <a:xfrm>
            <a:off x="535304" y="91440"/>
            <a:ext cx="1112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Our Covenant Is Greater!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0FB193-FF13-9604-0B87-E4D7D03C8D2C}"/>
              </a:ext>
            </a:extLst>
          </p:cNvPr>
          <p:cNvCxnSpPr>
            <a:stCxn id="5" idx="0"/>
          </p:cNvCxnSpPr>
          <p:nvPr/>
        </p:nvCxnSpPr>
        <p:spPr>
          <a:xfrm>
            <a:off x="5191125" y="2400300"/>
            <a:ext cx="17240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EE3805-EF3A-AC56-C08D-A153C34BC2E5}"/>
              </a:ext>
            </a:extLst>
          </p:cNvPr>
          <p:cNvCxnSpPr/>
          <p:nvPr/>
        </p:nvCxnSpPr>
        <p:spPr>
          <a:xfrm>
            <a:off x="5191125" y="5193030"/>
            <a:ext cx="17240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915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201</TotalTime>
  <Words>104</Words>
  <Application>Microsoft Macintosh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4</cp:revision>
  <dcterms:created xsi:type="dcterms:W3CDTF">2023-02-17T17:08:39Z</dcterms:created>
  <dcterms:modified xsi:type="dcterms:W3CDTF">2023-03-05T11:56:37Z</dcterms:modified>
</cp:coreProperties>
</file>