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259" r:id="rId3"/>
    <p:sldId id="330" r:id="rId4"/>
    <p:sldId id="334" r:id="rId5"/>
    <p:sldId id="331" r:id="rId6"/>
    <p:sldId id="335" r:id="rId7"/>
    <p:sldId id="332" r:id="rId8"/>
    <p:sldId id="336" r:id="rId9"/>
    <p:sldId id="333" r:id="rId10"/>
    <p:sldId id="337" r:id="rId11"/>
    <p:sldId id="262" r:id="rId12"/>
  </p:sldIdLst>
  <p:sldSz cx="12192000" cy="6858000"/>
  <p:notesSz cx="6858000" cy="9144000"/>
  <p:embeddedFontLst>
    <p:embeddedFont>
      <p:font typeface="Avenir Book" panose="02000503020000020003" pitchFamily="2" charset="0"/>
      <p:regular r:id="rId13"/>
      <p:italic r:id="rId14"/>
    </p:embeddedFont>
    <p:embeddedFont>
      <p:font typeface="Avenir Heavy" panose="02000503020000020003" pitchFamily="2" charset="0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40"/>
    <p:restoredTop sz="94721"/>
  </p:normalViewPr>
  <p:slideViewPr>
    <p:cSldViewPr snapToGrid="0" snapToObjects="1">
      <p:cViewPr varScale="1">
        <p:scale>
          <a:sx n="96" d="100"/>
          <a:sy n="96" d="100"/>
        </p:scale>
        <p:origin x="176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4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2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2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8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3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5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7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0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2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84108-6F97-544F-8EE9-43532464FCAC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74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4775" y="2728912"/>
            <a:ext cx="562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venir Heavy" charset="0"/>
                <a:ea typeface="Avenir Heavy" charset="0"/>
                <a:cs typeface="Avenir Heavy" charset="0"/>
              </a:rPr>
              <a:t>Paul’s letter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4775" y="3538537"/>
            <a:ext cx="562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venir Heavy" charset="0"/>
                <a:ea typeface="Avenir Heavy" charset="0"/>
                <a:cs typeface="Avenir Heavy" charset="0"/>
              </a:rPr>
              <a:t>to the </a:t>
            </a:r>
            <a:r>
              <a:rPr lang="en-US" sz="54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ROMANS</a:t>
            </a:r>
          </a:p>
        </p:txBody>
      </p:sp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993D9A6D-4298-7EBE-769C-D8A386F55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069" y="4846320"/>
            <a:ext cx="18161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4887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there is now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no condemnation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1286371" y="545870"/>
            <a:ext cx="10214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We have a new dominant principle in our lives </a:t>
            </a:r>
            <a:r>
              <a:rPr lang="en-US" sz="3200" dirty="0">
                <a:solidFill>
                  <a:srgbClr val="FF0000"/>
                </a:solidFill>
                <a:latin typeface="Avenir Book" panose="02000503020000020003" pitchFamily="2" charset="0"/>
              </a:rPr>
              <a:t>(Romans 8.2)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Jesus has fulfilled the righteous requirement of the Law </a:t>
            </a:r>
            <a:r>
              <a:rPr lang="en-US" sz="3200" dirty="0">
                <a:solidFill>
                  <a:srgbClr val="FF0000"/>
                </a:solidFill>
                <a:latin typeface="Avenir Book" panose="02000503020000020003" pitchFamily="2" charset="0"/>
              </a:rPr>
              <a:t>(Romans 8.3-4)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We now walk according to the Spirit and not according to the flesh </a:t>
            </a:r>
            <a:r>
              <a:rPr lang="en-US" sz="3200" dirty="0">
                <a:solidFill>
                  <a:srgbClr val="FF0000"/>
                </a:solidFill>
                <a:latin typeface="Avenir Book" panose="02000503020000020003" pitchFamily="2" charset="0"/>
              </a:rPr>
              <a:t>(Romans 8.5-8)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God’s Spirit now dwells within us </a:t>
            </a:r>
            <a:r>
              <a:rPr lang="en-US" sz="3200" dirty="0">
                <a:solidFill>
                  <a:srgbClr val="FF0000"/>
                </a:solidFill>
                <a:latin typeface="Avenir Book" panose="02000503020000020003" pitchFamily="2" charset="0"/>
              </a:rPr>
              <a:t>(Romans 8.9-11)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Application: we are debtors to live by the Spirit and not the flesh </a:t>
            </a:r>
            <a:r>
              <a:rPr lang="en-US" sz="3200" dirty="0">
                <a:solidFill>
                  <a:srgbClr val="FF0000"/>
                </a:solidFill>
                <a:latin typeface="Avenir Book" panose="02000503020000020003" pitchFamily="2" charset="0"/>
              </a:rPr>
              <a:t>(Romans 8.12-17)</a:t>
            </a:r>
          </a:p>
        </p:txBody>
      </p:sp>
    </p:spTree>
    <p:extLst>
      <p:ext uri="{BB962C8B-B14F-4D97-AF65-F5344CB8AC3E}">
        <p14:creationId xmlns:p14="http://schemas.microsoft.com/office/powerpoint/2010/main" val="38658814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93271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there is now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no condemnation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1286371" y="545870"/>
            <a:ext cx="10214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We have a new dominant principle in our lives </a:t>
            </a:r>
            <a:r>
              <a:rPr lang="en-US" sz="3200" dirty="0">
                <a:solidFill>
                  <a:srgbClr val="FF0000"/>
                </a:solidFill>
                <a:latin typeface="Avenir Book" panose="02000503020000020003" pitchFamily="2" charset="0"/>
              </a:rPr>
              <a:t>(Romans 8.2)</a:t>
            </a:r>
          </a:p>
        </p:txBody>
      </p:sp>
    </p:spTree>
    <p:extLst>
      <p:ext uri="{BB962C8B-B14F-4D97-AF65-F5344CB8AC3E}">
        <p14:creationId xmlns:p14="http://schemas.microsoft.com/office/powerpoint/2010/main" val="1294061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there is now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no condemnation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3682A-C144-6EE3-4BBF-EF3236B2BE23}"/>
              </a:ext>
            </a:extLst>
          </p:cNvPr>
          <p:cNvSpPr txBox="1"/>
          <p:nvPr/>
        </p:nvSpPr>
        <p:spPr>
          <a:xfrm>
            <a:off x="1263041" y="1163272"/>
            <a:ext cx="107765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Romans 8:1–2 (ESV) </a:t>
            </a:r>
          </a:p>
          <a:p>
            <a:r>
              <a:rPr lang="en-US" sz="3200" u="none" strike="noStrike" baseline="30000" dirty="0">
                <a:effectLst/>
                <a:latin typeface="Century Gothic" panose="020B0502020202020204" pitchFamily="34" charset="0"/>
              </a:rPr>
              <a:t>1</a:t>
            </a:r>
            <a:r>
              <a:rPr lang="en-US" sz="3200" u="none" strike="noStrike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3200" dirty="0">
                <a:effectLst/>
                <a:latin typeface="Century Gothic" panose="020B0502020202020204" pitchFamily="34" charset="0"/>
              </a:rPr>
              <a:t>There is therefore now </a:t>
            </a:r>
            <a:r>
              <a:rPr lang="en-US" sz="3200" dirty="0">
                <a:solidFill>
                  <a:srgbClr val="00B0F0"/>
                </a:solidFill>
                <a:effectLst/>
                <a:latin typeface="Century Gothic" panose="020B0502020202020204" pitchFamily="34" charset="0"/>
              </a:rPr>
              <a:t>no condemnation for those who are in Christ Jesus</a:t>
            </a:r>
            <a:r>
              <a:rPr lang="en-US" sz="3200" dirty="0">
                <a:effectLst/>
                <a:latin typeface="Century Gothic" panose="020B0502020202020204" pitchFamily="34" charset="0"/>
              </a:rPr>
              <a:t>. </a:t>
            </a:r>
            <a:r>
              <a:rPr lang="en-US" sz="3200" u="none" strike="noStrike" baseline="30000" dirty="0">
                <a:effectLst/>
                <a:latin typeface="Century Gothic" panose="020B0502020202020204" pitchFamily="34" charset="0"/>
              </a:rPr>
              <a:t>2</a:t>
            </a:r>
            <a:r>
              <a:rPr lang="en-US" sz="3200" u="none" strike="noStrike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3200" dirty="0">
                <a:effectLst/>
                <a:latin typeface="Century Gothic" panose="020B0502020202020204" pitchFamily="34" charset="0"/>
              </a:rPr>
              <a:t>For the law of the Spirit of life has set you free in Christ Jesus from the law of sin and death.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155819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there is now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no condemnation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1286371" y="545870"/>
            <a:ext cx="10214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We have a new dominant principle in our lives </a:t>
            </a:r>
            <a:r>
              <a:rPr lang="en-US" sz="3200" dirty="0">
                <a:solidFill>
                  <a:srgbClr val="FF0000"/>
                </a:solidFill>
                <a:latin typeface="Avenir Book" panose="02000503020000020003" pitchFamily="2" charset="0"/>
              </a:rPr>
              <a:t>(Romans 8.2)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Jesus has fulfilled the righteous requirement of the Law </a:t>
            </a:r>
            <a:r>
              <a:rPr lang="en-US" sz="3200" dirty="0">
                <a:solidFill>
                  <a:srgbClr val="FF0000"/>
                </a:solidFill>
                <a:latin typeface="Avenir Book" panose="02000503020000020003" pitchFamily="2" charset="0"/>
              </a:rPr>
              <a:t>(Romans 8.3-4)</a:t>
            </a:r>
          </a:p>
        </p:txBody>
      </p:sp>
    </p:spTree>
    <p:extLst>
      <p:ext uri="{BB962C8B-B14F-4D97-AF65-F5344CB8AC3E}">
        <p14:creationId xmlns:p14="http://schemas.microsoft.com/office/powerpoint/2010/main" val="2701008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there is now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no condemnation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3682A-C144-6EE3-4BBF-EF3236B2BE23}"/>
              </a:ext>
            </a:extLst>
          </p:cNvPr>
          <p:cNvSpPr txBox="1"/>
          <p:nvPr/>
        </p:nvSpPr>
        <p:spPr>
          <a:xfrm>
            <a:off x="1263041" y="897196"/>
            <a:ext cx="107765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Romans 8:3–4 (ESV) </a:t>
            </a:r>
          </a:p>
          <a:p>
            <a:r>
              <a:rPr lang="en-US" sz="3200" baseline="30000" dirty="0">
                <a:latin typeface="Century Gothic" panose="020B0502020202020204" pitchFamily="34" charset="0"/>
              </a:rPr>
              <a:t>3</a:t>
            </a:r>
            <a:r>
              <a:rPr lang="en-US" sz="3200" dirty="0">
                <a:latin typeface="Century Gothic" panose="020B0502020202020204" pitchFamily="34" charset="0"/>
              </a:rPr>
              <a:t> For </a:t>
            </a:r>
            <a:r>
              <a:rPr lang="en-US" sz="3200" dirty="0">
                <a:solidFill>
                  <a:srgbClr val="00B0F0"/>
                </a:solidFill>
                <a:latin typeface="Century Gothic" panose="020B0502020202020204" pitchFamily="34" charset="0"/>
              </a:rPr>
              <a:t>God has done </a:t>
            </a:r>
            <a:r>
              <a:rPr lang="en-US" sz="3200" dirty="0">
                <a:latin typeface="Century Gothic" panose="020B0502020202020204" pitchFamily="34" charset="0"/>
              </a:rPr>
              <a:t>what the law, weakened by the flesh, could not do. By sending his own Son in the likeness of sinful flesh and for sin, he condemned sin in the flesh, </a:t>
            </a:r>
            <a:r>
              <a:rPr lang="en-US" sz="3200" baseline="30000" dirty="0">
                <a:latin typeface="Century Gothic" panose="020B0502020202020204" pitchFamily="34" charset="0"/>
              </a:rPr>
              <a:t>4</a:t>
            </a:r>
            <a:r>
              <a:rPr lang="en-US" sz="3200" dirty="0">
                <a:latin typeface="Century Gothic" panose="020B0502020202020204" pitchFamily="34" charset="0"/>
              </a:rPr>
              <a:t> in order that the righteous requirement of the law might be fulfilled in us, who walk not according to the flesh but according to the Spirit. </a:t>
            </a:r>
          </a:p>
        </p:txBody>
      </p:sp>
    </p:spTree>
    <p:extLst>
      <p:ext uri="{BB962C8B-B14F-4D97-AF65-F5344CB8AC3E}">
        <p14:creationId xmlns:p14="http://schemas.microsoft.com/office/powerpoint/2010/main" val="170741887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there is now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no condemnation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1286371" y="545870"/>
            <a:ext cx="10214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We have a new dominant principle in our lives </a:t>
            </a:r>
            <a:r>
              <a:rPr lang="en-US" sz="3200" dirty="0">
                <a:solidFill>
                  <a:srgbClr val="FF0000"/>
                </a:solidFill>
                <a:latin typeface="Avenir Book" panose="02000503020000020003" pitchFamily="2" charset="0"/>
              </a:rPr>
              <a:t>(Romans 8.2)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Jesus has fulfilled the righteous requirement of the Law </a:t>
            </a:r>
            <a:r>
              <a:rPr lang="en-US" sz="3200" dirty="0">
                <a:solidFill>
                  <a:srgbClr val="FF0000"/>
                </a:solidFill>
                <a:latin typeface="Avenir Book" panose="02000503020000020003" pitchFamily="2" charset="0"/>
              </a:rPr>
              <a:t>(Romans 8.3-4)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We now walk according to the Spirit and not according to the flesh </a:t>
            </a:r>
            <a:r>
              <a:rPr lang="en-US" sz="3200" dirty="0">
                <a:solidFill>
                  <a:srgbClr val="FF0000"/>
                </a:solidFill>
                <a:latin typeface="Avenir Book" panose="02000503020000020003" pitchFamily="2" charset="0"/>
              </a:rPr>
              <a:t>(Romans 8.5-8)</a:t>
            </a:r>
          </a:p>
        </p:txBody>
      </p:sp>
    </p:spTree>
    <p:extLst>
      <p:ext uri="{BB962C8B-B14F-4D97-AF65-F5344CB8AC3E}">
        <p14:creationId xmlns:p14="http://schemas.microsoft.com/office/powerpoint/2010/main" val="2868810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there is now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no condemnation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3682A-C144-6EE3-4BBF-EF3236B2BE23}"/>
              </a:ext>
            </a:extLst>
          </p:cNvPr>
          <p:cNvSpPr txBox="1"/>
          <p:nvPr/>
        </p:nvSpPr>
        <p:spPr>
          <a:xfrm>
            <a:off x="1263041" y="383128"/>
            <a:ext cx="107765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Romans 8:5–8 (ESV) </a:t>
            </a:r>
          </a:p>
          <a:p>
            <a:r>
              <a:rPr lang="en-US" sz="3200" baseline="30000" dirty="0">
                <a:latin typeface="Century Gothic" panose="020B0502020202020204" pitchFamily="34" charset="0"/>
              </a:rPr>
              <a:t>5</a:t>
            </a:r>
            <a:r>
              <a:rPr lang="en-US" sz="3200" dirty="0">
                <a:latin typeface="Century Gothic" panose="020B0502020202020204" pitchFamily="34" charset="0"/>
              </a:rPr>
              <a:t> For those who live according to the flesh set their minds on the things of the flesh, but </a:t>
            </a:r>
            <a:r>
              <a:rPr lang="en-US" sz="3200" dirty="0">
                <a:solidFill>
                  <a:srgbClr val="00B0F0"/>
                </a:solidFill>
                <a:latin typeface="Century Gothic" panose="020B0502020202020204" pitchFamily="34" charset="0"/>
              </a:rPr>
              <a:t>those who live according to the Spirit set their minds on the things of the Spirit</a:t>
            </a:r>
            <a:r>
              <a:rPr lang="en-US" sz="3200" dirty="0">
                <a:latin typeface="Century Gothic" panose="020B0502020202020204" pitchFamily="34" charset="0"/>
              </a:rPr>
              <a:t>. </a:t>
            </a:r>
            <a:r>
              <a:rPr lang="en-US" sz="3200" baseline="30000" dirty="0">
                <a:latin typeface="Century Gothic" panose="020B0502020202020204" pitchFamily="34" charset="0"/>
              </a:rPr>
              <a:t>6</a:t>
            </a:r>
            <a:r>
              <a:rPr lang="en-US" sz="3200" dirty="0">
                <a:latin typeface="Century Gothic" panose="020B0502020202020204" pitchFamily="34" charset="0"/>
              </a:rPr>
              <a:t> For to set the mind on the flesh is death, but to set the mind on the Spirit is life and peace. </a:t>
            </a:r>
            <a:r>
              <a:rPr lang="en-US" sz="3200" baseline="30000" dirty="0">
                <a:latin typeface="Century Gothic" panose="020B0502020202020204" pitchFamily="34" charset="0"/>
              </a:rPr>
              <a:t>7</a:t>
            </a:r>
            <a:r>
              <a:rPr lang="en-US" sz="3200" dirty="0">
                <a:latin typeface="Century Gothic" panose="020B0502020202020204" pitchFamily="34" charset="0"/>
              </a:rPr>
              <a:t> For the mind that is set on the flesh is hostile to God, for it does not submit to God’s law; indeed, it cannot. </a:t>
            </a:r>
            <a:r>
              <a:rPr lang="en-US" sz="3200" baseline="30000" dirty="0">
                <a:latin typeface="Century Gothic" panose="020B0502020202020204" pitchFamily="34" charset="0"/>
              </a:rPr>
              <a:t>8</a:t>
            </a:r>
            <a:r>
              <a:rPr lang="en-US" sz="3200" dirty="0">
                <a:latin typeface="Century Gothic" panose="020B0502020202020204" pitchFamily="34" charset="0"/>
              </a:rPr>
              <a:t> Those who are in the flesh cannot please God. </a:t>
            </a:r>
          </a:p>
        </p:txBody>
      </p:sp>
    </p:spTree>
    <p:extLst>
      <p:ext uri="{BB962C8B-B14F-4D97-AF65-F5344CB8AC3E}">
        <p14:creationId xmlns:p14="http://schemas.microsoft.com/office/powerpoint/2010/main" val="222583664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there is now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no condemnation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1286371" y="545870"/>
            <a:ext cx="10214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We have a new dominant principle in our lives </a:t>
            </a:r>
            <a:r>
              <a:rPr lang="en-US" sz="3200" dirty="0">
                <a:solidFill>
                  <a:srgbClr val="FF0000"/>
                </a:solidFill>
                <a:latin typeface="Avenir Book" panose="02000503020000020003" pitchFamily="2" charset="0"/>
              </a:rPr>
              <a:t>(Romans 8.2)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Jesus has fulfilled the righteous requirement of the Law </a:t>
            </a:r>
            <a:r>
              <a:rPr lang="en-US" sz="3200" dirty="0">
                <a:solidFill>
                  <a:srgbClr val="FF0000"/>
                </a:solidFill>
                <a:latin typeface="Avenir Book" panose="02000503020000020003" pitchFamily="2" charset="0"/>
              </a:rPr>
              <a:t>(Romans 8.3-4)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We now walk according to the Spirit and not according to the flesh </a:t>
            </a:r>
            <a:r>
              <a:rPr lang="en-US" sz="3200" dirty="0">
                <a:solidFill>
                  <a:srgbClr val="FF0000"/>
                </a:solidFill>
                <a:latin typeface="Avenir Book" panose="02000503020000020003" pitchFamily="2" charset="0"/>
              </a:rPr>
              <a:t>(Romans 8.5-8)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God’s Spirit now dwells within us </a:t>
            </a:r>
            <a:r>
              <a:rPr lang="en-US" sz="3200" dirty="0">
                <a:solidFill>
                  <a:srgbClr val="FF0000"/>
                </a:solidFill>
                <a:latin typeface="Avenir Book" panose="02000503020000020003" pitchFamily="2" charset="0"/>
              </a:rPr>
              <a:t>(Romans 8.9-11)</a:t>
            </a:r>
          </a:p>
        </p:txBody>
      </p:sp>
    </p:spTree>
    <p:extLst>
      <p:ext uri="{BB962C8B-B14F-4D97-AF65-F5344CB8AC3E}">
        <p14:creationId xmlns:p14="http://schemas.microsoft.com/office/powerpoint/2010/main" val="33275655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there is now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no condemnation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3682A-C144-6EE3-4BBF-EF3236B2BE23}"/>
              </a:ext>
            </a:extLst>
          </p:cNvPr>
          <p:cNvSpPr txBox="1"/>
          <p:nvPr/>
        </p:nvSpPr>
        <p:spPr>
          <a:xfrm>
            <a:off x="1263041" y="21535"/>
            <a:ext cx="107765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Romans 8:9–11 (ESV) </a:t>
            </a:r>
          </a:p>
          <a:p>
            <a:r>
              <a:rPr lang="en-US" sz="3200" baseline="30000" dirty="0">
                <a:latin typeface="Century Gothic" panose="020B0502020202020204" pitchFamily="34" charset="0"/>
              </a:rPr>
              <a:t>9</a:t>
            </a:r>
            <a:r>
              <a:rPr lang="en-US" sz="3200" dirty="0">
                <a:latin typeface="Century Gothic" panose="020B0502020202020204" pitchFamily="34" charset="0"/>
              </a:rPr>
              <a:t> You, however, are not in the flesh but </a:t>
            </a:r>
            <a:r>
              <a:rPr lang="en-US" sz="3200" dirty="0">
                <a:solidFill>
                  <a:srgbClr val="00B0F0"/>
                </a:solidFill>
                <a:latin typeface="Century Gothic" panose="020B0502020202020204" pitchFamily="34" charset="0"/>
              </a:rPr>
              <a:t>in the Spirit</a:t>
            </a:r>
            <a:r>
              <a:rPr lang="en-US" sz="3200" dirty="0">
                <a:latin typeface="Century Gothic" panose="020B0502020202020204" pitchFamily="34" charset="0"/>
              </a:rPr>
              <a:t>, if in fact the </a:t>
            </a:r>
            <a:r>
              <a:rPr lang="en-US" sz="3200" dirty="0">
                <a:solidFill>
                  <a:srgbClr val="00B0F0"/>
                </a:solidFill>
                <a:latin typeface="Century Gothic" panose="020B0502020202020204" pitchFamily="34" charset="0"/>
              </a:rPr>
              <a:t>Spirit of God dwells in you</a:t>
            </a:r>
            <a:r>
              <a:rPr lang="en-US" sz="3200" dirty="0">
                <a:latin typeface="Century Gothic" panose="020B0502020202020204" pitchFamily="34" charset="0"/>
              </a:rPr>
              <a:t>. Anyone who does not </a:t>
            </a:r>
            <a:r>
              <a:rPr lang="en-US" sz="3200" dirty="0">
                <a:solidFill>
                  <a:srgbClr val="00B0F0"/>
                </a:solidFill>
                <a:latin typeface="Century Gothic" panose="020B0502020202020204" pitchFamily="34" charset="0"/>
              </a:rPr>
              <a:t>have the Spirit of Christ </a:t>
            </a:r>
            <a:r>
              <a:rPr lang="en-US" sz="3200" dirty="0">
                <a:latin typeface="Century Gothic" panose="020B0502020202020204" pitchFamily="34" charset="0"/>
              </a:rPr>
              <a:t>does not belong to him. </a:t>
            </a:r>
            <a:r>
              <a:rPr lang="en-US" sz="3200" baseline="30000" dirty="0">
                <a:latin typeface="Century Gothic" panose="020B0502020202020204" pitchFamily="34" charset="0"/>
              </a:rPr>
              <a:t>10</a:t>
            </a:r>
            <a:r>
              <a:rPr lang="en-US" sz="3200" dirty="0">
                <a:latin typeface="Century Gothic" panose="020B0502020202020204" pitchFamily="34" charset="0"/>
              </a:rPr>
              <a:t> But if </a:t>
            </a:r>
            <a:r>
              <a:rPr lang="en-US" sz="3200" dirty="0">
                <a:solidFill>
                  <a:srgbClr val="00B0F0"/>
                </a:solidFill>
                <a:latin typeface="Century Gothic" panose="020B0502020202020204" pitchFamily="34" charset="0"/>
              </a:rPr>
              <a:t>Christ is in you</a:t>
            </a:r>
            <a:r>
              <a:rPr lang="en-US" sz="3200" dirty="0">
                <a:latin typeface="Century Gothic" panose="020B0502020202020204" pitchFamily="34" charset="0"/>
              </a:rPr>
              <a:t>, although the body is dead because of sin, the Spirit is life because of righteousness. </a:t>
            </a:r>
            <a:r>
              <a:rPr lang="en-US" sz="3200" baseline="30000" dirty="0">
                <a:latin typeface="Century Gothic" panose="020B0502020202020204" pitchFamily="34" charset="0"/>
              </a:rPr>
              <a:t>11</a:t>
            </a:r>
            <a:r>
              <a:rPr lang="en-US" sz="3200" dirty="0">
                <a:latin typeface="Century Gothic" panose="020B0502020202020204" pitchFamily="34" charset="0"/>
              </a:rPr>
              <a:t> If the </a:t>
            </a:r>
            <a:r>
              <a:rPr lang="en-US" sz="3200" dirty="0">
                <a:solidFill>
                  <a:srgbClr val="00B0F0"/>
                </a:solidFill>
                <a:latin typeface="Century Gothic" panose="020B0502020202020204" pitchFamily="34" charset="0"/>
              </a:rPr>
              <a:t>Spirit of him who raised Jesus from the dead dwells in you</a:t>
            </a:r>
            <a:r>
              <a:rPr lang="en-US" sz="3200" dirty="0">
                <a:latin typeface="Century Gothic" panose="020B0502020202020204" pitchFamily="34" charset="0"/>
              </a:rPr>
              <a:t>, he who raised Christ Jesus from the dead will also give life to your mortal bodies through his Spirit who dwells in you. </a:t>
            </a:r>
          </a:p>
        </p:txBody>
      </p:sp>
    </p:spTree>
    <p:extLst>
      <p:ext uri="{BB962C8B-B14F-4D97-AF65-F5344CB8AC3E}">
        <p14:creationId xmlns:p14="http://schemas.microsoft.com/office/powerpoint/2010/main" val="404891725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1537</TotalTime>
  <Words>592</Words>
  <Application>Microsoft Macintosh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Century Gothic</vt:lpstr>
      <vt:lpstr>Calibri Light</vt:lpstr>
      <vt:lpstr>Arial</vt:lpstr>
      <vt:lpstr>Avenir Heavy</vt:lpstr>
      <vt:lpstr>Avenir Book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14</cp:revision>
  <dcterms:created xsi:type="dcterms:W3CDTF">2016-12-02T01:41:56Z</dcterms:created>
  <dcterms:modified xsi:type="dcterms:W3CDTF">2023-04-19T20:41:05Z</dcterms:modified>
</cp:coreProperties>
</file>