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2" r:id="rId2"/>
    <p:sldId id="259" r:id="rId3"/>
    <p:sldId id="269" r:id="rId4"/>
    <p:sldId id="270" r:id="rId5"/>
    <p:sldId id="27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0"/>
    <p:restoredTop sz="94648"/>
  </p:normalViewPr>
  <p:slideViewPr>
    <p:cSldViewPr snapToGrid="0" snapToObjects="1">
      <p:cViewPr varScale="1">
        <p:scale>
          <a:sx n="85" d="100"/>
          <a:sy n="85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F2693-04E5-B141-855A-4F8DD43C1E38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0568-3ADF-9347-B4C3-5CBBC035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33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original sin?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 5.12-21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41400" y="208194"/>
            <a:ext cx="106008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Not consistent with the rest of Scripture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(Ezekiel 18.20; Matthew 16.27; 2Corinthians 5.10)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Not consistent with Paul’s argument thus far in the letter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3.9,23; 2.6-10)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Not consistent with Paul’s argument in this passage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5.18-19)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We are affected by Adam’s sin but not </a:t>
            </a:r>
            <a:r>
              <a:rPr lang="en-US" sz="3200">
                <a:latin typeface="Avenir Book" panose="02000503020000020003" pitchFamily="2" charset="0"/>
              </a:rPr>
              <a:t>by Adam’s guilt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12" y="2535578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(vs. 12)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(vss. 12,16)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(vs. 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56814" y="2535577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</p:txBody>
      </p:sp>
    </p:spTree>
    <p:extLst>
      <p:ext uri="{BB962C8B-B14F-4D97-AF65-F5344CB8AC3E}">
        <p14:creationId xmlns:p14="http://schemas.microsoft.com/office/powerpoint/2010/main" val="234969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12" y="2535578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(vs. 12)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(vss. 12,16)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(vs. 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6709" y="2535577"/>
            <a:ext cx="462844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(vs. 18)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(vss. 16-17)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(vs. 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56814" y="2535577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</p:txBody>
      </p:sp>
    </p:spTree>
    <p:extLst>
      <p:ext uri="{BB962C8B-B14F-4D97-AF65-F5344CB8AC3E}">
        <p14:creationId xmlns:p14="http://schemas.microsoft.com/office/powerpoint/2010/main" val="1019958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12" y="2535578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(vs. 12)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(vss. 12,16)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(vs. 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6709" y="2535577"/>
            <a:ext cx="462844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(vs. 18)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(vss. 16-17)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(vs. 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584" y="5358475"/>
            <a:ext cx="4733350" cy="130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  <a:t>The Law </a:t>
            </a:r>
            <a:br>
              <a:rPr lang="en-US" sz="4267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600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  <a:t>(vss. 20-21)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56814" y="2535577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</p:txBody>
      </p:sp>
    </p:spTree>
    <p:extLst>
      <p:ext uri="{BB962C8B-B14F-4D97-AF65-F5344CB8AC3E}">
        <p14:creationId xmlns:p14="http://schemas.microsoft.com/office/powerpoint/2010/main" val="40935561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226</Words>
  <Application>Microsoft Macintosh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Book</vt:lpstr>
      <vt:lpstr>Avenir Heavy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16</cp:revision>
  <dcterms:created xsi:type="dcterms:W3CDTF">2016-12-02T01:41:56Z</dcterms:created>
  <dcterms:modified xsi:type="dcterms:W3CDTF">2023-04-05T19:29:55Z</dcterms:modified>
</cp:coreProperties>
</file>