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63" r:id="rId4"/>
    <p:sldId id="264" r:id="rId5"/>
    <p:sldId id="265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>
      <p:cViewPr varScale="1">
        <p:scale>
          <a:sx n="90" d="100"/>
          <a:sy n="90" d="100"/>
        </p:scale>
        <p:origin x="23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7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0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8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8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1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0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9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5F87-B4AD-7B46-9B06-DDF6FF4E9D03}" type="datetimeFigureOut">
              <a:rPr lang="en-US" smtClean="0"/>
              <a:t>4/8/23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9F76-933F-DF4F-B45D-BA7F663F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59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77385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D4E88D-0EF4-B491-49D4-9293E4F81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1F446B-298B-0F50-A8A0-CCC9F441516C}"/>
              </a:ext>
            </a:extLst>
          </p:cNvPr>
          <p:cNvSpPr txBox="1"/>
          <p:nvPr/>
        </p:nvSpPr>
        <p:spPr>
          <a:xfrm>
            <a:off x="0" y="4734342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“In the world you will have tribulation. </a:t>
            </a:r>
            <a:b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But take heart; I have overcome the world.”</a:t>
            </a:r>
          </a:p>
          <a:p>
            <a:pPr algn="ctr"/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-John 16.33</a:t>
            </a:r>
            <a:endParaRPr lang="en-US" sz="4400" dirty="0">
              <a:solidFill>
                <a:schemeClr val="accent1">
                  <a:lumMod val="75000"/>
                </a:schemeClr>
              </a:solidFill>
              <a:effectLst/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347512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D4E88D-0EF4-B491-49D4-9293E4F81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1F446B-298B-0F50-A8A0-CCC9F441516C}"/>
              </a:ext>
            </a:extLst>
          </p:cNvPr>
          <p:cNvSpPr txBox="1"/>
          <p:nvPr/>
        </p:nvSpPr>
        <p:spPr>
          <a:xfrm>
            <a:off x="0" y="4734342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“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In the world you will have tribulation</a:t>
            </a:r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. </a:t>
            </a:r>
            <a:b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But take heart; I have overcome the world.”</a:t>
            </a:r>
          </a:p>
          <a:p>
            <a:pPr algn="ctr"/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-John 16.33</a:t>
            </a:r>
            <a:endParaRPr lang="en-US" sz="4400" dirty="0">
              <a:solidFill>
                <a:schemeClr val="accent1">
                  <a:lumMod val="75000"/>
                  <a:alpha val="69722"/>
                </a:schemeClr>
              </a:solidFill>
              <a:effectLst/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454620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D4E88D-0EF4-B491-49D4-9293E4F81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1F446B-298B-0F50-A8A0-CCC9F441516C}"/>
              </a:ext>
            </a:extLst>
          </p:cNvPr>
          <p:cNvSpPr txBox="1"/>
          <p:nvPr/>
        </p:nvSpPr>
        <p:spPr>
          <a:xfrm>
            <a:off x="0" y="4734342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“In the world you will have tribulation. </a:t>
            </a:r>
            <a:b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But take heart; 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I have overcome the world</a:t>
            </a:r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.”</a:t>
            </a:r>
          </a:p>
          <a:p>
            <a:pPr algn="ctr"/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-John 16.33</a:t>
            </a:r>
            <a:endParaRPr lang="en-US" sz="4400" dirty="0">
              <a:solidFill>
                <a:schemeClr val="accent1">
                  <a:lumMod val="75000"/>
                  <a:alpha val="69722"/>
                </a:schemeClr>
              </a:solidFill>
              <a:effectLst/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515165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6D4E88D-0EF4-B491-49D4-9293E4F81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1F446B-298B-0F50-A8A0-CCC9F441516C}"/>
              </a:ext>
            </a:extLst>
          </p:cNvPr>
          <p:cNvSpPr txBox="1"/>
          <p:nvPr/>
        </p:nvSpPr>
        <p:spPr>
          <a:xfrm>
            <a:off x="0" y="4734342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“In the world you will have tribulation. </a:t>
            </a:r>
            <a:b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</a:br>
            <a:r>
              <a:rPr lang="en-US" sz="4400" dirty="0">
                <a:solidFill>
                  <a:schemeClr val="accent1">
                    <a:lumMod val="75000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But take heart</a:t>
            </a:r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effectLst/>
                <a:latin typeface="Futura Medium" panose="020B0602020204020303" pitchFamily="34" charset="-79"/>
                <a:cs typeface="Futura Medium" panose="020B0602020204020303" pitchFamily="34" charset="-79"/>
              </a:rPr>
              <a:t>; I have overcome the world.”</a:t>
            </a:r>
          </a:p>
          <a:p>
            <a:pPr algn="ctr"/>
            <a:r>
              <a:rPr lang="en-US" sz="4400" dirty="0">
                <a:solidFill>
                  <a:schemeClr val="accent1">
                    <a:lumMod val="75000"/>
                    <a:alpha val="69722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-John 16.33</a:t>
            </a:r>
            <a:endParaRPr lang="en-US" sz="4400" dirty="0">
              <a:solidFill>
                <a:schemeClr val="accent1">
                  <a:lumMod val="75000"/>
                  <a:alpha val="69722"/>
                </a:schemeClr>
              </a:solidFill>
              <a:effectLst/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54166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852619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</TotalTime>
  <Words>92</Words>
  <Application>Microsoft Macintosh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Futura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2023-04-07T14:20:34Z</dcterms:created>
  <dcterms:modified xsi:type="dcterms:W3CDTF">2023-04-08T19:12:40Z</dcterms:modified>
</cp:coreProperties>
</file>