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2" r:id="rId2"/>
    <p:sldId id="271" r:id="rId3"/>
    <p:sldId id="273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/>
    <p:restoredTop sz="94648"/>
  </p:normalViewPr>
  <p:slideViewPr>
    <p:cSldViewPr snapToGrid="0" snapToObjects="1">
      <p:cViewPr varScale="1">
        <p:scale>
          <a:sx n="85" d="100"/>
          <a:sy n="85" d="100"/>
        </p:scale>
        <p:origin x="1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F2693-04E5-B141-855A-4F8DD43C1E38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0568-3ADF-9347-B4C3-5CBBC035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0568-3ADF-9347-B4C3-5CBBC03516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2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0568-3ADF-9347-B4C3-5CBBC03516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33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635"/>
          <a:stretch/>
        </p:blipFill>
        <p:spPr>
          <a:xfrm>
            <a:off x="2416958" y="0"/>
            <a:ext cx="9775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958" y="1837704"/>
            <a:ext cx="47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Century"/>
              </a:rPr>
              <a:t>the epoch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555" y="1837704"/>
            <a:ext cx="46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the epoch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112" y="2535578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Sin (5.12)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Condemnation &amp; Death (5.12,16)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All men (5.12)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6709" y="2535577"/>
            <a:ext cx="462844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Obedience (5.18)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Justification &amp; Life (5.16-17)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All men (5.18)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584" y="5358475"/>
            <a:ext cx="4733350" cy="130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>
                <a:solidFill>
                  <a:srgbClr val="DBDC59"/>
                </a:solidFill>
                <a:latin typeface="Trajan Pro" panose="02020502050506020301" pitchFamily="18" charset="0"/>
                <a:cs typeface="Century"/>
              </a:rPr>
              <a:t>The Law </a:t>
            </a:r>
            <a:br>
              <a:rPr lang="en-US" sz="4267" dirty="0">
                <a:solidFill>
                  <a:srgbClr val="DBDC59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600" dirty="0">
                <a:solidFill>
                  <a:srgbClr val="DBDC59"/>
                </a:solidFill>
                <a:latin typeface="Trajan Pro" panose="02020502050506020301" pitchFamily="18" charset="0"/>
                <a:cs typeface="Century"/>
              </a:rPr>
              <a:t>(5.20-21)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ECCA-E2B4-2B7B-7258-B4D87436CFB8}"/>
              </a:ext>
            </a:extLst>
          </p:cNvPr>
          <p:cNvSpPr txBox="1"/>
          <p:nvPr/>
        </p:nvSpPr>
        <p:spPr>
          <a:xfrm>
            <a:off x="56814" y="2535577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One act: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Two </a:t>
            </a:r>
            <a:b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results: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Extent</a:t>
            </a:r>
          </a:p>
        </p:txBody>
      </p:sp>
    </p:spTree>
    <p:extLst>
      <p:ext uri="{BB962C8B-B14F-4D97-AF65-F5344CB8AC3E}">
        <p14:creationId xmlns:p14="http://schemas.microsoft.com/office/powerpoint/2010/main" val="409355615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635"/>
          <a:stretch/>
        </p:blipFill>
        <p:spPr>
          <a:xfrm>
            <a:off x="2416958" y="0"/>
            <a:ext cx="9775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958" y="1837704"/>
            <a:ext cx="47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Century"/>
              </a:rPr>
              <a:t>the epoch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555" y="1837704"/>
            <a:ext cx="46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the epoch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112" y="2535578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Sin (5.12)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Condemnation &amp; Death (5.12,16)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All men (5.12)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6709" y="2535577"/>
            <a:ext cx="462844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Obedience (5.18)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Justification &amp; Life (5.16-17)</a:t>
            </a:r>
          </a:p>
          <a:p>
            <a:pPr>
              <a:spcAft>
                <a:spcPts val="22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All men (5.18)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958" y="5893880"/>
            <a:ext cx="4733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  <a:cs typeface="Century"/>
              </a:rPr>
              <a:t>Died to Sin </a:t>
            </a:r>
            <a:br>
              <a:rPr lang="en-US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  <a:cs typeface="Century"/>
              </a:rPr>
              <a:t>(6.3-7)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ECCA-E2B4-2B7B-7258-B4D87436CFB8}"/>
              </a:ext>
            </a:extLst>
          </p:cNvPr>
          <p:cNvSpPr txBox="1"/>
          <p:nvPr/>
        </p:nvSpPr>
        <p:spPr>
          <a:xfrm>
            <a:off x="56814" y="2535577"/>
            <a:ext cx="4330295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One act: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Two </a:t>
            </a:r>
            <a:b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results:</a:t>
            </a:r>
          </a:p>
          <a:p>
            <a:pPr>
              <a:spcAft>
                <a:spcPts val="22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Extent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42715-B433-0434-CC5A-569CA393B40D}"/>
              </a:ext>
            </a:extLst>
          </p:cNvPr>
          <p:cNvSpPr txBox="1"/>
          <p:nvPr/>
        </p:nvSpPr>
        <p:spPr>
          <a:xfrm>
            <a:off x="7563555" y="5893880"/>
            <a:ext cx="5041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  <a:cs typeface="Century"/>
              </a:rPr>
              <a:t>Raised To Life </a:t>
            </a:r>
            <a:b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  <a:cs typeface="Century"/>
              </a:rPr>
              <a:t>(6.8-11)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CD702D4A-6E1D-F3B4-8321-9CB758EC71E0}"/>
              </a:ext>
            </a:extLst>
          </p:cNvPr>
          <p:cNvSpPr/>
          <p:nvPr/>
        </p:nvSpPr>
        <p:spPr>
          <a:xfrm>
            <a:off x="2416958" y="5161937"/>
            <a:ext cx="6487012" cy="748988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latin typeface="Trajan Pro" panose="02020502050506020301" pitchFamily="18" charset="0"/>
              </a:rPr>
              <a:t>BAPTISM</a:t>
            </a:r>
          </a:p>
        </p:txBody>
      </p:sp>
    </p:spTree>
    <p:extLst>
      <p:ext uri="{BB962C8B-B14F-4D97-AF65-F5344CB8AC3E}">
        <p14:creationId xmlns:p14="http://schemas.microsoft.com/office/powerpoint/2010/main" val="2120375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9791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</TotalTime>
  <Words>120</Words>
  <Application>Microsoft Macintosh PowerPoint</Application>
  <PresentationFormat>Widescreen</PresentationFormat>
  <Paragraphs>30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Heavy</vt:lpstr>
      <vt:lpstr>Calibri</vt:lpstr>
      <vt:lpstr>Calibri Light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18</cp:revision>
  <dcterms:created xsi:type="dcterms:W3CDTF">2016-12-02T01:41:56Z</dcterms:created>
  <dcterms:modified xsi:type="dcterms:W3CDTF">2023-04-07T14:40:00Z</dcterms:modified>
</cp:coreProperties>
</file>