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8" r:id="rId4"/>
    <p:sldId id="259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300"/>
    <a:srgbClr val="EC4300"/>
    <a:srgbClr val="E22E00"/>
    <a:srgbClr val="D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2"/>
  </p:normalViewPr>
  <p:slideViewPr>
    <p:cSldViewPr snapToGrid="0">
      <p:cViewPr varScale="1">
        <p:scale>
          <a:sx n="90" d="100"/>
          <a:sy n="90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3686-06F8-E483-505A-FC4CD9C12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BDB09-651D-A414-0A3A-F02AAE543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82E1F-B3D4-03D8-2CA5-E03BF3C3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B16FB-25CC-E241-C625-6D8E14E7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2195C-2BC5-D07F-4D34-BF345191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2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5712C-0E2A-BB6F-C67B-4C63FEA7A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CE19B-A1DA-E401-D90E-22449E67D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7191D-FD7B-7095-AE5E-7B58B1092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5959-BB04-700C-C235-7DC4EA89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7C6E9-92D7-40C5-AE07-6B1FA957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567150-425E-5D76-4146-8B7D133EB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DDBF4-46F9-467B-2892-015B58C9B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83C47-61FA-0617-0568-30B3BB29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DC6F7-A57F-75C1-6F01-7AAD7B75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0409C-7858-CFA9-C585-B67387EE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8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0F81-8310-7FBF-01DA-8AB02596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C5C99-0053-A69A-D384-41B5C95DF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C8536-287E-BB17-332D-20D9AB40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F859D-FEB0-DCF3-49CA-967D8074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D41C7-5933-4D8A-BBBD-9ECFE3DA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AE31-E7BF-266F-D4B9-EB0275AF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93D12-F83E-D4EF-ADB8-1A7018229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46FE1-80ED-1B1B-9C33-2E07F41D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140B2-6763-44F7-4F18-6F2ADE17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AD3C1-B10A-9394-45D2-ADE299ED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459B-EC45-34EA-5915-DADABE58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5C864-E2C6-662A-D207-64FDECD07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D5CF4-9B4B-B001-5943-C8374E550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573FE-1A41-B65F-3289-890A66AD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D6B22-4197-801F-539B-9A41FD44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44A17-95BC-8E3B-8C31-DD9BD067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0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75F4-46D9-BDC4-407D-F7246F3DD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4BF88-B1C6-F0BB-4D83-BE5E443B8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1CD23-DE1D-D68A-7D93-4F9FDECDB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5BD27-9FCC-3FB0-245D-6BC6BE905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D985E-088A-5A80-BA39-39FA6D134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B0145-6B1E-6330-0B77-2641CB31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C0BEC3-7F48-29E7-8695-743EE8154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C0DE63-696B-F735-8788-C51EF7ED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3D81-874E-03E4-7681-58E6DB0E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53F3D-9BAC-17DD-EE7B-878AFD59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27886-D1C8-1218-B00A-5CE9B012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BD4C6-EE97-D41C-1DA2-3A8F47FD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AAF4F8-6032-EAF5-B109-94574E7A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AACD5-B16C-C6E6-31BA-CC64CC01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1C61-CAB9-520E-2B9D-8CBD3F58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F1FF-DD1B-26D4-EDEE-EB6E1E10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2C048-994D-888F-951C-8B5976CC4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69C14-E783-0A04-3246-16BD5A797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212FC-6B31-1433-DAA6-F8968CA54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ABC74-369E-8F14-C7B1-B7E14FBA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98CE2-6209-286D-7CBB-0EE8C9D7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2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9D89-6A78-C5CD-3F68-FD39A7FC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DF57B2-790D-FBFC-FA03-CF9801760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40638-3727-5B55-1839-003898FF6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CEACE-A10E-405A-726E-AFBD7E0A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1A183-6649-BF80-477D-6397CED0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1093B-736F-50B9-29D6-61BA927F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0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01CC8-788F-A256-B05E-D3FC2C78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C1096-5BA1-192E-AF1F-69B9D9380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5C3EB-FDB7-1A74-8799-31384FAE7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3D47-C609-304B-8F65-C0A9D37780FF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91A5B-5A71-473E-7947-EA6E3767D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A1C9F-B6F0-D7AF-BF4A-6290BCC56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FB89-0A07-0D43-80FD-CA1F2D61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6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17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unset&#10;&#10;Description automatically generated">
            <a:extLst>
              <a:ext uri="{FF2B5EF4-FFF2-40B4-BE49-F238E27FC236}">
                <a16:creationId xmlns:a16="http://schemas.microsoft.com/office/drawing/2014/main" id="{03EF1BF2-BDB7-0BBE-E7DB-F29DE231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3100" y="-285750"/>
            <a:ext cx="13208000" cy="7429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85BD37-35E7-3F16-6046-61C2CEAFB508}"/>
              </a:ext>
            </a:extLst>
          </p:cNvPr>
          <p:cNvSpPr txBox="1"/>
          <p:nvPr/>
        </p:nvSpPr>
        <p:spPr>
          <a:xfrm>
            <a:off x="1531143" y="1271831"/>
            <a:ext cx="9427370" cy="4538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“The best argument for Christianity is Christians: their joy, their certainty, their completeness. But the strongest argument against Christianity is also Christians—when they are somber and joyless, when they are self-righteous and smug in complacent consecration, when they are narrow and repressive, then Christianity dies a thousand deaths.” – Sheldon </a:t>
            </a:r>
            <a:r>
              <a:rPr lang="en-US" sz="2800" b="0" i="0" u="none" strike="noStrike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Vanauken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in </a:t>
            </a:r>
            <a:r>
              <a:rPr lang="en-US" sz="2800" b="0" i="1" u="none" strike="noStrike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 Severe Mercy</a:t>
            </a:r>
            <a:endParaRPr lang="en-US" sz="28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1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unset&#10;&#10;Description automatically generated">
            <a:extLst>
              <a:ext uri="{FF2B5EF4-FFF2-40B4-BE49-F238E27FC236}">
                <a16:creationId xmlns:a16="http://schemas.microsoft.com/office/drawing/2014/main" id="{03EF1BF2-BDB7-0BBE-E7DB-F29DE231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85BD37-35E7-3F16-6046-61C2CEAFB508}"/>
              </a:ext>
            </a:extLst>
          </p:cNvPr>
          <p:cNvSpPr txBox="1"/>
          <p:nvPr/>
        </p:nvSpPr>
        <p:spPr>
          <a:xfrm>
            <a:off x="1956196" y="1252000"/>
            <a:ext cx="9088041" cy="506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latin typeface="Chalkduster" panose="03050602040202020205" pitchFamily="66" charset="77"/>
              </a:rPr>
              <a:t>1 John 2:6 – “The one who says he abides in Him ought Himself to walk in the same manner as He walked.”</a:t>
            </a:r>
          </a:p>
        </p:txBody>
      </p:sp>
    </p:spTree>
    <p:extLst>
      <p:ext uri="{BB962C8B-B14F-4D97-AF65-F5344CB8AC3E}">
        <p14:creationId xmlns:p14="http://schemas.microsoft.com/office/powerpoint/2010/main" val="272037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unset&#10;&#10;Description automatically generated">
            <a:extLst>
              <a:ext uri="{FF2B5EF4-FFF2-40B4-BE49-F238E27FC236}">
                <a16:creationId xmlns:a16="http://schemas.microsoft.com/office/drawing/2014/main" id="{03EF1BF2-BDB7-0BBE-E7DB-F29DE231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4755E0-10BD-C517-29FF-44C7A07ED506}"/>
              </a:ext>
            </a:extLst>
          </p:cNvPr>
          <p:cNvSpPr txBox="1"/>
          <p:nvPr/>
        </p:nvSpPr>
        <p:spPr>
          <a:xfrm>
            <a:off x="1294805" y="236276"/>
            <a:ext cx="9602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radley Hand" pitchFamily="2" charset="77"/>
                <a:ea typeface="Silom" pitchFamily="2" charset="-34"/>
                <a:cs typeface="Silom" pitchFamily="2" charset="-34"/>
              </a:rPr>
              <a:t>Wearing the Name of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85BD37-35E7-3F16-6046-61C2CEAFB508}"/>
              </a:ext>
            </a:extLst>
          </p:cNvPr>
          <p:cNvSpPr txBox="1"/>
          <p:nvPr/>
        </p:nvSpPr>
        <p:spPr>
          <a:xfrm>
            <a:off x="1821655" y="1476242"/>
            <a:ext cx="8893969" cy="3249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latin typeface="Chalkduster" panose="03050602040202020205" pitchFamily="66" charset="77"/>
              </a:rPr>
              <a:t>In my Words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John 1:1-3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Peter 2:9-10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John 4:15, 21</a:t>
            </a:r>
          </a:p>
        </p:txBody>
      </p:sp>
    </p:spTree>
    <p:extLst>
      <p:ext uri="{BB962C8B-B14F-4D97-AF65-F5344CB8AC3E}">
        <p14:creationId xmlns:p14="http://schemas.microsoft.com/office/powerpoint/2010/main" val="418388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unset&#10;&#10;Description automatically generated">
            <a:extLst>
              <a:ext uri="{FF2B5EF4-FFF2-40B4-BE49-F238E27FC236}">
                <a16:creationId xmlns:a16="http://schemas.microsoft.com/office/drawing/2014/main" id="{03EF1BF2-BDB7-0BBE-E7DB-F29DE231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85BD37-35E7-3F16-6046-61C2CEAFB508}"/>
              </a:ext>
            </a:extLst>
          </p:cNvPr>
          <p:cNvSpPr txBox="1"/>
          <p:nvPr/>
        </p:nvSpPr>
        <p:spPr>
          <a:xfrm>
            <a:off x="1956196" y="1252000"/>
            <a:ext cx="9088041" cy="506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latin typeface="Chalkduster" panose="03050602040202020205" pitchFamily="66" charset="77"/>
              </a:rPr>
              <a:t>1 John 2:6 – “The one who says he abides in Him ought Himself to walk in the same manner as He walked.”</a:t>
            </a:r>
          </a:p>
        </p:txBody>
      </p:sp>
    </p:spTree>
    <p:extLst>
      <p:ext uri="{BB962C8B-B14F-4D97-AF65-F5344CB8AC3E}">
        <p14:creationId xmlns:p14="http://schemas.microsoft.com/office/powerpoint/2010/main" val="290642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unset&#10;&#10;Description automatically generated">
            <a:extLst>
              <a:ext uri="{FF2B5EF4-FFF2-40B4-BE49-F238E27FC236}">
                <a16:creationId xmlns:a16="http://schemas.microsoft.com/office/drawing/2014/main" id="{03EF1BF2-BDB7-0BBE-E7DB-F29DE231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4755E0-10BD-C517-29FF-44C7A07ED506}"/>
              </a:ext>
            </a:extLst>
          </p:cNvPr>
          <p:cNvSpPr txBox="1"/>
          <p:nvPr/>
        </p:nvSpPr>
        <p:spPr>
          <a:xfrm>
            <a:off x="1294805" y="236276"/>
            <a:ext cx="9602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radley Hand" pitchFamily="2" charset="77"/>
                <a:ea typeface="Silom" pitchFamily="2" charset="-34"/>
                <a:cs typeface="Silom" pitchFamily="2" charset="-34"/>
              </a:rPr>
              <a:t>Wearing the Name of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85BD37-35E7-3F16-6046-61C2CEAFB508}"/>
              </a:ext>
            </a:extLst>
          </p:cNvPr>
          <p:cNvSpPr txBox="1"/>
          <p:nvPr/>
        </p:nvSpPr>
        <p:spPr>
          <a:xfrm>
            <a:off x="1821655" y="1476242"/>
            <a:ext cx="8893969" cy="426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2"/>
                </a:solidFill>
                <a:latin typeface="Chalkduster" panose="03050602040202020205" pitchFamily="66" charset="77"/>
              </a:rPr>
              <a:t>In my Words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latin typeface="Chalkduster" panose="03050602040202020205" pitchFamily="66" charset="77"/>
              </a:rPr>
              <a:t>In my Actions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John 1:6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Peter 2:9-12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John 3:16-18; 4:19-21</a:t>
            </a:r>
          </a:p>
        </p:txBody>
      </p:sp>
    </p:spTree>
    <p:extLst>
      <p:ext uri="{BB962C8B-B14F-4D97-AF65-F5344CB8AC3E}">
        <p14:creationId xmlns:p14="http://schemas.microsoft.com/office/powerpoint/2010/main" val="12600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unset&#10;&#10;Description automatically generated">
            <a:extLst>
              <a:ext uri="{FF2B5EF4-FFF2-40B4-BE49-F238E27FC236}">
                <a16:creationId xmlns:a16="http://schemas.microsoft.com/office/drawing/2014/main" id="{03EF1BF2-BDB7-0BBE-E7DB-F29DE231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4755E0-10BD-C517-29FF-44C7A07ED506}"/>
              </a:ext>
            </a:extLst>
          </p:cNvPr>
          <p:cNvSpPr txBox="1"/>
          <p:nvPr/>
        </p:nvSpPr>
        <p:spPr>
          <a:xfrm>
            <a:off x="1294805" y="236276"/>
            <a:ext cx="9602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radley Hand" pitchFamily="2" charset="77"/>
                <a:ea typeface="Silom" pitchFamily="2" charset="-34"/>
                <a:cs typeface="Silom" pitchFamily="2" charset="-34"/>
              </a:rPr>
              <a:t>Wearing the Name of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85BD37-35E7-3F16-6046-61C2CEAFB508}"/>
              </a:ext>
            </a:extLst>
          </p:cNvPr>
          <p:cNvSpPr txBox="1"/>
          <p:nvPr/>
        </p:nvSpPr>
        <p:spPr>
          <a:xfrm>
            <a:off x="1821655" y="1476242"/>
            <a:ext cx="8893969" cy="454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2"/>
                </a:solidFill>
                <a:latin typeface="Chalkduster" panose="03050602040202020205" pitchFamily="66" charset="77"/>
              </a:rPr>
              <a:t>In my Words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2"/>
                </a:solidFill>
                <a:latin typeface="Chalkduster" panose="03050602040202020205" pitchFamily="66" charset="77"/>
              </a:rPr>
              <a:t>In my Actions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latin typeface="Chalkduster" panose="03050602040202020205" pitchFamily="66" charset="77"/>
              </a:rPr>
              <a:t>In my Attitude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1 John 1:8-10; 4:11, 19-21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halkduster" panose="03050602040202020205" pitchFamily="66" charset="77"/>
              </a:rPr>
              <a:t>Malachi 1; Galatians 2:11-13</a:t>
            </a:r>
          </a:p>
        </p:txBody>
      </p:sp>
    </p:spTree>
    <p:extLst>
      <p:ext uri="{BB962C8B-B14F-4D97-AF65-F5344CB8AC3E}">
        <p14:creationId xmlns:p14="http://schemas.microsoft.com/office/powerpoint/2010/main" val="274670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6704</TotalTime>
  <Words>183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Bradley Hand</vt:lpstr>
      <vt:lpstr>Calibri</vt:lpstr>
      <vt:lpstr>Calibri Light</vt:lpstr>
      <vt:lpstr>Chalkduster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Patton</dc:creator>
  <cp:lastModifiedBy>Steve Patton</cp:lastModifiedBy>
  <cp:revision>2</cp:revision>
  <dcterms:created xsi:type="dcterms:W3CDTF">2023-03-28T20:09:32Z</dcterms:created>
  <dcterms:modified xsi:type="dcterms:W3CDTF">2023-04-02T11:54:21Z</dcterms:modified>
</cp:coreProperties>
</file>