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7" r:id="rId3"/>
    <p:sldId id="265" r:id="rId4"/>
    <p:sldId id="266" r:id="rId5"/>
    <p:sldId id="268" r:id="rId6"/>
    <p:sldId id="269" r:id="rId7"/>
    <p:sldId id="267" r:id="rId8"/>
    <p:sldId id="261" r:id="rId9"/>
    <p:sldId id="271" r:id="rId10"/>
    <p:sldId id="264" r:id="rId11"/>
    <p:sldId id="272" r:id="rId12"/>
    <p:sldId id="273" r:id="rId13"/>
    <p:sldId id="274" r:id="rId14"/>
    <p:sldId id="263" r:id="rId15"/>
    <p:sldId id="275"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DBDB"/>
    <a:srgbClr val="C5B6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8" autoAdjust="0"/>
    <p:restoredTop sz="94694"/>
  </p:normalViewPr>
  <p:slideViewPr>
    <p:cSldViewPr snapToGrid="0" snapToObjects="1">
      <p:cViewPr varScale="1">
        <p:scale>
          <a:sx n="161" d="100"/>
          <a:sy n="161" d="100"/>
        </p:scale>
        <p:origin x="992" y="2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718CC-F14F-5E41-A306-7DC85158039E}" type="datetimeFigureOut">
              <a:rPr lang="en-US" smtClean="0"/>
              <a:t>5/26/23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C867B-B51C-1944-A86B-272B77917941}" type="slidenum">
              <a:rPr lang="en-US" smtClean="0"/>
              <a:t>‹#›</a:t>
            </a:fld>
            <a:endParaRPr lang="en-US"/>
          </a:p>
        </p:txBody>
      </p:sp>
    </p:spTree>
    <p:extLst>
      <p:ext uri="{BB962C8B-B14F-4D97-AF65-F5344CB8AC3E}">
        <p14:creationId xmlns:p14="http://schemas.microsoft.com/office/powerpoint/2010/main" val="74368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C867B-B51C-1944-A86B-272B77917941}" type="slidenum">
              <a:rPr lang="en-US" smtClean="0"/>
              <a:t>2</a:t>
            </a:fld>
            <a:endParaRPr lang="en-US"/>
          </a:p>
        </p:txBody>
      </p:sp>
    </p:spTree>
    <p:extLst>
      <p:ext uri="{BB962C8B-B14F-4D97-AF65-F5344CB8AC3E}">
        <p14:creationId xmlns:p14="http://schemas.microsoft.com/office/powerpoint/2010/main" val="2242183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C867B-B51C-1944-A86B-272B77917941}" type="slidenum">
              <a:rPr lang="en-US" smtClean="0"/>
              <a:t>13</a:t>
            </a:fld>
            <a:endParaRPr lang="en-US"/>
          </a:p>
        </p:txBody>
      </p:sp>
    </p:spTree>
    <p:extLst>
      <p:ext uri="{BB962C8B-B14F-4D97-AF65-F5344CB8AC3E}">
        <p14:creationId xmlns:p14="http://schemas.microsoft.com/office/powerpoint/2010/main" val="2905789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C867B-B51C-1944-A86B-272B77917941}" type="slidenum">
              <a:rPr lang="en-US" smtClean="0"/>
              <a:t>14</a:t>
            </a:fld>
            <a:endParaRPr lang="en-US"/>
          </a:p>
        </p:txBody>
      </p:sp>
    </p:spTree>
    <p:extLst>
      <p:ext uri="{BB962C8B-B14F-4D97-AF65-F5344CB8AC3E}">
        <p14:creationId xmlns:p14="http://schemas.microsoft.com/office/powerpoint/2010/main" val="334174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C867B-B51C-1944-A86B-272B77917941}" type="slidenum">
              <a:rPr lang="en-US" smtClean="0"/>
              <a:t>3</a:t>
            </a:fld>
            <a:endParaRPr lang="en-US"/>
          </a:p>
        </p:txBody>
      </p:sp>
    </p:spTree>
    <p:extLst>
      <p:ext uri="{BB962C8B-B14F-4D97-AF65-F5344CB8AC3E}">
        <p14:creationId xmlns:p14="http://schemas.microsoft.com/office/powerpoint/2010/main" val="2364886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C867B-B51C-1944-A86B-272B77917941}" type="slidenum">
              <a:rPr lang="en-US" smtClean="0"/>
              <a:t>4</a:t>
            </a:fld>
            <a:endParaRPr lang="en-US"/>
          </a:p>
        </p:txBody>
      </p:sp>
    </p:spTree>
    <p:extLst>
      <p:ext uri="{BB962C8B-B14F-4D97-AF65-F5344CB8AC3E}">
        <p14:creationId xmlns:p14="http://schemas.microsoft.com/office/powerpoint/2010/main" val="516071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C867B-B51C-1944-A86B-272B77917941}" type="slidenum">
              <a:rPr lang="en-US" smtClean="0"/>
              <a:t>5</a:t>
            </a:fld>
            <a:endParaRPr lang="en-US"/>
          </a:p>
        </p:txBody>
      </p:sp>
    </p:spTree>
    <p:extLst>
      <p:ext uri="{BB962C8B-B14F-4D97-AF65-F5344CB8AC3E}">
        <p14:creationId xmlns:p14="http://schemas.microsoft.com/office/powerpoint/2010/main" val="1068886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C867B-B51C-1944-A86B-272B77917941}" type="slidenum">
              <a:rPr lang="en-US" smtClean="0"/>
              <a:t>6</a:t>
            </a:fld>
            <a:endParaRPr lang="en-US"/>
          </a:p>
        </p:txBody>
      </p:sp>
    </p:spTree>
    <p:extLst>
      <p:ext uri="{BB962C8B-B14F-4D97-AF65-F5344CB8AC3E}">
        <p14:creationId xmlns:p14="http://schemas.microsoft.com/office/powerpoint/2010/main" val="1605528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C867B-B51C-1944-A86B-272B77917941}" type="slidenum">
              <a:rPr lang="en-US" smtClean="0"/>
              <a:t>7</a:t>
            </a:fld>
            <a:endParaRPr lang="en-US"/>
          </a:p>
        </p:txBody>
      </p:sp>
    </p:spTree>
    <p:extLst>
      <p:ext uri="{BB962C8B-B14F-4D97-AF65-F5344CB8AC3E}">
        <p14:creationId xmlns:p14="http://schemas.microsoft.com/office/powerpoint/2010/main" val="2845024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C867B-B51C-1944-A86B-272B77917941}" type="slidenum">
              <a:rPr lang="en-US" smtClean="0"/>
              <a:t>10</a:t>
            </a:fld>
            <a:endParaRPr lang="en-US"/>
          </a:p>
        </p:txBody>
      </p:sp>
    </p:spTree>
    <p:extLst>
      <p:ext uri="{BB962C8B-B14F-4D97-AF65-F5344CB8AC3E}">
        <p14:creationId xmlns:p14="http://schemas.microsoft.com/office/powerpoint/2010/main" val="1294055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C867B-B51C-1944-A86B-272B77917941}" type="slidenum">
              <a:rPr lang="en-US" smtClean="0"/>
              <a:t>11</a:t>
            </a:fld>
            <a:endParaRPr lang="en-US"/>
          </a:p>
        </p:txBody>
      </p:sp>
    </p:spTree>
    <p:extLst>
      <p:ext uri="{BB962C8B-B14F-4D97-AF65-F5344CB8AC3E}">
        <p14:creationId xmlns:p14="http://schemas.microsoft.com/office/powerpoint/2010/main" val="643621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C867B-B51C-1944-A86B-272B77917941}" type="slidenum">
              <a:rPr lang="en-US" smtClean="0"/>
              <a:t>12</a:t>
            </a:fld>
            <a:endParaRPr lang="en-US"/>
          </a:p>
        </p:txBody>
      </p:sp>
    </p:spTree>
    <p:extLst>
      <p:ext uri="{BB962C8B-B14F-4D97-AF65-F5344CB8AC3E}">
        <p14:creationId xmlns:p14="http://schemas.microsoft.com/office/powerpoint/2010/main" val="2352088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3408203" y="3477427"/>
            <a:ext cx="2302852" cy="392267"/>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408203" y="3477427"/>
            <a:ext cx="2302852" cy="392267"/>
          </a:xfrm>
        </p:spPr>
        <p:txBody>
          <a:bodyPr>
            <a:normAutofit/>
          </a:bodyPr>
          <a:lstStyle>
            <a:lvl1pPr>
              <a:defRPr sz="1600"/>
            </a:lvl1pPr>
          </a:lstStyle>
          <a:p>
            <a:pPr lvl="0"/>
            <a:r>
              <a:rPr lang="en-US" dirty="0"/>
              <a:t>Add Your Subtitle</a:t>
            </a:r>
          </a:p>
        </p:txBody>
      </p:sp>
      <p:sp>
        <p:nvSpPr>
          <p:cNvPr id="7" name="Title 1"/>
          <p:cNvSpPr>
            <a:spLocks noGrp="1"/>
          </p:cNvSpPr>
          <p:nvPr>
            <p:ph type="title" hasCustomPrompt="1"/>
          </p:nvPr>
        </p:nvSpPr>
        <p:spPr>
          <a:xfrm>
            <a:off x="2547064" y="1054697"/>
            <a:ext cx="4166581" cy="2213375"/>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75302" y="356517"/>
            <a:ext cx="8204835" cy="2926410"/>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75302" y="356517"/>
            <a:ext cx="8204835" cy="2926410"/>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75302" y="356517"/>
            <a:ext cx="8204835" cy="2926410"/>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5" name="Title 1"/>
          <p:cNvSpPr>
            <a:spLocks noGrp="1"/>
          </p:cNvSpPr>
          <p:nvPr>
            <p:ph type="title" hasCustomPrompt="1"/>
          </p:nvPr>
        </p:nvSpPr>
        <p:spPr>
          <a:xfrm>
            <a:off x="3772712" y="3765710"/>
            <a:ext cx="1611572" cy="876440"/>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356517"/>
            <a:ext cx="8160063" cy="3429965"/>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7"/>
            <a:ext cx="8159750" cy="76041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356517"/>
            <a:ext cx="8160063" cy="4419015"/>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5/26/23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DEDBDB"/>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DEDBDB"/>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DEDBDB"/>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DEDBDB"/>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DEDBDB"/>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DEDBDB"/>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Is. 62:1-5</a:t>
            </a:r>
          </a:p>
        </p:txBody>
      </p:sp>
      <p:sp>
        <p:nvSpPr>
          <p:cNvPr id="2" name="Title 1"/>
          <p:cNvSpPr>
            <a:spLocks noGrp="1"/>
          </p:cNvSpPr>
          <p:nvPr>
            <p:ph type="title"/>
          </p:nvPr>
        </p:nvSpPr>
        <p:spPr/>
        <p:txBody>
          <a:bodyPr/>
          <a:lstStyle/>
          <a:p>
            <a:r>
              <a:rPr lang="en-US" b="1" dirty="0"/>
              <a:t>A New Name</a:t>
            </a:r>
            <a:br>
              <a:rPr lang="en-US" dirty="0"/>
            </a:br>
            <a:r>
              <a:rPr lang="en-US" dirty="0"/>
              <a:t>Un nuevo </a:t>
            </a:r>
            <a:r>
              <a:rPr lang="en-US" dirty="0" err="1"/>
              <a:t>nombre</a:t>
            </a:r>
            <a:endParaRPr lang="en-US" dirty="0"/>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318" y="71563"/>
            <a:ext cx="4357315" cy="4921856"/>
          </a:xfrm>
        </p:spPr>
        <p:txBody>
          <a:bodyPr>
            <a:normAutofit fontScale="92500" lnSpcReduction="20000"/>
          </a:bodyPr>
          <a:lstStyle/>
          <a:p>
            <a:r>
              <a:rPr lang="en-US" dirty="0"/>
              <a:t>Revelation 21:1-3,9,22-27 ESV- Then I saw a new heaven and a new earth, for the first heaven and the first earth had passed away, and the sea was no more. [2] And I saw the holy city, new Jerusalem, coming down out of heaven from God, prepared </a:t>
            </a:r>
            <a:r>
              <a:rPr lang="en-US" b="1" u="sng" dirty="0"/>
              <a:t>as a bride </a:t>
            </a:r>
            <a:r>
              <a:rPr lang="en-US" dirty="0"/>
              <a:t>adorned </a:t>
            </a:r>
            <a:r>
              <a:rPr lang="en-US" b="1" u="sng" dirty="0"/>
              <a:t>for her husband</a:t>
            </a:r>
            <a:r>
              <a:rPr lang="en-US" dirty="0"/>
              <a:t>. </a:t>
            </a:r>
          </a:p>
        </p:txBody>
      </p:sp>
      <p:sp>
        <p:nvSpPr>
          <p:cNvPr id="3" name="Text Placeholder 2">
            <a:extLst>
              <a:ext uri="{FF2B5EF4-FFF2-40B4-BE49-F238E27FC236}">
                <a16:creationId xmlns:a16="http://schemas.microsoft.com/office/drawing/2014/main" id="{983BAAE5-0A88-3F8F-570B-84AAE23CE272}"/>
              </a:ext>
            </a:extLst>
          </p:cNvPr>
          <p:cNvSpPr txBox="1">
            <a:spLocks/>
          </p:cNvSpPr>
          <p:nvPr/>
        </p:nvSpPr>
        <p:spPr>
          <a:xfrm>
            <a:off x="4675366" y="71563"/>
            <a:ext cx="4357315" cy="4921856"/>
          </a:xfrm>
          <a:prstGeom prst="rect">
            <a:avLst/>
          </a:prstGeom>
        </p:spPr>
        <p:txBody>
          <a:bodyPr vert="horz" lIns="91440" tIns="45720" rIns="91440" bIns="45720" rtlCol="0" anchor="ctr">
            <a:normAutofit fontScale="92500" lnSpcReduction="10000"/>
          </a:bodyPr>
          <a:lstStyle>
            <a:lvl1pPr marL="0" indent="0" algn="ctr" defTabSz="914400" rtl="0" eaLnBrk="1" latinLnBrk="0" hangingPunct="1">
              <a:spcBef>
                <a:spcPct val="20000"/>
              </a:spcBef>
              <a:buFont typeface="Arial"/>
              <a:buNone/>
              <a:defRPr sz="3000" kern="1200">
                <a:solidFill>
                  <a:srgbClr val="DEDBDB"/>
                </a:solidFill>
                <a:latin typeface="+mn-lt"/>
                <a:ea typeface="+mn-ea"/>
                <a:cs typeface="Apple Chancery"/>
              </a:defRPr>
            </a:lvl1pPr>
            <a:lvl2pPr marL="457200" indent="0" algn="ctr" defTabSz="914400" rtl="0" eaLnBrk="1" latinLnBrk="0" hangingPunct="1">
              <a:spcBef>
                <a:spcPct val="20000"/>
              </a:spcBef>
              <a:buFont typeface="Arial"/>
              <a:buNone/>
              <a:defRPr sz="3000" kern="1200">
                <a:solidFill>
                  <a:srgbClr val="DEDBDB"/>
                </a:solidFill>
                <a:latin typeface="+mn-lt"/>
                <a:ea typeface="+mn-ea"/>
                <a:cs typeface="Apple Chancery"/>
              </a:defRPr>
            </a:lvl2pPr>
            <a:lvl3pPr marL="914400" indent="0" algn="ctr" defTabSz="914400" rtl="0" eaLnBrk="1" latinLnBrk="0" hangingPunct="1">
              <a:spcBef>
                <a:spcPct val="20000"/>
              </a:spcBef>
              <a:buFont typeface="Arial"/>
              <a:buNone/>
              <a:defRPr sz="3000" kern="1200">
                <a:solidFill>
                  <a:srgbClr val="DEDBDB"/>
                </a:solidFill>
                <a:latin typeface="+mn-lt"/>
                <a:ea typeface="+mn-ea"/>
                <a:cs typeface="Apple Chancery"/>
              </a:defRPr>
            </a:lvl3pPr>
            <a:lvl4pPr marL="1371600" indent="0" algn="ctr" defTabSz="914400" rtl="0" eaLnBrk="1" latinLnBrk="0" hangingPunct="1">
              <a:spcBef>
                <a:spcPct val="20000"/>
              </a:spcBef>
              <a:buFont typeface="Arial"/>
              <a:buNone/>
              <a:defRPr sz="3000" kern="1200">
                <a:solidFill>
                  <a:srgbClr val="DEDBDB"/>
                </a:solidFill>
                <a:latin typeface="+mn-lt"/>
                <a:ea typeface="+mn-ea"/>
                <a:cs typeface="Apple Chancery"/>
              </a:defRPr>
            </a:lvl4pPr>
            <a:lvl5pPr marL="1828800" indent="0" algn="ctr" defTabSz="914400" rtl="0" eaLnBrk="1" latinLnBrk="0" hangingPunct="1">
              <a:spcBef>
                <a:spcPct val="20000"/>
              </a:spcBef>
              <a:buFont typeface="Arial"/>
              <a:buNone/>
              <a:defRPr sz="3000" kern="1200">
                <a:solidFill>
                  <a:srgbClr val="DEDBDB"/>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t>Apocalipsis</a:t>
            </a:r>
            <a:r>
              <a:rPr lang="en-US" dirty="0"/>
              <a:t> 21:1-3,9,22-27 LBLA- Y vi un </a:t>
            </a:r>
            <a:r>
              <a:rPr lang="en-US" dirty="0" err="1"/>
              <a:t>cielo</a:t>
            </a:r>
            <a:r>
              <a:rPr lang="en-US" dirty="0"/>
              <a:t> nuevo y </a:t>
            </a:r>
            <a:r>
              <a:rPr lang="en-US" dirty="0" err="1"/>
              <a:t>una</a:t>
            </a:r>
            <a:r>
              <a:rPr lang="en-US" dirty="0"/>
              <a:t> tierra </a:t>
            </a:r>
            <a:r>
              <a:rPr lang="en-US" dirty="0" err="1"/>
              <a:t>nueva</a:t>
            </a:r>
            <a:r>
              <a:rPr lang="en-US" dirty="0"/>
              <a:t>, </a:t>
            </a:r>
            <a:r>
              <a:rPr lang="en-US" dirty="0" err="1"/>
              <a:t>porque</a:t>
            </a:r>
            <a:r>
              <a:rPr lang="en-US" dirty="0"/>
              <a:t> </a:t>
            </a:r>
            <a:r>
              <a:rPr lang="en-US" dirty="0" err="1"/>
              <a:t>el</a:t>
            </a:r>
            <a:r>
              <a:rPr lang="en-US" dirty="0"/>
              <a:t> primer </a:t>
            </a:r>
            <a:r>
              <a:rPr lang="en-US" dirty="0" err="1"/>
              <a:t>cielo</a:t>
            </a:r>
            <a:r>
              <a:rPr lang="en-US" dirty="0"/>
              <a:t> y la </a:t>
            </a:r>
            <a:r>
              <a:rPr lang="en-US" dirty="0" err="1"/>
              <a:t>primera</a:t>
            </a:r>
            <a:r>
              <a:rPr lang="en-US" dirty="0"/>
              <a:t> tierra </a:t>
            </a:r>
            <a:r>
              <a:rPr lang="en-US" dirty="0" err="1"/>
              <a:t>pasaron</a:t>
            </a:r>
            <a:r>
              <a:rPr lang="en-US" dirty="0"/>
              <a:t>, y </a:t>
            </a:r>
            <a:r>
              <a:rPr lang="en-US" dirty="0" err="1"/>
              <a:t>el</a:t>
            </a:r>
            <a:r>
              <a:rPr lang="en-US" dirty="0"/>
              <a:t> mar </a:t>
            </a:r>
            <a:r>
              <a:rPr lang="en-US" dirty="0" err="1"/>
              <a:t>ya</a:t>
            </a:r>
            <a:r>
              <a:rPr lang="en-US" dirty="0"/>
              <a:t> no </a:t>
            </a:r>
            <a:r>
              <a:rPr lang="en-US" dirty="0" err="1"/>
              <a:t>existe</a:t>
            </a:r>
            <a:r>
              <a:rPr lang="en-US" dirty="0"/>
              <a:t>. [2] Y vi la ciudad </a:t>
            </a:r>
            <a:r>
              <a:rPr lang="en-US" dirty="0" err="1"/>
              <a:t>santa</a:t>
            </a:r>
            <a:r>
              <a:rPr lang="en-US" dirty="0"/>
              <a:t>, la </a:t>
            </a:r>
            <a:r>
              <a:rPr lang="en-US" dirty="0" err="1"/>
              <a:t>nueva</a:t>
            </a:r>
            <a:r>
              <a:rPr lang="en-US" dirty="0"/>
              <a:t> </a:t>
            </a:r>
            <a:r>
              <a:rPr lang="en-US" dirty="0" err="1"/>
              <a:t>Jerusalén</a:t>
            </a:r>
            <a:r>
              <a:rPr lang="en-US" dirty="0"/>
              <a:t>, que </a:t>
            </a:r>
            <a:r>
              <a:rPr lang="en-US" dirty="0" err="1"/>
              <a:t>descendía</a:t>
            </a:r>
            <a:r>
              <a:rPr lang="en-US" dirty="0"/>
              <a:t> del </a:t>
            </a:r>
            <a:r>
              <a:rPr lang="en-US" dirty="0" err="1"/>
              <a:t>cielo</a:t>
            </a:r>
            <a:r>
              <a:rPr lang="en-US" dirty="0"/>
              <a:t>, de Dios, </a:t>
            </a:r>
            <a:r>
              <a:rPr lang="en-US" dirty="0" err="1"/>
              <a:t>preparada</a:t>
            </a:r>
            <a:r>
              <a:rPr lang="en-US" dirty="0"/>
              <a:t> </a:t>
            </a:r>
            <a:r>
              <a:rPr lang="en-US" dirty="0" err="1"/>
              <a:t>como</a:t>
            </a:r>
            <a:r>
              <a:rPr lang="en-US" dirty="0"/>
              <a:t> </a:t>
            </a:r>
            <a:r>
              <a:rPr lang="en-US" dirty="0" err="1"/>
              <a:t>una</a:t>
            </a:r>
            <a:r>
              <a:rPr lang="en-US" dirty="0"/>
              <a:t> </a:t>
            </a:r>
            <a:r>
              <a:rPr lang="en-US" b="1" u="sng" dirty="0"/>
              <a:t>novia</a:t>
            </a:r>
            <a:r>
              <a:rPr lang="en-US" dirty="0"/>
              <a:t> </a:t>
            </a:r>
            <a:r>
              <a:rPr lang="en-US" dirty="0" err="1"/>
              <a:t>ataviada</a:t>
            </a:r>
            <a:r>
              <a:rPr lang="en-US" dirty="0"/>
              <a:t> </a:t>
            </a:r>
            <a:r>
              <a:rPr lang="en-US" b="1" u="sng" dirty="0"/>
              <a:t>para </a:t>
            </a:r>
            <a:r>
              <a:rPr lang="en-US" b="1" u="sng" dirty="0" err="1"/>
              <a:t>su</a:t>
            </a:r>
            <a:r>
              <a:rPr lang="en-US" b="1" u="sng" dirty="0"/>
              <a:t> </a:t>
            </a:r>
            <a:r>
              <a:rPr lang="en-US" b="1" u="sng" dirty="0" err="1"/>
              <a:t>esposo</a:t>
            </a:r>
            <a:r>
              <a:rPr lang="en-US" dirty="0"/>
              <a:t>. </a:t>
            </a:r>
          </a:p>
        </p:txBody>
      </p:sp>
    </p:spTree>
    <p:extLst>
      <p:ext uri="{BB962C8B-B14F-4D97-AF65-F5344CB8AC3E}">
        <p14:creationId xmlns:p14="http://schemas.microsoft.com/office/powerpoint/2010/main" val="1188449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318" y="71563"/>
            <a:ext cx="4357315" cy="4921856"/>
          </a:xfrm>
        </p:spPr>
        <p:txBody>
          <a:bodyPr>
            <a:normAutofit fontScale="77500" lnSpcReduction="20000"/>
          </a:bodyPr>
          <a:lstStyle/>
          <a:p>
            <a:r>
              <a:rPr lang="en-US" dirty="0"/>
              <a:t>Revelation 21:1-3,9,22-27 ESV- [3] And I heard a loud voice from the throne saying, “Behold, the dwelling place of God is with man. He will dwell with them, and they will be his people, and God himself will be with them as their God. [9] Then came one of the seven angels who had the seven bowls full of the seven last plagues and spoke to me, saying, “Come, I will show you the </a:t>
            </a:r>
            <a:r>
              <a:rPr lang="en-US" b="1" u="sng" dirty="0"/>
              <a:t>Bride</a:t>
            </a:r>
            <a:r>
              <a:rPr lang="en-US" dirty="0"/>
              <a:t>, the </a:t>
            </a:r>
            <a:r>
              <a:rPr lang="en-US" b="1" u="sng" dirty="0"/>
              <a:t>wife</a:t>
            </a:r>
            <a:r>
              <a:rPr lang="en-US" dirty="0"/>
              <a:t> of the Lamb.”</a:t>
            </a:r>
          </a:p>
        </p:txBody>
      </p:sp>
      <p:sp>
        <p:nvSpPr>
          <p:cNvPr id="3" name="Text Placeholder 2">
            <a:extLst>
              <a:ext uri="{FF2B5EF4-FFF2-40B4-BE49-F238E27FC236}">
                <a16:creationId xmlns:a16="http://schemas.microsoft.com/office/drawing/2014/main" id="{983BAAE5-0A88-3F8F-570B-84AAE23CE272}"/>
              </a:ext>
            </a:extLst>
          </p:cNvPr>
          <p:cNvSpPr txBox="1">
            <a:spLocks/>
          </p:cNvSpPr>
          <p:nvPr/>
        </p:nvSpPr>
        <p:spPr>
          <a:xfrm>
            <a:off x="4675366" y="71563"/>
            <a:ext cx="4357315" cy="4921856"/>
          </a:xfrm>
          <a:prstGeom prst="rect">
            <a:avLst/>
          </a:prstGeom>
        </p:spPr>
        <p:txBody>
          <a:bodyPr vert="horz" lIns="91440" tIns="45720" rIns="91440" bIns="45720" rtlCol="0" anchor="ctr">
            <a:normAutofit fontScale="77500" lnSpcReduction="20000"/>
          </a:bodyPr>
          <a:lstStyle>
            <a:lvl1pPr marL="0" indent="0" algn="ctr" defTabSz="914400" rtl="0" eaLnBrk="1" latinLnBrk="0" hangingPunct="1">
              <a:spcBef>
                <a:spcPct val="20000"/>
              </a:spcBef>
              <a:buFont typeface="Arial"/>
              <a:buNone/>
              <a:defRPr sz="3000" kern="1200">
                <a:solidFill>
                  <a:srgbClr val="DEDBDB"/>
                </a:solidFill>
                <a:latin typeface="+mn-lt"/>
                <a:ea typeface="+mn-ea"/>
                <a:cs typeface="Apple Chancery"/>
              </a:defRPr>
            </a:lvl1pPr>
            <a:lvl2pPr marL="457200" indent="0" algn="ctr" defTabSz="914400" rtl="0" eaLnBrk="1" latinLnBrk="0" hangingPunct="1">
              <a:spcBef>
                <a:spcPct val="20000"/>
              </a:spcBef>
              <a:buFont typeface="Arial"/>
              <a:buNone/>
              <a:defRPr sz="3000" kern="1200">
                <a:solidFill>
                  <a:srgbClr val="DEDBDB"/>
                </a:solidFill>
                <a:latin typeface="+mn-lt"/>
                <a:ea typeface="+mn-ea"/>
                <a:cs typeface="Apple Chancery"/>
              </a:defRPr>
            </a:lvl2pPr>
            <a:lvl3pPr marL="914400" indent="0" algn="ctr" defTabSz="914400" rtl="0" eaLnBrk="1" latinLnBrk="0" hangingPunct="1">
              <a:spcBef>
                <a:spcPct val="20000"/>
              </a:spcBef>
              <a:buFont typeface="Arial"/>
              <a:buNone/>
              <a:defRPr sz="3000" kern="1200">
                <a:solidFill>
                  <a:srgbClr val="DEDBDB"/>
                </a:solidFill>
                <a:latin typeface="+mn-lt"/>
                <a:ea typeface="+mn-ea"/>
                <a:cs typeface="Apple Chancery"/>
              </a:defRPr>
            </a:lvl3pPr>
            <a:lvl4pPr marL="1371600" indent="0" algn="ctr" defTabSz="914400" rtl="0" eaLnBrk="1" latinLnBrk="0" hangingPunct="1">
              <a:spcBef>
                <a:spcPct val="20000"/>
              </a:spcBef>
              <a:buFont typeface="Arial"/>
              <a:buNone/>
              <a:defRPr sz="3000" kern="1200">
                <a:solidFill>
                  <a:srgbClr val="DEDBDB"/>
                </a:solidFill>
                <a:latin typeface="+mn-lt"/>
                <a:ea typeface="+mn-ea"/>
                <a:cs typeface="Apple Chancery"/>
              </a:defRPr>
            </a:lvl4pPr>
            <a:lvl5pPr marL="1828800" indent="0" algn="ctr" defTabSz="914400" rtl="0" eaLnBrk="1" latinLnBrk="0" hangingPunct="1">
              <a:spcBef>
                <a:spcPct val="20000"/>
              </a:spcBef>
              <a:buFont typeface="Arial"/>
              <a:buNone/>
              <a:defRPr sz="3000" kern="1200">
                <a:solidFill>
                  <a:srgbClr val="DEDBDB"/>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t>Apocalipsis</a:t>
            </a:r>
            <a:r>
              <a:rPr lang="en-US" dirty="0"/>
              <a:t> 21:1-3,9,22-27 LBLA- [3] </a:t>
            </a:r>
            <a:r>
              <a:rPr lang="en-US" dirty="0" err="1"/>
              <a:t>Entonces</a:t>
            </a:r>
            <a:r>
              <a:rPr lang="en-US" dirty="0"/>
              <a:t> </a:t>
            </a:r>
            <a:r>
              <a:rPr lang="en-US" dirty="0" err="1"/>
              <a:t>oí</a:t>
            </a:r>
            <a:r>
              <a:rPr lang="en-US" dirty="0"/>
              <a:t> </a:t>
            </a:r>
            <a:r>
              <a:rPr lang="en-US" dirty="0" err="1"/>
              <a:t>una</a:t>
            </a:r>
            <a:r>
              <a:rPr lang="en-US" dirty="0"/>
              <a:t> gran </a:t>
            </a:r>
            <a:r>
              <a:rPr lang="en-US" dirty="0" err="1"/>
              <a:t>voz</a:t>
            </a:r>
            <a:r>
              <a:rPr lang="en-US" dirty="0"/>
              <a:t> que </a:t>
            </a:r>
            <a:r>
              <a:rPr lang="en-US" dirty="0" err="1"/>
              <a:t>decía</a:t>
            </a:r>
            <a:r>
              <a:rPr lang="en-US" dirty="0"/>
              <a:t> </a:t>
            </a:r>
            <a:r>
              <a:rPr lang="en-US" dirty="0" err="1"/>
              <a:t>desde</a:t>
            </a:r>
            <a:r>
              <a:rPr lang="en-US" dirty="0"/>
              <a:t> </a:t>
            </a:r>
            <a:r>
              <a:rPr lang="en-US" dirty="0" err="1"/>
              <a:t>el</a:t>
            </a:r>
            <a:r>
              <a:rPr lang="en-US" dirty="0"/>
              <a:t> </a:t>
            </a:r>
            <a:r>
              <a:rPr lang="en-US" dirty="0" err="1"/>
              <a:t>trono</a:t>
            </a:r>
            <a:r>
              <a:rPr lang="en-US" dirty="0"/>
              <a:t>: He </a:t>
            </a:r>
            <a:r>
              <a:rPr lang="en-US" dirty="0" err="1"/>
              <a:t>aquí</a:t>
            </a:r>
            <a:r>
              <a:rPr lang="en-US" dirty="0"/>
              <a:t>, </a:t>
            </a:r>
            <a:r>
              <a:rPr lang="en-US" dirty="0" err="1"/>
              <a:t>el</a:t>
            </a:r>
            <a:r>
              <a:rPr lang="en-US" dirty="0"/>
              <a:t> </a:t>
            </a:r>
            <a:r>
              <a:rPr lang="en-US" dirty="0" err="1"/>
              <a:t>tabernáculo</a:t>
            </a:r>
            <a:r>
              <a:rPr lang="en-US" dirty="0"/>
              <a:t> de Dios </a:t>
            </a:r>
            <a:r>
              <a:rPr lang="en-US" dirty="0" err="1"/>
              <a:t>está</a:t>
            </a:r>
            <a:r>
              <a:rPr lang="en-US" dirty="0"/>
              <a:t> entre </a:t>
            </a:r>
            <a:r>
              <a:rPr lang="en-US" dirty="0" err="1"/>
              <a:t>los</a:t>
            </a:r>
            <a:r>
              <a:rPr lang="en-US" dirty="0"/>
              <a:t> hombres, y El </a:t>
            </a:r>
            <a:r>
              <a:rPr lang="en-US" dirty="0" err="1"/>
              <a:t>habitará</a:t>
            </a:r>
            <a:r>
              <a:rPr lang="en-US" dirty="0"/>
              <a:t> entre </a:t>
            </a:r>
            <a:r>
              <a:rPr lang="en-US" dirty="0" err="1"/>
              <a:t>ellos</a:t>
            </a:r>
            <a:r>
              <a:rPr lang="en-US" dirty="0"/>
              <a:t> y </a:t>
            </a:r>
            <a:r>
              <a:rPr lang="en-US" dirty="0" err="1"/>
              <a:t>ellos</a:t>
            </a:r>
            <a:r>
              <a:rPr lang="en-US" dirty="0"/>
              <a:t> </a:t>
            </a:r>
            <a:r>
              <a:rPr lang="en-US" dirty="0" err="1"/>
              <a:t>serán</a:t>
            </a:r>
            <a:r>
              <a:rPr lang="en-US" dirty="0"/>
              <a:t> </a:t>
            </a:r>
            <a:r>
              <a:rPr lang="en-US" dirty="0" err="1"/>
              <a:t>su</a:t>
            </a:r>
            <a:r>
              <a:rPr lang="en-US" dirty="0"/>
              <a:t> pueblo, y Dios </a:t>
            </a:r>
            <a:r>
              <a:rPr lang="en-US" dirty="0" err="1"/>
              <a:t>mismo</a:t>
            </a:r>
            <a:r>
              <a:rPr lang="en-US" dirty="0"/>
              <a:t> </a:t>
            </a:r>
            <a:r>
              <a:rPr lang="en-US" dirty="0" err="1"/>
              <a:t>estará</a:t>
            </a:r>
            <a:r>
              <a:rPr lang="en-US" dirty="0"/>
              <a:t> entre </a:t>
            </a:r>
            <a:r>
              <a:rPr lang="en-US" dirty="0" err="1"/>
              <a:t>ellos</a:t>
            </a:r>
            <a:r>
              <a:rPr lang="en-US" dirty="0"/>
              <a:t>. [9] Y vino uno de </a:t>
            </a:r>
            <a:r>
              <a:rPr lang="en-US" dirty="0" err="1"/>
              <a:t>los</a:t>
            </a:r>
            <a:r>
              <a:rPr lang="en-US" dirty="0"/>
              <a:t> </a:t>
            </a:r>
            <a:r>
              <a:rPr lang="en-US" dirty="0" err="1"/>
              <a:t>siete</a:t>
            </a:r>
            <a:r>
              <a:rPr lang="en-US" dirty="0"/>
              <a:t> </a:t>
            </a:r>
            <a:r>
              <a:rPr lang="en-US" dirty="0" err="1"/>
              <a:t>ángeles</a:t>
            </a:r>
            <a:r>
              <a:rPr lang="en-US" dirty="0"/>
              <a:t> que </a:t>
            </a:r>
            <a:r>
              <a:rPr lang="en-US" dirty="0" err="1"/>
              <a:t>tenían</a:t>
            </a:r>
            <a:r>
              <a:rPr lang="en-US" dirty="0"/>
              <a:t> las </a:t>
            </a:r>
            <a:r>
              <a:rPr lang="en-US" dirty="0" err="1"/>
              <a:t>siete</a:t>
            </a:r>
            <a:r>
              <a:rPr lang="en-US" dirty="0"/>
              <a:t> </a:t>
            </a:r>
            <a:r>
              <a:rPr lang="en-US" dirty="0" err="1"/>
              <a:t>copas</a:t>
            </a:r>
            <a:r>
              <a:rPr lang="en-US" dirty="0"/>
              <a:t> </a:t>
            </a:r>
            <a:r>
              <a:rPr lang="en-US" dirty="0" err="1"/>
              <a:t>llenas</a:t>
            </a:r>
            <a:r>
              <a:rPr lang="en-US" dirty="0"/>
              <a:t> de las </a:t>
            </a:r>
            <a:r>
              <a:rPr lang="en-US" dirty="0" err="1"/>
              <a:t>últimas</a:t>
            </a:r>
            <a:r>
              <a:rPr lang="en-US" dirty="0"/>
              <a:t> </a:t>
            </a:r>
            <a:r>
              <a:rPr lang="en-US" dirty="0" err="1"/>
              <a:t>siete</a:t>
            </a:r>
            <a:r>
              <a:rPr lang="en-US" dirty="0"/>
              <a:t> </a:t>
            </a:r>
            <a:r>
              <a:rPr lang="en-US" dirty="0" err="1"/>
              <a:t>plagas</a:t>
            </a:r>
            <a:r>
              <a:rPr lang="en-US" dirty="0"/>
              <a:t>, y </a:t>
            </a:r>
            <a:r>
              <a:rPr lang="en-US" dirty="0" err="1"/>
              <a:t>habló</a:t>
            </a:r>
            <a:r>
              <a:rPr lang="en-US" dirty="0"/>
              <a:t> </a:t>
            </a:r>
            <a:r>
              <a:rPr lang="en-US" dirty="0" err="1"/>
              <a:t>conmigo</a:t>
            </a:r>
            <a:r>
              <a:rPr lang="en-US" dirty="0"/>
              <a:t>, </a:t>
            </a:r>
            <a:r>
              <a:rPr lang="en-US" dirty="0" err="1"/>
              <a:t>diciendo</a:t>
            </a:r>
            <a:r>
              <a:rPr lang="en-US" dirty="0"/>
              <a:t>: Ven, </a:t>
            </a:r>
            <a:r>
              <a:rPr lang="en-US" dirty="0" err="1"/>
              <a:t>te</a:t>
            </a:r>
            <a:r>
              <a:rPr lang="en-US" dirty="0"/>
              <a:t> </a:t>
            </a:r>
            <a:r>
              <a:rPr lang="en-US" dirty="0" err="1"/>
              <a:t>mostraré</a:t>
            </a:r>
            <a:r>
              <a:rPr lang="en-US" dirty="0"/>
              <a:t> la </a:t>
            </a:r>
            <a:r>
              <a:rPr lang="en-US" b="1" u="sng" dirty="0"/>
              <a:t>novia</a:t>
            </a:r>
            <a:r>
              <a:rPr lang="en-US" dirty="0"/>
              <a:t>, la </a:t>
            </a:r>
            <a:r>
              <a:rPr lang="en-US" b="1" u="sng" dirty="0" err="1"/>
              <a:t>esposa</a:t>
            </a:r>
            <a:r>
              <a:rPr lang="en-US" dirty="0"/>
              <a:t> del Cordero. </a:t>
            </a:r>
          </a:p>
        </p:txBody>
      </p:sp>
    </p:spTree>
    <p:extLst>
      <p:ext uri="{BB962C8B-B14F-4D97-AF65-F5344CB8AC3E}">
        <p14:creationId xmlns:p14="http://schemas.microsoft.com/office/powerpoint/2010/main" val="2403873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318" y="71563"/>
            <a:ext cx="4357315" cy="4921856"/>
          </a:xfrm>
        </p:spPr>
        <p:txBody>
          <a:bodyPr>
            <a:normAutofit fontScale="85000" lnSpcReduction="20000"/>
          </a:bodyPr>
          <a:lstStyle/>
          <a:p>
            <a:r>
              <a:rPr lang="en-US" dirty="0"/>
              <a:t>Revelation 21:1-3,9,22-27 ESV- [22] And I saw no temple in the city, for its temple is the Lord God the Almighty and the Lamb. [23] And the city has no need of sun or moon to shine on it, for the glory of God gives it light, and its lamp is the Lamb. [24] By its light will </a:t>
            </a:r>
            <a:r>
              <a:rPr lang="en-US" b="1" u="sng" dirty="0"/>
              <a:t>the nations </a:t>
            </a:r>
            <a:r>
              <a:rPr lang="en-US" dirty="0"/>
              <a:t>walk, and </a:t>
            </a:r>
            <a:r>
              <a:rPr lang="en-US" b="1" u="sng" dirty="0"/>
              <a:t>the kings </a:t>
            </a:r>
            <a:r>
              <a:rPr lang="en-US" dirty="0"/>
              <a:t>of the earth will bring their glory into it, </a:t>
            </a:r>
          </a:p>
        </p:txBody>
      </p:sp>
      <p:sp>
        <p:nvSpPr>
          <p:cNvPr id="3" name="Text Placeholder 2">
            <a:extLst>
              <a:ext uri="{FF2B5EF4-FFF2-40B4-BE49-F238E27FC236}">
                <a16:creationId xmlns:a16="http://schemas.microsoft.com/office/drawing/2014/main" id="{983BAAE5-0A88-3F8F-570B-84AAE23CE272}"/>
              </a:ext>
            </a:extLst>
          </p:cNvPr>
          <p:cNvSpPr txBox="1">
            <a:spLocks/>
          </p:cNvSpPr>
          <p:nvPr/>
        </p:nvSpPr>
        <p:spPr>
          <a:xfrm>
            <a:off x="4675366" y="71563"/>
            <a:ext cx="4357315" cy="4921856"/>
          </a:xfrm>
          <a:prstGeom prst="rect">
            <a:avLst/>
          </a:prstGeom>
        </p:spPr>
        <p:txBody>
          <a:bodyPr vert="horz" lIns="91440" tIns="45720" rIns="91440" bIns="45720" rtlCol="0" anchor="ctr">
            <a:normAutofit fontScale="85000" lnSpcReduction="20000"/>
          </a:bodyPr>
          <a:lstStyle>
            <a:lvl1pPr marL="0" indent="0" algn="ctr" defTabSz="914400" rtl="0" eaLnBrk="1" latinLnBrk="0" hangingPunct="1">
              <a:spcBef>
                <a:spcPct val="20000"/>
              </a:spcBef>
              <a:buFont typeface="Arial"/>
              <a:buNone/>
              <a:defRPr sz="3000" kern="1200">
                <a:solidFill>
                  <a:srgbClr val="DEDBDB"/>
                </a:solidFill>
                <a:latin typeface="+mn-lt"/>
                <a:ea typeface="+mn-ea"/>
                <a:cs typeface="Apple Chancery"/>
              </a:defRPr>
            </a:lvl1pPr>
            <a:lvl2pPr marL="457200" indent="0" algn="ctr" defTabSz="914400" rtl="0" eaLnBrk="1" latinLnBrk="0" hangingPunct="1">
              <a:spcBef>
                <a:spcPct val="20000"/>
              </a:spcBef>
              <a:buFont typeface="Arial"/>
              <a:buNone/>
              <a:defRPr sz="3000" kern="1200">
                <a:solidFill>
                  <a:srgbClr val="DEDBDB"/>
                </a:solidFill>
                <a:latin typeface="+mn-lt"/>
                <a:ea typeface="+mn-ea"/>
                <a:cs typeface="Apple Chancery"/>
              </a:defRPr>
            </a:lvl2pPr>
            <a:lvl3pPr marL="914400" indent="0" algn="ctr" defTabSz="914400" rtl="0" eaLnBrk="1" latinLnBrk="0" hangingPunct="1">
              <a:spcBef>
                <a:spcPct val="20000"/>
              </a:spcBef>
              <a:buFont typeface="Arial"/>
              <a:buNone/>
              <a:defRPr sz="3000" kern="1200">
                <a:solidFill>
                  <a:srgbClr val="DEDBDB"/>
                </a:solidFill>
                <a:latin typeface="+mn-lt"/>
                <a:ea typeface="+mn-ea"/>
                <a:cs typeface="Apple Chancery"/>
              </a:defRPr>
            </a:lvl3pPr>
            <a:lvl4pPr marL="1371600" indent="0" algn="ctr" defTabSz="914400" rtl="0" eaLnBrk="1" latinLnBrk="0" hangingPunct="1">
              <a:spcBef>
                <a:spcPct val="20000"/>
              </a:spcBef>
              <a:buFont typeface="Arial"/>
              <a:buNone/>
              <a:defRPr sz="3000" kern="1200">
                <a:solidFill>
                  <a:srgbClr val="DEDBDB"/>
                </a:solidFill>
                <a:latin typeface="+mn-lt"/>
                <a:ea typeface="+mn-ea"/>
                <a:cs typeface="Apple Chancery"/>
              </a:defRPr>
            </a:lvl4pPr>
            <a:lvl5pPr marL="1828800" indent="0" algn="ctr" defTabSz="914400" rtl="0" eaLnBrk="1" latinLnBrk="0" hangingPunct="1">
              <a:spcBef>
                <a:spcPct val="20000"/>
              </a:spcBef>
              <a:buFont typeface="Arial"/>
              <a:buNone/>
              <a:defRPr sz="3000" kern="1200">
                <a:solidFill>
                  <a:srgbClr val="DEDBDB"/>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t>Apocalipsis</a:t>
            </a:r>
            <a:r>
              <a:rPr lang="en-US" dirty="0"/>
              <a:t> 21:1-3,9,22-27 LBLA- [22] Y no vi </a:t>
            </a:r>
            <a:r>
              <a:rPr lang="en-US" dirty="0" err="1"/>
              <a:t>en</a:t>
            </a:r>
            <a:r>
              <a:rPr lang="en-US" dirty="0"/>
              <a:t> </a:t>
            </a:r>
            <a:r>
              <a:rPr lang="en-US" dirty="0" err="1"/>
              <a:t>ella</a:t>
            </a:r>
            <a:r>
              <a:rPr lang="en-US" dirty="0"/>
              <a:t> </a:t>
            </a:r>
            <a:r>
              <a:rPr lang="en-US" dirty="0" err="1"/>
              <a:t>templo</a:t>
            </a:r>
            <a:r>
              <a:rPr lang="en-US" dirty="0"/>
              <a:t> </a:t>
            </a:r>
            <a:r>
              <a:rPr lang="en-US" dirty="0" err="1"/>
              <a:t>alguno</a:t>
            </a:r>
            <a:r>
              <a:rPr lang="en-US" dirty="0"/>
              <a:t>, </a:t>
            </a:r>
            <a:r>
              <a:rPr lang="en-US" dirty="0" err="1"/>
              <a:t>porque</a:t>
            </a:r>
            <a:r>
              <a:rPr lang="en-US" dirty="0"/>
              <a:t> </a:t>
            </a:r>
            <a:r>
              <a:rPr lang="en-US" dirty="0" err="1"/>
              <a:t>su</a:t>
            </a:r>
            <a:r>
              <a:rPr lang="en-US" dirty="0"/>
              <a:t> </a:t>
            </a:r>
            <a:r>
              <a:rPr lang="en-US" dirty="0" err="1"/>
              <a:t>templo</a:t>
            </a:r>
            <a:r>
              <a:rPr lang="en-US" dirty="0"/>
              <a:t> es </a:t>
            </a:r>
            <a:r>
              <a:rPr lang="en-US" dirty="0" err="1"/>
              <a:t>el</a:t>
            </a:r>
            <a:r>
              <a:rPr lang="en-US" dirty="0"/>
              <a:t> </a:t>
            </a:r>
            <a:r>
              <a:rPr lang="en-US" dirty="0" err="1"/>
              <a:t>Señor</a:t>
            </a:r>
            <a:r>
              <a:rPr lang="en-US" dirty="0"/>
              <a:t>, </a:t>
            </a:r>
            <a:r>
              <a:rPr lang="en-US" dirty="0" err="1"/>
              <a:t>el</a:t>
            </a:r>
            <a:r>
              <a:rPr lang="en-US" dirty="0"/>
              <a:t> Dios </a:t>
            </a:r>
            <a:r>
              <a:rPr lang="en-US" dirty="0" err="1"/>
              <a:t>Todopoderoso</a:t>
            </a:r>
            <a:r>
              <a:rPr lang="en-US" dirty="0"/>
              <a:t>, y </a:t>
            </a:r>
            <a:r>
              <a:rPr lang="en-US" dirty="0" err="1"/>
              <a:t>el</a:t>
            </a:r>
            <a:r>
              <a:rPr lang="en-US" dirty="0"/>
              <a:t> Cordero. [23] La ciudad no </a:t>
            </a:r>
            <a:r>
              <a:rPr lang="en-US" dirty="0" err="1"/>
              <a:t>tiene</a:t>
            </a:r>
            <a:r>
              <a:rPr lang="en-US" dirty="0"/>
              <a:t> </a:t>
            </a:r>
            <a:r>
              <a:rPr lang="en-US" dirty="0" err="1"/>
              <a:t>necesidad</a:t>
            </a:r>
            <a:r>
              <a:rPr lang="en-US" dirty="0"/>
              <a:t> de sol </a:t>
            </a:r>
            <a:r>
              <a:rPr lang="en-US" dirty="0" err="1"/>
              <a:t>ni</a:t>
            </a:r>
            <a:r>
              <a:rPr lang="en-US" dirty="0"/>
              <a:t> de </a:t>
            </a:r>
            <a:r>
              <a:rPr lang="en-US" dirty="0" err="1"/>
              <a:t>luna</a:t>
            </a:r>
            <a:r>
              <a:rPr lang="en-US" dirty="0"/>
              <a:t> que la </a:t>
            </a:r>
            <a:r>
              <a:rPr lang="en-US" dirty="0" err="1"/>
              <a:t>iluminen</a:t>
            </a:r>
            <a:r>
              <a:rPr lang="en-US" dirty="0"/>
              <a:t>, </a:t>
            </a:r>
            <a:r>
              <a:rPr lang="en-US" dirty="0" err="1"/>
              <a:t>porque</a:t>
            </a:r>
            <a:r>
              <a:rPr lang="en-US" dirty="0"/>
              <a:t> la gloria de Dios la </a:t>
            </a:r>
            <a:r>
              <a:rPr lang="en-US" dirty="0" err="1"/>
              <a:t>ilumina</a:t>
            </a:r>
            <a:r>
              <a:rPr lang="en-US" dirty="0"/>
              <a:t>, y </a:t>
            </a:r>
            <a:r>
              <a:rPr lang="en-US" dirty="0" err="1"/>
              <a:t>el</a:t>
            </a:r>
            <a:r>
              <a:rPr lang="en-US" dirty="0"/>
              <a:t> Cordero es </a:t>
            </a:r>
            <a:r>
              <a:rPr lang="en-US" dirty="0" err="1"/>
              <a:t>su</a:t>
            </a:r>
            <a:r>
              <a:rPr lang="en-US" dirty="0"/>
              <a:t> </a:t>
            </a:r>
            <a:r>
              <a:rPr lang="en-US" dirty="0" err="1"/>
              <a:t>lumbrera</a:t>
            </a:r>
            <a:r>
              <a:rPr lang="en-US" dirty="0"/>
              <a:t>. [24] Y </a:t>
            </a:r>
            <a:r>
              <a:rPr lang="en-US" b="1" u="sng" dirty="0"/>
              <a:t>las </a:t>
            </a:r>
            <a:r>
              <a:rPr lang="en-US" b="1" u="sng" dirty="0" err="1"/>
              <a:t>naciones</a:t>
            </a:r>
            <a:r>
              <a:rPr lang="en-US" b="1" u="sng" dirty="0"/>
              <a:t> </a:t>
            </a:r>
            <a:r>
              <a:rPr lang="en-US" dirty="0" err="1"/>
              <a:t>andarán</a:t>
            </a:r>
            <a:r>
              <a:rPr lang="en-US" dirty="0"/>
              <a:t> a </a:t>
            </a:r>
            <a:r>
              <a:rPr lang="en-US" dirty="0" err="1"/>
              <a:t>su</a:t>
            </a:r>
            <a:r>
              <a:rPr lang="en-US" dirty="0"/>
              <a:t> luz, y </a:t>
            </a:r>
            <a:r>
              <a:rPr lang="en-US" b="1" u="sng" dirty="0" err="1"/>
              <a:t>los</a:t>
            </a:r>
            <a:r>
              <a:rPr lang="en-US" b="1" u="sng" dirty="0"/>
              <a:t> </a:t>
            </a:r>
            <a:r>
              <a:rPr lang="en-US" b="1" u="sng" dirty="0" err="1"/>
              <a:t>reyes</a:t>
            </a:r>
            <a:r>
              <a:rPr lang="en-US" b="1" u="sng" dirty="0"/>
              <a:t> </a:t>
            </a:r>
            <a:r>
              <a:rPr lang="en-US" dirty="0"/>
              <a:t>de la tierra </a:t>
            </a:r>
            <a:r>
              <a:rPr lang="en-US" dirty="0" err="1"/>
              <a:t>traerán</a:t>
            </a:r>
            <a:r>
              <a:rPr lang="en-US" dirty="0"/>
              <a:t> a </a:t>
            </a:r>
            <a:r>
              <a:rPr lang="en-US" dirty="0" err="1"/>
              <a:t>ella</a:t>
            </a:r>
            <a:r>
              <a:rPr lang="en-US" dirty="0"/>
              <a:t> </a:t>
            </a:r>
            <a:r>
              <a:rPr lang="en-US" dirty="0" err="1"/>
              <a:t>su</a:t>
            </a:r>
            <a:r>
              <a:rPr lang="en-US" dirty="0"/>
              <a:t> gloria</a:t>
            </a:r>
          </a:p>
        </p:txBody>
      </p:sp>
    </p:spTree>
    <p:extLst>
      <p:ext uri="{BB962C8B-B14F-4D97-AF65-F5344CB8AC3E}">
        <p14:creationId xmlns:p14="http://schemas.microsoft.com/office/powerpoint/2010/main" val="1995071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318" y="71563"/>
            <a:ext cx="4357315" cy="4921856"/>
          </a:xfrm>
        </p:spPr>
        <p:txBody>
          <a:bodyPr>
            <a:normAutofit fontScale="92500" lnSpcReduction="20000"/>
          </a:bodyPr>
          <a:lstStyle/>
          <a:p>
            <a:r>
              <a:rPr lang="en-US" dirty="0"/>
              <a:t>Revelation 21:1-3,9,22-27 ESV- [25] and its gates will never be shut by day—and there will be no night there. [26] They will bring into it the glory and the honor of </a:t>
            </a:r>
            <a:r>
              <a:rPr lang="en-US" b="1" u="sng" dirty="0"/>
              <a:t>the nations</a:t>
            </a:r>
            <a:r>
              <a:rPr lang="en-US" dirty="0"/>
              <a:t>. [27] But nothing unclean will ever enter it, nor anyone who does what is detestable or false, but only those who are written in the Lamb's book of life.</a:t>
            </a:r>
          </a:p>
        </p:txBody>
      </p:sp>
      <p:sp>
        <p:nvSpPr>
          <p:cNvPr id="3" name="Text Placeholder 2">
            <a:extLst>
              <a:ext uri="{FF2B5EF4-FFF2-40B4-BE49-F238E27FC236}">
                <a16:creationId xmlns:a16="http://schemas.microsoft.com/office/drawing/2014/main" id="{983BAAE5-0A88-3F8F-570B-84AAE23CE272}"/>
              </a:ext>
            </a:extLst>
          </p:cNvPr>
          <p:cNvSpPr txBox="1">
            <a:spLocks/>
          </p:cNvSpPr>
          <p:nvPr/>
        </p:nvSpPr>
        <p:spPr>
          <a:xfrm>
            <a:off x="4675366" y="333956"/>
            <a:ext cx="4357315" cy="4659464"/>
          </a:xfrm>
          <a:prstGeom prst="rect">
            <a:avLst/>
          </a:prstGeom>
        </p:spPr>
        <p:txBody>
          <a:bodyPr vert="horz" lIns="91440" tIns="45720" rIns="91440" bIns="45720" rtlCol="0" anchor="ctr">
            <a:normAutofit fontScale="85000" lnSpcReduction="20000"/>
          </a:bodyPr>
          <a:lstStyle>
            <a:lvl1pPr marL="0" indent="0" algn="ctr" defTabSz="914400" rtl="0" eaLnBrk="1" latinLnBrk="0" hangingPunct="1">
              <a:spcBef>
                <a:spcPct val="20000"/>
              </a:spcBef>
              <a:buFont typeface="Arial"/>
              <a:buNone/>
              <a:defRPr sz="3000" kern="1200">
                <a:solidFill>
                  <a:srgbClr val="DEDBDB"/>
                </a:solidFill>
                <a:latin typeface="+mn-lt"/>
                <a:ea typeface="+mn-ea"/>
                <a:cs typeface="Apple Chancery"/>
              </a:defRPr>
            </a:lvl1pPr>
            <a:lvl2pPr marL="457200" indent="0" algn="ctr" defTabSz="914400" rtl="0" eaLnBrk="1" latinLnBrk="0" hangingPunct="1">
              <a:spcBef>
                <a:spcPct val="20000"/>
              </a:spcBef>
              <a:buFont typeface="Arial"/>
              <a:buNone/>
              <a:defRPr sz="3000" kern="1200">
                <a:solidFill>
                  <a:srgbClr val="DEDBDB"/>
                </a:solidFill>
                <a:latin typeface="+mn-lt"/>
                <a:ea typeface="+mn-ea"/>
                <a:cs typeface="Apple Chancery"/>
              </a:defRPr>
            </a:lvl2pPr>
            <a:lvl3pPr marL="914400" indent="0" algn="ctr" defTabSz="914400" rtl="0" eaLnBrk="1" latinLnBrk="0" hangingPunct="1">
              <a:spcBef>
                <a:spcPct val="20000"/>
              </a:spcBef>
              <a:buFont typeface="Arial"/>
              <a:buNone/>
              <a:defRPr sz="3000" kern="1200">
                <a:solidFill>
                  <a:srgbClr val="DEDBDB"/>
                </a:solidFill>
                <a:latin typeface="+mn-lt"/>
                <a:ea typeface="+mn-ea"/>
                <a:cs typeface="Apple Chancery"/>
              </a:defRPr>
            </a:lvl3pPr>
            <a:lvl4pPr marL="1371600" indent="0" algn="ctr" defTabSz="914400" rtl="0" eaLnBrk="1" latinLnBrk="0" hangingPunct="1">
              <a:spcBef>
                <a:spcPct val="20000"/>
              </a:spcBef>
              <a:buFont typeface="Arial"/>
              <a:buNone/>
              <a:defRPr sz="3000" kern="1200">
                <a:solidFill>
                  <a:srgbClr val="DEDBDB"/>
                </a:solidFill>
                <a:latin typeface="+mn-lt"/>
                <a:ea typeface="+mn-ea"/>
                <a:cs typeface="Apple Chancery"/>
              </a:defRPr>
            </a:lvl4pPr>
            <a:lvl5pPr marL="1828800" indent="0" algn="ctr" defTabSz="914400" rtl="0" eaLnBrk="1" latinLnBrk="0" hangingPunct="1">
              <a:spcBef>
                <a:spcPct val="20000"/>
              </a:spcBef>
              <a:buFont typeface="Arial"/>
              <a:buNone/>
              <a:defRPr sz="3000" kern="1200">
                <a:solidFill>
                  <a:srgbClr val="DEDBDB"/>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t>Apocalipsis</a:t>
            </a:r>
            <a:r>
              <a:rPr lang="en-US" dirty="0"/>
              <a:t> 21:1-3,9,22-27 LBLA- [25] Sus </a:t>
            </a:r>
            <a:r>
              <a:rPr lang="en-US" dirty="0" err="1"/>
              <a:t>puertas</a:t>
            </a:r>
            <a:r>
              <a:rPr lang="en-US" dirty="0"/>
              <a:t> </a:t>
            </a:r>
            <a:r>
              <a:rPr lang="en-US" dirty="0" err="1"/>
              <a:t>nunca</a:t>
            </a:r>
            <a:r>
              <a:rPr lang="en-US" dirty="0"/>
              <a:t> se </a:t>
            </a:r>
            <a:r>
              <a:rPr lang="en-US" dirty="0" err="1"/>
              <a:t>cerrarán</a:t>
            </a:r>
            <a:r>
              <a:rPr lang="en-US" dirty="0"/>
              <a:t> de día (</a:t>
            </a:r>
            <a:r>
              <a:rPr lang="en-US" dirty="0" err="1"/>
              <a:t>pues</a:t>
            </a:r>
            <a:r>
              <a:rPr lang="en-US" dirty="0"/>
              <a:t> </a:t>
            </a:r>
            <a:r>
              <a:rPr lang="en-US" dirty="0" err="1"/>
              <a:t>allí</a:t>
            </a:r>
            <a:r>
              <a:rPr lang="en-US" dirty="0"/>
              <a:t> no </a:t>
            </a:r>
            <a:r>
              <a:rPr lang="en-US" dirty="0" err="1"/>
              <a:t>habrá</a:t>
            </a:r>
            <a:r>
              <a:rPr lang="en-US" dirty="0"/>
              <a:t> </a:t>
            </a:r>
            <a:r>
              <a:rPr lang="en-US" dirty="0" err="1"/>
              <a:t>noche</a:t>
            </a:r>
            <a:r>
              <a:rPr lang="en-US" dirty="0"/>
              <a:t>); [26] y </a:t>
            </a:r>
            <a:r>
              <a:rPr lang="en-US" dirty="0" err="1"/>
              <a:t>traerán</a:t>
            </a:r>
            <a:r>
              <a:rPr lang="en-US" dirty="0"/>
              <a:t> a </a:t>
            </a:r>
            <a:r>
              <a:rPr lang="en-US" dirty="0" err="1"/>
              <a:t>ella</a:t>
            </a:r>
            <a:r>
              <a:rPr lang="en-US" dirty="0"/>
              <a:t> la gloria y </a:t>
            </a:r>
            <a:r>
              <a:rPr lang="en-US" dirty="0" err="1"/>
              <a:t>el</a:t>
            </a:r>
            <a:r>
              <a:rPr lang="en-US" dirty="0"/>
              <a:t> honor de </a:t>
            </a:r>
            <a:r>
              <a:rPr lang="en-US" b="1" u="sng" dirty="0"/>
              <a:t>las </a:t>
            </a:r>
            <a:r>
              <a:rPr lang="en-US" b="1" u="sng" dirty="0" err="1"/>
              <a:t>naciones</a:t>
            </a:r>
            <a:r>
              <a:rPr lang="en-US" dirty="0"/>
              <a:t>; [27] y </a:t>
            </a:r>
            <a:r>
              <a:rPr lang="en-US" dirty="0" err="1"/>
              <a:t>jamás</a:t>
            </a:r>
            <a:r>
              <a:rPr lang="en-US" dirty="0"/>
              <a:t> </a:t>
            </a:r>
            <a:r>
              <a:rPr lang="en-US" dirty="0" err="1"/>
              <a:t>entrará</a:t>
            </a:r>
            <a:r>
              <a:rPr lang="en-US" dirty="0"/>
              <a:t> </a:t>
            </a:r>
            <a:r>
              <a:rPr lang="en-US" dirty="0" err="1"/>
              <a:t>en</a:t>
            </a:r>
            <a:r>
              <a:rPr lang="en-US" dirty="0"/>
              <a:t> </a:t>
            </a:r>
            <a:r>
              <a:rPr lang="en-US" dirty="0" err="1"/>
              <a:t>ella</a:t>
            </a:r>
            <a:r>
              <a:rPr lang="en-US" dirty="0"/>
              <a:t> nada </a:t>
            </a:r>
            <a:r>
              <a:rPr lang="en-US" dirty="0" err="1"/>
              <a:t>inmundo</a:t>
            </a:r>
            <a:r>
              <a:rPr lang="en-US" dirty="0"/>
              <a:t>, </a:t>
            </a:r>
            <a:r>
              <a:rPr lang="en-US" dirty="0" err="1"/>
              <a:t>ni</a:t>
            </a:r>
            <a:r>
              <a:rPr lang="en-US" dirty="0"/>
              <a:t> </a:t>
            </a:r>
            <a:r>
              <a:rPr lang="en-US" dirty="0" err="1"/>
              <a:t>el</a:t>
            </a:r>
            <a:r>
              <a:rPr lang="en-US" dirty="0"/>
              <a:t> que </a:t>
            </a:r>
            <a:r>
              <a:rPr lang="en-US" dirty="0" err="1"/>
              <a:t>practica</a:t>
            </a:r>
            <a:r>
              <a:rPr lang="en-US" dirty="0"/>
              <a:t> </a:t>
            </a:r>
            <a:r>
              <a:rPr lang="en-US" dirty="0" err="1"/>
              <a:t>abominación</a:t>
            </a:r>
            <a:r>
              <a:rPr lang="en-US" dirty="0"/>
              <a:t> y </a:t>
            </a:r>
            <a:r>
              <a:rPr lang="en-US" dirty="0" err="1"/>
              <a:t>mentira</a:t>
            </a:r>
            <a:r>
              <a:rPr lang="en-US" dirty="0"/>
              <a:t>, </a:t>
            </a:r>
            <a:r>
              <a:rPr lang="en-US" dirty="0" err="1"/>
              <a:t>sino</a:t>
            </a:r>
            <a:r>
              <a:rPr lang="en-US" dirty="0"/>
              <a:t> </a:t>
            </a:r>
            <a:r>
              <a:rPr lang="en-US" dirty="0" err="1"/>
              <a:t>sólo</a:t>
            </a:r>
            <a:r>
              <a:rPr lang="en-US" dirty="0"/>
              <a:t> </a:t>
            </a:r>
            <a:r>
              <a:rPr lang="en-US" dirty="0" err="1"/>
              <a:t>aquellos</a:t>
            </a:r>
            <a:r>
              <a:rPr lang="en-US" dirty="0"/>
              <a:t> </a:t>
            </a:r>
            <a:r>
              <a:rPr lang="en-US" dirty="0" err="1"/>
              <a:t>cuyos</a:t>
            </a:r>
            <a:r>
              <a:rPr lang="en-US" dirty="0"/>
              <a:t> </a:t>
            </a:r>
            <a:r>
              <a:rPr lang="en-US" dirty="0" err="1"/>
              <a:t>nombres</a:t>
            </a:r>
            <a:r>
              <a:rPr lang="en-US" dirty="0"/>
              <a:t> </a:t>
            </a:r>
            <a:r>
              <a:rPr lang="en-US" dirty="0" err="1"/>
              <a:t>están</a:t>
            </a:r>
            <a:r>
              <a:rPr lang="en-US" dirty="0"/>
              <a:t> </a:t>
            </a:r>
            <a:r>
              <a:rPr lang="en-US" dirty="0" err="1"/>
              <a:t>escritos</a:t>
            </a:r>
            <a:r>
              <a:rPr lang="en-US" dirty="0"/>
              <a:t> </a:t>
            </a:r>
            <a:r>
              <a:rPr lang="en-US" dirty="0" err="1"/>
              <a:t>en</a:t>
            </a:r>
            <a:r>
              <a:rPr lang="en-US" dirty="0"/>
              <a:t> </a:t>
            </a:r>
            <a:r>
              <a:rPr lang="en-US" dirty="0" err="1"/>
              <a:t>el</a:t>
            </a:r>
            <a:r>
              <a:rPr lang="en-US" dirty="0"/>
              <a:t> </a:t>
            </a:r>
            <a:r>
              <a:rPr lang="en-US" dirty="0" err="1"/>
              <a:t>libro</a:t>
            </a:r>
            <a:r>
              <a:rPr lang="en-US" dirty="0"/>
              <a:t> de la </a:t>
            </a:r>
            <a:r>
              <a:rPr lang="en-US" dirty="0" err="1"/>
              <a:t>vida</a:t>
            </a:r>
            <a:r>
              <a:rPr lang="en-US" dirty="0"/>
              <a:t> del Cordero.</a:t>
            </a:r>
          </a:p>
          <a:p>
            <a:endParaRPr lang="en-US" dirty="0"/>
          </a:p>
        </p:txBody>
      </p:sp>
    </p:spTree>
    <p:extLst>
      <p:ext uri="{BB962C8B-B14F-4D97-AF65-F5344CB8AC3E}">
        <p14:creationId xmlns:p14="http://schemas.microsoft.com/office/powerpoint/2010/main" val="236904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b="1" dirty="0"/>
              <a:t>Whose name are you wearing?</a:t>
            </a:r>
          </a:p>
          <a:p>
            <a:r>
              <a:rPr lang="en-US" b="1" dirty="0"/>
              <a:t>Is your name written in the lambs book of life?</a:t>
            </a:r>
          </a:p>
          <a:p>
            <a:r>
              <a:rPr lang="en-US" dirty="0"/>
              <a:t>¿De </a:t>
            </a:r>
            <a:r>
              <a:rPr lang="en-US" dirty="0" err="1"/>
              <a:t>quién</a:t>
            </a:r>
            <a:r>
              <a:rPr lang="en-US" dirty="0"/>
              <a:t> es </a:t>
            </a:r>
            <a:r>
              <a:rPr lang="en-US" dirty="0" err="1"/>
              <a:t>el</a:t>
            </a:r>
            <a:r>
              <a:rPr lang="en-US" dirty="0"/>
              <a:t> </a:t>
            </a:r>
            <a:r>
              <a:rPr lang="en-US" dirty="0" err="1"/>
              <a:t>nombre</a:t>
            </a:r>
            <a:r>
              <a:rPr lang="en-US" dirty="0"/>
              <a:t> que </a:t>
            </a:r>
            <a:r>
              <a:rPr lang="en-US" dirty="0" err="1"/>
              <a:t>llevas</a:t>
            </a:r>
            <a:r>
              <a:rPr lang="en-US" dirty="0"/>
              <a:t>?</a:t>
            </a:r>
          </a:p>
          <a:p>
            <a:r>
              <a:rPr lang="en-US" dirty="0"/>
              <a:t>¿</a:t>
            </a:r>
            <a:r>
              <a:rPr lang="en-US" dirty="0" err="1"/>
              <a:t>Está</a:t>
            </a:r>
            <a:r>
              <a:rPr lang="en-US" dirty="0"/>
              <a:t> </a:t>
            </a:r>
            <a:r>
              <a:rPr lang="en-US" dirty="0" err="1"/>
              <a:t>tu</a:t>
            </a:r>
            <a:r>
              <a:rPr lang="en-US" dirty="0"/>
              <a:t> </a:t>
            </a:r>
            <a:r>
              <a:rPr lang="en-US" dirty="0" err="1"/>
              <a:t>nombre</a:t>
            </a:r>
            <a:r>
              <a:rPr lang="en-US" dirty="0"/>
              <a:t> </a:t>
            </a:r>
            <a:r>
              <a:rPr lang="en-US" dirty="0" err="1"/>
              <a:t>escrito</a:t>
            </a:r>
            <a:r>
              <a:rPr lang="en-US" dirty="0"/>
              <a:t> </a:t>
            </a:r>
            <a:r>
              <a:rPr lang="en-US" dirty="0" err="1"/>
              <a:t>en</a:t>
            </a:r>
            <a:r>
              <a:rPr lang="en-US" dirty="0"/>
              <a:t> </a:t>
            </a:r>
            <a:r>
              <a:rPr lang="en-US" dirty="0" err="1"/>
              <a:t>el</a:t>
            </a:r>
            <a:r>
              <a:rPr lang="en-US" dirty="0"/>
              <a:t> </a:t>
            </a:r>
            <a:r>
              <a:rPr lang="en-US" dirty="0" err="1"/>
              <a:t>libro</a:t>
            </a:r>
            <a:r>
              <a:rPr lang="en-US" dirty="0"/>
              <a:t> de la </a:t>
            </a:r>
            <a:r>
              <a:rPr lang="en-US" dirty="0" err="1"/>
              <a:t>vida</a:t>
            </a:r>
            <a:r>
              <a:rPr lang="en-US" dirty="0"/>
              <a:t> del </a:t>
            </a:r>
            <a:r>
              <a:rPr lang="en-US" dirty="0" err="1"/>
              <a:t>cordero</a:t>
            </a:r>
            <a:r>
              <a:rPr lang="en-US" dirty="0"/>
              <a:t>?</a:t>
            </a:r>
          </a:p>
        </p:txBody>
      </p:sp>
    </p:spTree>
    <p:extLst>
      <p:ext uri="{BB962C8B-B14F-4D97-AF65-F5344CB8AC3E}">
        <p14:creationId xmlns:p14="http://schemas.microsoft.com/office/powerpoint/2010/main" val="544258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Is. 62:1-5</a:t>
            </a:r>
          </a:p>
        </p:txBody>
      </p:sp>
      <p:sp>
        <p:nvSpPr>
          <p:cNvPr id="2" name="Title 1"/>
          <p:cNvSpPr>
            <a:spLocks noGrp="1"/>
          </p:cNvSpPr>
          <p:nvPr>
            <p:ph type="title"/>
          </p:nvPr>
        </p:nvSpPr>
        <p:spPr/>
        <p:txBody>
          <a:bodyPr/>
          <a:lstStyle/>
          <a:p>
            <a:r>
              <a:rPr lang="en-US" b="1" dirty="0"/>
              <a:t>A New Name</a:t>
            </a:r>
            <a:br>
              <a:rPr lang="en-US" dirty="0"/>
            </a:br>
            <a:r>
              <a:rPr lang="en-US" dirty="0"/>
              <a:t>Un nuevo </a:t>
            </a:r>
            <a:r>
              <a:rPr lang="en-US" dirty="0" err="1"/>
              <a:t>nombre</a:t>
            </a:r>
            <a:endParaRPr lang="en-US" dirty="0"/>
          </a:p>
        </p:txBody>
      </p:sp>
    </p:spTree>
    <p:extLst>
      <p:ext uri="{BB962C8B-B14F-4D97-AF65-F5344CB8AC3E}">
        <p14:creationId xmlns:p14="http://schemas.microsoft.com/office/powerpoint/2010/main" val="2966793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7464" y="63610"/>
            <a:ext cx="8984974" cy="4929809"/>
          </a:xfrm>
        </p:spPr>
        <p:txBody>
          <a:bodyPr numCol="2">
            <a:normAutofit fontScale="85000" lnSpcReduction="10000"/>
          </a:bodyPr>
          <a:lstStyle/>
          <a:p>
            <a:pPr algn="l"/>
            <a:r>
              <a:rPr lang="en-US" dirty="0"/>
              <a:t>Isaiah 62:1-5 ESV</a:t>
            </a:r>
          </a:p>
          <a:p>
            <a:pPr algn="l"/>
            <a:r>
              <a:rPr lang="en-US" dirty="0"/>
              <a:t>For Zion's sake I will not keep silent, and for Jerusalem's sake I will not be quiet, until her righteousness goes forth as brightness, and her salvation as a burning torch. [2] The </a:t>
            </a:r>
            <a:r>
              <a:rPr lang="en-US" b="1" u="sng" dirty="0"/>
              <a:t>nations</a:t>
            </a:r>
            <a:r>
              <a:rPr lang="en-US" dirty="0"/>
              <a:t> shall see your righteousness, and all the </a:t>
            </a:r>
            <a:r>
              <a:rPr lang="en-US" b="1" u="sng" dirty="0"/>
              <a:t>kings</a:t>
            </a:r>
            <a:r>
              <a:rPr lang="en-US" dirty="0"/>
              <a:t> your glory, and </a:t>
            </a:r>
            <a:r>
              <a:rPr lang="en-US" b="1" u="sng" dirty="0"/>
              <a:t>you shall be called by a new name </a:t>
            </a:r>
            <a:r>
              <a:rPr lang="en-US" dirty="0"/>
              <a:t>that the mouth </a:t>
            </a:r>
          </a:p>
          <a:p>
            <a:pPr algn="l"/>
            <a:r>
              <a:rPr lang="en-US" dirty="0"/>
              <a:t>of the LORD will give. </a:t>
            </a:r>
          </a:p>
          <a:p>
            <a:pPr algn="l"/>
            <a:r>
              <a:rPr lang="en-US" dirty="0" err="1"/>
              <a:t>Isaías</a:t>
            </a:r>
            <a:r>
              <a:rPr lang="en-US" dirty="0"/>
              <a:t> 62:1-2 RV60</a:t>
            </a:r>
          </a:p>
          <a:p>
            <a:pPr algn="l"/>
            <a:r>
              <a:rPr lang="en-US" dirty="0"/>
              <a:t>Por amor de Sion no </a:t>
            </a:r>
            <a:r>
              <a:rPr lang="en-US" dirty="0" err="1"/>
              <a:t>callaré</a:t>
            </a:r>
            <a:r>
              <a:rPr lang="en-US" dirty="0"/>
              <a:t>, y </a:t>
            </a:r>
            <a:r>
              <a:rPr lang="en-US" dirty="0" err="1"/>
              <a:t>por</a:t>
            </a:r>
            <a:r>
              <a:rPr lang="en-US" dirty="0"/>
              <a:t> amor de </a:t>
            </a:r>
            <a:r>
              <a:rPr lang="en-US" dirty="0" err="1"/>
              <a:t>Jerusalén</a:t>
            </a:r>
            <a:r>
              <a:rPr lang="en-US" dirty="0"/>
              <a:t> no </a:t>
            </a:r>
            <a:r>
              <a:rPr lang="en-US" dirty="0" err="1"/>
              <a:t>descansaré</a:t>
            </a:r>
            <a:r>
              <a:rPr lang="en-US" dirty="0"/>
              <a:t>, hasta que </a:t>
            </a:r>
            <a:r>
              <a:rPr lang="en-US" dirty="0" err="1"/>
              <a:t>salga</a:t>
            </a:r>
            <a:r>
              <a:rPr lang="en-US" dirty="0"/>
              <a:t> </a:t>
            </a:r>
            <a:r>
              <a:rPr lang="en-US" dirty="0" err="1"/>
              <a:t>como</a:t>
            </a:r>
            <a:r>
              <a:rPr lang="en-US" dirty="0"/>
              <a:t> </a:t>
            </a:r>
            <a:r>
              <a:rPr lang="en-US" dirty="0" err="1"/>
              <a:t>resplandor</a:t>
            </a:r>
            <a:r>
              <a:rPr lang="en-US" dirty="0"/>
              <a:t> </a:t>
            </a:r>
            <a:r>
              <a:rPr lang="en-US" dirty="0" err="1"/>
              <a:t>su</a:t>
            </a:r>
            <a:r>
              <a:rPr lang="en-US" dirty="0"/>
              <a:t> </a:t>
            </a:r>
            <a:r>
              <a:rPr lang="en-US" dirty="0" err="1"/>
              <a:t>justicia</a:t>
            </a:r>
            <a:r>
              <a:rPr lang="en-US" dirty="0"/>
              <a:t>, y </a:t>
            </a:r>
            <a:r>
              <a:rPr lang="en-US" dirty="0" err="1"/>
              <a:t>su</a:t>
            </a:r>
            <a:r>
              <a:rPr lang="en-US" dirty="0"/>
              <a:t> </a:t>
            </a:r>
            <a:r>
              <a:rPr lang="en-US" dirty="0" err="1"/>
              <a:t>salvación</a:t>
            </a:r>
            <a:r>
              <a:rPr lang="en-US" dirty="0"/>
              <a:t> se </a:t>
            </a:r>
            <a:r>
              <a:rPr lang="en-US" dirty="0" err="1"/>
              <a:t>encienda</a:t>
            </a:r>
            <a:r>
              <a:rPr lang="en-US" dirty="0"/>
              <a:t> </a:t>
            </a:r>
            <a:r>
              <a:rPr lang="en-US" dirty="0" err="1"/>
              <a:t>como</a:t>
            </a:r>
            <a:r>
              <a:rPr lang="en-US" dirty="0"/>
              <a:t> </a:t>
            </a:r>
            <a:r>
              <a:rPr lang="en-US" dirty="0" err="1"/>
              <a:t>una</a:t>
            </a:r>
            <a:r>
              <a:rPr lang="en-US" dirty="0"/>
              <a:t> </a:t>
            </a:r>
            <a:r>
              <a:rPr lang="en-US" dirty="0" err="1"/>
              <a:t>antorcha</a:t>
            </a:r>
            <a:r>
              <a:rPr lang="en-US" dirty="0"/>
              <a:t>. [2] </a:t>
            </a:r>
            <a:r>
              <a:rPr lang="en-US" dirty="0" err="1"/>
              <a:t>Entonces</a:t>
            </a:r>
            <a:r>
              <a:rPr lang="en-US" dirty="0"/>
              <a:t> </a:t>
            </a:r>
            <a:r>
              <a:rPr lang="en-US" dirty="0" err="1"/>
              <a:t>verán</a:t>
            </a:r>
            <a:r>
              <a:rPr lang="en-US" dirty="0"/>
              <a:t> </a:t>
            </a:r>
            <a:r>
              <a:rPr lang="en-US" b="1" u="sng" dirty="0"/>
              <a:t>las </a:t>
            </a:r>
            <a:r>
              <a:rPr lang="en-US" b="1" u="sng" dirty="0" err="1"/>
              <a:t>gentes</a:t>
            </a:r>
            <a:r>
              <a:rPr lang="en-US" b="1" u="sng" dirty="0"/>
              <a:t> </a:t>
            </a:r>
            <a:r>
              <a:rPr lang="en-US" dirty="0" err="1"/>
              <a:t>tu</a:t>
            </a:r>
            <a:r>
              <a:rPr lang="en-US" dirty="0"/>
              <a:t> </a:t>
            </a:r>
            <a:r>
              <a:rPr lang="en-US" dirty="0" err="1"/>
              <a:t>justicia</a:t>
            </a:r>
            <a:r>
              <a:rPr lang="en-US" dirty="0"/>
              <a:t>, y </a:t>
            </a:r>
            <a:r>
              <a:rPr lang="en-US" dirty="0" err="1"/>
              <a:t>todos</a:t>
            </a:r>
            <a:r>
              <a:rPr lang="en-US" dirty="0"/>
              <a:t> </a:t>
            </a:r>
            <a:r>
              <a:rPr lang="en-US" dirty="0" err="1"/>
              <a:t>los</a:t>
            </a:r>
            <a:r>
              <a:rPr lang="en-US" dirty="0"/>
              <a:t> </a:t>
            </a:r>
            <a:r>
              <a:rPr lang="en-US" b="1" u="sng" dirty="0" err="1"/>
              <a:t>reyes</a:t>
            </a:r>
            <a:r>
              <a:rPr lang="en-US" dirty="0"/>
              <a:t> </a:t>
            </a:r>
            <a:r>
              <a:rPr lang="en-US" dirty="0" err="1"/>
              <a:t>tu</a:t>
            </a:r>
            <a:r>
              <a:rPr lang="en-US" dirty="0"/>
              <a:t> gloria; y </a:t>
            </a:r>
            <a:r>
              <a:rPr lang="en-US" dirty="0" err="1"/>
              <a:t>te</a:t>
            </a:r>
            <a:r>
              <a:rPr lang="en-US" dirty="0"/>
              <a:t> </a:t>
            </a:r>
            <a:r>
              <a:rPr lang="en-US" b="1" u="sng" dirty="0" err="1"/>
              <a:t>será</a:t>
            </a:r>
            <a:r>
              <a:rPr lang="en-US" b="1" u="sng" dirty="0"/>
              <a:t> </a:t>
            </a:r>
            <a:r>
              <a:rPr lang="en-US" b="1" u="sng" dirty="0" err="1"/>
              <a:t>puesto</a:t>
            </a:r>
            <a:r>
              <a:rPr lang="en-US" b="1" u="sng" dirty="0"/>
              <a:t> un </a:t>
            </a:r>
            <a:r>
              <a:rPr lang="en-US" b="1" u="sng" dirty="0" err="1"/>
              <a:t>nombre</a:t>
            </a:r>
            <a:r>
              <a:rPr lang="en-US" b="1" u="sng" dirty="0"/>
              <a:t> nuevo</a:t>
            </a:r>
            <a:r>
              <a:rPr lang="en-US" dirty="0"/>
              <a:t>, que la boca de </a:t>
            </a:r>
            <a:r>
              <a:rPr lang="en-US" dirty="0" err="1"/>
              <a:t>Jehová</a:t>
            </a:r>
            <a:r>
              <a:rPr lang="en-US" dirty="0"/>
              <a:t> </a:t>
            </a:r>
            <a:r>
              <a:rPr lang="en-US" dirty="0" err="1"/>
              <a:t>nombrará</a:t>
            </a:r>
            <a:r>
              <a:rPr lang="en-US" dirty="0"/>
              <a:t>.</a:t>
            </a:r>
          </a:p>
          <a:p>
            <a:endParaRPr lang="en-US" dirty="0"/>
          </a:p>
        </p:txBody>
      </p:sp>
    </p:spTree>
    <p:extLst>
      <p:ext uri="{BB962C8B-B14F-4D97-AF65-F5344CB8AC3E}">
        <p14:creationId xmlns:p14="http://schemas.microsoft.com/office/powerpoint/2010/main" val="387725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7464" y="63610"/>
            <a:ext cx="8984974" cy="4929809"/>
          </a:xfrm>
        </p:spPr>
        <p:txBody>
          <a:bodyPr numCol="2">
            <a:normAutofit/>
          </a:bodyPr>
          <a:lstStyle/>
          <a:p>
            <a:pPr algn="l"/>
            <a:r>
              <a:rPr lang="en-US" b="1" u="sng" dirty="0"/>
              <a:t>The Name Christian</a:t>
            </a:r>
          </a:p>
          <a:p>
            <a:pPr marL="457200" indent="-457200" algn="l">
              <a:buFont typeface="Arial" panose="020B0604020202020204" pitchFamily="34" charset="0"/>
              <a:buChar char="•"/>
            </a:pPr>
            <a:r>
              <a:rPr lang="en-US" dirty="0"/>
              <a:t>Acts 11:19-26 </a:t>
            </a:r>
          </a:p>
          <a:p>
            <a:pPr marL="457200" indent="-457200" algn="l">
              <a:buFont typeface="Arial" panose="020B0604020202020204" pitchFamily="34" charset="0"/>
              <a:buChar char="•"/>
            </a:pPr>
            <a:r>
              <a:rPr lang="en-US" dirty="0"/>
              <a:t>Acts 26:24-28</a:t>
            </a:r>
          </a:p>
          <a:p>
            <a:pPr marL="457200" indent="-457200" algn="l">
              <a:buFont typeface="Arial" panose="020B0604020202020204" pitchFamily="34" charset="0"/>
              <a:buChar char="•"/>
            </a:pPr>
            <a:r>
              <a:rPr lang="en-US" dirty="0"/>
              <a:t>1 Peter 4:14-16</a:t>
            </a:r>
          </a:p>
          <a:p>
            <a:pPr algn="l"/>
            <a:endParaRPr lang="en-US" dirty="0"/>
          </a:p>
          <a:p>
            <a:pPr algn="l"/>
            <a:endParaRPr lang="en-US" dirty="0"/>
          </a:p>
          <a:p>
            <a:pPr algn="l"/>
            <a:endParaRPr lang="en-US" dirty="0"/>
          </a:p>
          <a:p>
            <a:pPr algn="l"/>
            <a:endParaRPr lang="en-US" dirty="0"/>
          </a:p>
          <a:p>
            <a:pPr algn="l"/>
            <a:r>
              <a:rPr lang="en-US" b="1" u="sng" dirty="0"/>
              <a:t>El </a:t>
            </a:r>
            <a:r>
              <a:rPr lang="en-US" b="1" u="sng" dirty="0" err="1"/>
              <a:t>nombre</a:t>
            </a:r>
            <a:r>
              <a:rPr lang="en-US" b="1" u="sng" dirty="0"/>
              <a:t> Cristiano</a:t>
            </a:r>
          </a:p>
          <a:p>
            <a:pPr algn="l"/>
            <a:r>
              <a:rPr lang="en-US" dirty="0" err="1"/>
              <a:t>Hechos</a:t>
            </a:r>
            <a:r>
              <a:rPr lang="en-US" dirty="0"/>
              <a:t> 11:19-26</a:t>
            </a:r>
          </a:p>
          <a:p>
            <a:pPr algn="l"/>
            <a:r>
              <a:rPr lang="en-US" dirty="0" err="1"/>
              <a:t>Hechos</a:t>
            </a:r>
            <a:r>
              <a:rPr lang="en-US" dirty="0"/>
              <a:t> 26:24-28</a:t>
            </a:r>
          </a:p>
          <a:p>
            <a:pPr algn="l"/>
            <a:r>
              <a:rPr lang="en-US" dirty="0"/>
              <a:t>1 Pedro 4:14-16</a:t>
            </a:r>
          </a:p>
          <a:p>
            <a:pPr algn="l"/>
            <a:endParaRPr lang="en-US" dirty="0"/>
          </a:p>
        </p:txBody>
      </p:sp>
    </p:spTree>
    <p:extLst>
      <p:ext uri="{BB962C8B-B14F-4D97-AF65-F5344CB8AC3E}">
        <p14:creationId xmlns:p14="http://schemas.microsoft.com/office/powerpoint/2010/main" val="3722550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7464" y="63610"/>
            <a:ext cx="8984974" cy="4929809"/>
          </a:xfrm>
        </p:spPr>
        <p:txBody>
          <a:bodyPr numCol="2">
            <a:normAutofit/>
          </a:bodyPr>
          <a:lstStyle/>
          <a:p>
            <a:pPr algn="l"/>
            <a:r>
              <a:rPr lang="en-US" b="1" u="sng" dirty="0"/>
              <a:t>The Name Christian</a:t>
            </a:r>
          </a:p>
          <a:p>
            <a:pPr marL="457200" indent="-457200" algn="l">
              <a:buFont typeface="Arial" panose="020B0604020202020204" pitchFamily="34" charset="0"/>
              <a:buChar char="•"/>
            </a:pPr>
            <a:r>
              <a:rPr lang="en-US" dirty="0"/>
              <a:t>Acts 11:19-26 </a:t>
            </a:r>
          </a:p>
          <a:p>
            <a:pPr algn="l"/>
            <a:endParaRPr lang="en-US" dirty="0"/>
          </a:p>
          <a:p>
            <a:pPr algn="l"/>
            <a:endParaRPr lang="en-US" dirty="0"/>
          </a:p>
          <a:p>
            <a:pPr algn="l"/>
            <a:endParaRPr lang="en-US" dirty="0"/>
          </a:p>
          <a:p>
            <a:pPr algn="l"/>
            <a:endParaRPr lang="en-US" dirty="0"/>
          </a:p>
          <a:p>
            <a:pPr algn="l"/>
            <a:endParaRPr lang="en-US" b="1" u="sng" dirty="0"/>
          </a:p>
          <a:p>
            <a:pPr algn="l"/>
            <a:endParaRPr lang="en-US" b="1" u="sng" dirty="0"/>
          </a:p>
          <a:p>
            <a:pPr algn="l"/>
            <a:r>
              <a:rPr lang="en-US" b="1" u="sng" dirty="0"/>
              <a:t>El </a:t>
            </a:r>
            <a:r>
              <a:rPr lang="en-US" b="1" u="sng" dirty="0" err="1"/>
              <a:t>nombre</a:t>
            </a:r>
            <a:r>
              <a:rPr lang="en-US" b="1" u="sng" dirty="0"/>
              <a:t> Cristiano</a:t>
            </a:r>
          </a:p>
          <a:p>
            <a:pPr marL="457200" indent="-457200" algn="l">
              <a:buFont typeface="Arial" panose="020B0604020202020204" pitchFamily="34" charset="0"/>
              <a:buChar char="•"/>
            </a:pPr>
            <a:r>
              <a:rPr lang="en-US" dirty="0" err="1"/>
              <a:t>Hechos</a:t>
            </a:r>
            <a:r>
              <a:rPr lang="en-US" dirty="0"/>
              <a:t> 11:19-26</a:t>
            </a:r>
          </a:p>
          <a:p>
            <a:pPr algn="l"/>
            <a:endParaRPr lang="en-US" dirty="0"/>
          </a:p>
        </p:txBody>
      </p:sp>
      <p:sp>
        <p:nvSpPr>
          <p:cNvPr id="3" name="Text Placeholder 1">
            <a:extLst>
              <a:ext uri="{FF2B5EF4-FFF2-40B4-BE49-F238E27FC236}">
                <a16:creationId xmlns:a16="http://schemas.microsoft.com/office/drawing/2014/main" id="{E1C96ABD-8723-4A15-8724-C55E9E076B27}"/>
              </a:ext>
            </a:extLst>
          </p:cNvPr>
          <p:cNvSpPr txBox="1">
            <a:spLocks/>
          </p:cNvSpPr>
          <p:nvPr/>
        </p:nvSpPr>
        <p:spPr>
          <a:xfrm>
            <a:off x="159026" y="1614115"/>
            <a:ext cx="8897509" cy="3465775"/>
          </a:xfrm>
          <a:prstGeom prst="rect">
            <a:avLst/>
          </a:prstGeom>
        </p:spPr>
        <p:txBody>
          <a:bodyPr vert="horz" lIns="91440" tIns="45720" rIns="91440" bIns="45720" numCol="2" rtlCol="0" anchor="ctr">
            <a:normAutofit/>
          </a:bodyPr>
          <a:lstStyle>
            <a:lvl1pPr marL="0" indent="0" algn="ctr" defTabSz="914400" rtl="0" eaLnBrk="1" latinLnBrk="0" hangingPunct="1">
              <a:spcBef>
                <a:spcPct val="20000"/>
              </a:spcBef>
              <a:buFont typeface="Arial"/>
              <a:buNone/>
              <a:defRPr sz="3000" kern="1200">
                <a:solidFill>
                  <a:srgbClr val="DEDBDB"/>
                </a:solidFill>
                <a:latin typeface="+mn-lt"/>
                <a:ea typeface="+mn-ea"/>
                <a:cs typeface="Apple Chancery"/>
              </a:defRPr>
            </a:lvl1pPr>
            <a:lvl2pPr marL="457200" indent="0" algn="ctr" defTabSz="914400" rtl="0" eaLnBrk="1" latinLnBrk="0" hangingPunct="1">
              <a:spcBef>
                <a:spcPct val="20000"/>
              </a:spcBef>
              <a:buFont typeface="Arial"/>
              <a:buNone/>
              <a:defRPr sz="3000" kern="1200">
                <a:solidFill>
                  <a:srgbClr val="DEDBDB"/>
                </a:solidFill>
                <a:latin typeface="+mn-lt"/>
                <a:ea typeface="+mn-ea"/>
                <a:cs typeface="Apple Chancery"/>
              </a:defRPr>
            </a:lvl2pPr>
            <a:lvl3pPr marL="914400" indent="0" algn="ctr" defTabSz="914400" rtl="0" eaLnBrk="1" latinLnBrk="0" hangingPunct="1">
              <a:spcBef>
                <a:spcPct val="20000"/>
              </a:spcBef>
              <a:buFont typeface="Arial"/>
              <a:buNone/>
              <a:defRPr sz="3000" kern="1200">
                <a:solidFill>
                  <a:srgbClr val="DEDBDB"/>
                </a:solidFill>
                <a:latin typeface="+mn-lt"/>
                <a:ea typeface="+mn-ea"/>
                <a:cs typeface="Apple Chancery"/>
              </a:defRPr>
            </a:lvl3pPr>
            <a:lvl4pPr marL="1371600" indent="0" algn="ctr" defTabSz="914400" rtl="0" eaLnBrk="1" latinLnBrk="0" hangingPunct="1">
              <a:spcBef>
                <a:spcPct val="20000"/>
              </a:spcBef>
              <a:buFont typeface="Arial"/>
              <a:buNone/>
              <a:defRPr sz="3000" kern="1200">
                <a:solidFill>
                  <a:srgbClr val="DEDBDB"/>
                </a:solidFill>
                <a:latin typeface="+mn-lt"/>
                <a:ea typeface="+mn-ea"/>
                <a:cs typeface="Apple Chancery"/>
              </a:defRPr>
            </a:lvl4pPr>
            <a:lvl5pPr marL="1828800" indent="0" algn="ctr" defTabSz="914400" rtl="0" eaLnBrk="1" latinLnBrk="0" hangingPunct="1">
              <a:spcBef>
                <a:spcPct val="20000"/>
              </a:spcBef>
              <a:buFont typeface="Arial"/>
              <a:buNone/>
              <a:defRPr sz="3000" kern="1200">
                <a:solidFill>
                  <a:srgbClr val="DEDBDB"/>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a:t>For a whole year they met with the church and taught </a:t>
            </a:r>
            <a:r>
              <a:rPr lang="en-US" b="1" u="sng" dirty="0"/>
              <a:t>a great many people</a:t>
            </a:r>
            <a:r>
              <a:rPr lang="en-US" dirty="0"/>
              <a:t>. And in Antioch the disciples were first called </a:t>
            </a:r>
            <a:r>
              <a:rPr lang="en-US" b="1" u="sng" dirty="0"/>
              <a:t>Christians.</a:t>
            </a:r>
            <a:br>
              <a:rPr lang="en-US" b="1" u="sng" dirty="0"/>
            </a:br>
            <a:endParaRPr lang="en-US" b="1" u="sng" dirty="0"/>
          </a:p>
          <a:p>
            <a:pPr algn="l"/>
            <a:r>
              <a:rPr lang="en-US" dirty="0"/>
              <a:t>Y se </a:t>
            </a:r>
            <a:r>
              <a:rPr lang="en-US" dirty="0" err="1"/>
              <a:t>congregaron</a:t>
            </a:r>
            <a:r>
              <a:rPr lang="en-US" dirty="0"/>
              <a:t> </a:t>
            </a:r>
            <a:r>
              <a:rPr lang="en-US" dirty="0" err="1"/>
              <a:t>allí</a:t>
            </a:r>
            <a:r>
              <a:rPr lang="en-US" dirty="0"/>
              <a:t> </a:t>
            </a:r>
            <a:r>
              <a:rPr lang="en-US" dirty="0" err="1"/>
              <a:t>todo</a:t>
            </a:r>
            <a:r>
              <a:rPr lang="en-US" dirty="0"/>
              <a:t> un </a:t>
            </a:r>
            <a:r>
              <a:rPr lang="en-US" dirty="0" err="1"/>
              <a:t>año</a:t>
            </a:r>
            <a:r>
              <a:rPr lang="en-US" dirty="0"/>
              <a:t> con la </a:t>
            </a:r>
            <a:r>
              <a:rPr lang="en-US" dirty="0" err="1"/>
              <a:t>iglesia</a:t>
            </a:r>
            <a:r>
              <a:rPr lang="en-US" dirty="0"/>
              <a:t>, y </a:t>
            </a:r>
            <a:r>
              <a:rPr lang="en-US" dirty="0" err="1"/>
              <a:t>enseñaron</a:t>
            </a:r>
            <a:r>
              <a:rPr lang="en-US" dirty="0"/>
              <a:t> a </a:t>
            </a:r>
            <a:r>
              <a:rPr lang="en-US" b="1" u="sng" dirty="0" err="1"/>
              <a:t>mucha</a:t>
            </a:r>
            <a:r>
              <a:rPr lang="en-US" b="1" u="sng" dirty="0"/>
              <a:t> </a:t>
            </a:r>
            <a:r>
              <a:rPr lang="en-US" b="1" u="sng" dirty="0" err="1"/>
              <a:t>gente</a:t>
            </a:r>
            <a:r>
              <a:rPr lang="en-US" dirty="0"/>
              <a:t>; y a </a:t>
            </a:r>
            <a:r>
              <a:rPr lang="en-US" dirty="0" err="1"/>
              <a:t>los</a:t>
            </a:r>
            <a:r>
              <a:rPr lang="en-US" dirty="0"/>
              <a:t> </a:t>
            </a:r>
            <a:r>
              <a:rPr lang="en-US" dirty="0" err="1"/>
              <a:t>discípulos</a:t>
            </a:r>
            <a:r>
              <a:rPr lang="en-US" dirty="0"/>
              <a:t> se les </a:t>
            </a:r>
            <a:r>
              <a:rPr lang="en-US" dirty="0" err="1"/>
              <a:t>llamó</a:t>
            </a:r>
            <a:r>
              <a:rPr lang="en-US" dirty="0"/>
              <a:t> </a:t>
            </a:r>
            <a:r>
              <a:rPr lang="en-US" b="1" u="sng" dirty="0" err="1"/>
              <a:t>cristianos</a:t>
            </a:r>
            <a:r>
              <a:rPr lang="en-US" dirty="0"/>
              <a:t> </a:t>
            </a:r>
            <a:r>
              <a:rPr lang="en-US" dirty="0" err="1"/>
              <a:t>por</a:t>
            </a:r>
            <a:r>
              <a:rPr lang="en-US" dirty="0"/>
              <a:t> </a:t>
            </a:r>
            <a:r>
              <a:rPr lang="en-US" dirty="0" err="1"/>
              <a:t>primera</a:t>
            </a:r>
            <a:r>
              <a:rPr lang="en-US" dirty="0"/>
              <a:t> </a:t>
            </a:r>
            <a:r>
              <a:rPr lang="en-US" dirty="0" err="1"/>
              <a:t>vez</a:t>
            </a:r>
            <a:r>
              <a:rPr lang="en-US" dirty="0"/>
              <a:t> </a:t>
            </a:r>
            <a:r>
              <a:rPr lang="en-US" dirty="0" err="1"/>
              <a:t>en</a:t>
            </a:r>
            <a:r>
              <a:rPr lang="en-US" dirty="0"/>
              <a:t> </a:t>
            </a:r>
            <a:r>
              <a:rPr lang="en-US" dirty="0" err="1"/>
              <a:t>Antioquía</a:t>
            </a:r>
            <a:r>
              <a:rPr lang="en-US" dirty="0"/>
              <a:t>.</a:t>
            </a:r>
          </a:p>
        </p:txBody>
      </p:sp>
    </p:spTree>
    <p:extLst>
      <p:ext uri="{BB962C8B-B14F-4D97-AF65-F5344CB8AC3E}">
        <p14:creationId xmlns:p14="http://schemas.microsoft.com/office/powerpoint/2010/main" val="3872460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7464" y="63610"/>
            <a:ext cx="8984974" cy="4929809"/>
          </a:xfrm>
        </p:spPr>
        <p:txBody>
          <a:bodyPr numCol="2">
            <a:normAutofit/>
          </a:bodyPr>
          <a:lstStyle/>
          <a:p>
            <a:pPr algn="l"/>
            <a:r>
              <a:rPr lang="en-US" b="1" u="sng" dirty="0"/>
              <a:t>The Name Christian</a:t>
            </a:r>
          </a:p>
          <a:p>
            <a:pPr marL="457200" indent="-457200" algn="l">
              <a:buFont typeface="Arial" panose="020B0604020202020204" pitchFamily="34" charset="0"/>
              <a:buChar char="•"/>
            </a:pPr>
            <a:r>
              <a:rPr lang="en-US" dirty="0"/>
              <a:t>Acts 26:24-28</a:t>
            </a:r>
          </a:p>
          <a:p>
            <a:pPr algn="l"/>
            <a:endParaRPr lang="en-US" dirty="0"/>
          </a:p>
          <a:p>
            <a:pPr algn="l"/>
            <a:endParaRPr lang="en-US" dirty="0"/>
          </a:p>
          <a:p>
            <a:pPr algn="l"/>
            <a:endParaRPr lang="en-US" dirty="0"/>
          </a:p>
          <a:p>
            <a:pPr algn="l"/>
            <a:endParaRPr lang="en-US" dirty="0"/>
          </a:p>
          <a:p>
            <a:pPr algn="l"/>
            <a:endParaRPr lang="en-US" b="1" u="sng" dirty="0"/>
          </a:p>
          <a:p>
            <a:pPr algn="l"/>
            <a:endParaRPr lang="en-US" b="1" u="sng" dirty="0"/>
          </a:p>
          <a:p>
            <a:pPr algn="l"/>
            <a:r>
              <a:rPr lang="en-US" b="1" u="sng" dirty="0"/>
              <a:t>El </a:t>
            </a:r>
            <a:r>
              <a:rPr lang="en-US" b="1" u="sng" dirty="0" err="1"/>
              <a:t>nombre</a:t>
            </a:r>
            <a:r>
              <a:rPr lang="en-US" b="1" u="sng" dirty="0"/>
              <a:t> Cristiano</a:t>
            </a:r>
          </a:p>
          <a:p>
            <a:pPr marL="457200" indent="-457200" algn="l">
              <a:buFont typeface="Arial" panose="020B0604020202020204" pitchFamily="34" charset="0"/>
              <a:buChar char="•"/>
            </a:pPr>
            <a:r>
              <a:rPr lang="en-US" dirty="0" err="1"/>
              <a:t>Hechos</a:t>
            </a:r>
            <a:r>
              <a:rPr lang="en-US" dirty="0"/>
              <a:t> 26:24-28</a:t>
            </a:r>
          </a:p>
          <a:p>
            <a:pPr algn="l"/>
            <a:endParaRPr lang="en-US" dirty="0"/>
          </a:p>
        </p:txBody>
      </p:sp>
      <p:sp>
        <p:nvSpPr>
          <p:cNvPr id="3" name="Text Placeholder 1">
            <a:extLst>
              <a:ext uri="{FF2B5EF4-FFF2-40B4-BE49-F238E27FC236}">
                <a16:creationId xmlns:a16="http://schemas.microsoft.com/office/drawing/2014/main" id="{E1C96ABD-8723-4A15-8724-C55E9E076B27}"/>
              </a:ext>
            </a:extLst>
          </p:cNvPr>
          <p:cNvSpPr txBox="1">
            <a:spLocks/>
          </p:cNvSpPr>
          <p:nvPr/>
        </p:nvSpPr>
        <p:spPr>
          <a:xfrm>
            <a:off x="159026" y="1614115"/>
            <a:ext cx="8897509" cy="3465775"/>
          </a:xfrm>
          <a:prstGeom prst="rect">
            <a:avLst/>
          </a:prstGeom>
        </p:spPr>
        <p:txBody>
          <a:bodyPr vert="horz" lIns="91440" tIns="45720" rIns="91440" bIns="45720" numCol="2" rtlCol="0" anchor="ctr">
            <a:normAutofit/>
          </a:bodyPr>
          <a:lstStyle>
            <a:lvl1pPr marL="0" indent="0" algn="ctr" defTabSz="914400" rtl="0" eaLnBrk="1" latinLnBrk="0" hangingPunct="1">
              <a:spcBef>
                <a:spcPct val="20000"/>
              </a:spcBef>
              <a:buFont typeface="Arial"/>
              <a:buNone/>
              <a:defRPr sz="3000" kern="1200">
                <a:solidFill>
                  <a:srgbClr val="DEDBDB"/>
                </a:solidFill>
                <a:latin typeface="+mn-lt"/>
                <a:ea typeface="+mn-ea"/>
                <a:cs typeface="Apple Chancery"/>
              </a:defRPr>
            </a:lvl1pPr>
            <a:lvl2pPr marL="457200" indent="0" algn="ctr" defTabSz="914400" rtl="0" eaLnBrk="1" latinLnBrk="0" hangingPunct="1">
              <a:spcBef>
                <a:spcPct val="20000"/>
              </a:spcBef>
              <a:buFont typeface="Arial"/>
              <a:buNone/>
              <a:defRPr sz="3000" kern="1200">
                <a:solidFill>
                  <a:srgbClr val="DEDBDB"/>
                </a:solidFill>
                <a:latin typeface="+mn-lt"/>
                <a:ea typeface="+mn-ea"/>
                <a:cs typeface="Apple Chancery"/>
              </a:defRPr>
            </a:lvl2pPr>
            <a:lvl3pPr marL="914400" indent="0" algn="ctr" defTabSz="914400" rtl="0" eaLnBrk="1" latinLnBrk="0" hangingPunct="1">
              <a:spcBef>
                <a:spcPct val="20000"/>
              </a:spcBef>
              <a:buFont typeface="Arial"/>
              <a:buNone/>
              <a:defRPr sz="3000" kern="1200">
                <a:solidFill>
                  <a:srgbClr val="DEDBDB"/>
                </a:solidFill>
                <a:latin typeface="+mn-lt"/>
                <a:ea typeface="+mn-ea"/>
                <a:cs typeface="Apple Chancery"/>
              </a:defRPr>
            </a:lvl3pPr>
            <a:lvl4pPr marL="1371600" indent="0" algn="ctr" defTabSz="914400" rtl="0" eaLnBrk="1" latinLnBrk="0" hangingPunct="1">
              <a:spcBef>
                <a:spcPct val="20000"/>
              </a:spcBef>
              <a:buFont typeface="Arial"/>
              <a:buNone/>
              <a:defRPr sz="3000" kern="1200">
                <a:solidFill>
                  <a:srgbClr val="DEDBDB"/>
                </a:solidFill>
                <a:latin typeface="+mn-lt"/>
                <a:ea typeface="+mn-ea"/>
                <a:cs typeface="Apple Chancery"/>
              </a:defRPr>
            </a:lvl4pPr>
            <a:lvl5pPr marL="1828800" indent="0" algn="ctr" defTabSz="914400" rtl="0" eaLnBrk="1" latinLnBrk="0" hangingPunct="1">
              <a:spcBef>
                <a:spcPct val="20000"/>
              </a:spcBef>
              <a:buFont typeface="Arial"/>
              <a:buNone/>
              <a:defRPr sz="3000" kern="1200">
                <a:solidFill>
                  <a:srgbClr val="DEDBDB"/>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a:t>And </a:t>
            </a:r>
            <a:r>
              <a:rPr lang="en-US" b="1" u="sng" dirty="0"/>
              <a:t>Agrippa</a:t>
            </a:r>
            <a:r>
              <a:rPr lang="en-US" dirty="0"/>
              <a:t> said to Paul, “In a short time would you persuade me to be a </a:t>
            </a:r>
            <a:r>
              <a:rPr lang="en-US" b="1" u="sng" dirty="0"/>
              <a:t>Christian</a:t>
            </a:r>
            <a:r>
              <a:rPr lang="en-US" dirty="0"/>
              <a:t>?”</a:t>
            </a:r>
            <a:br>
              <a:rPr lang="en-US" b="1" u="sng" dirty="0"/>
            </a:br>
            <a:endParaRPr lang="en-US" b="1" u="sng" dirty="0"/>
          </a:p>
          <a:p>
            <a:pPr algn="l"/>
            <a:endParaRPr lang="en-US" dirty="0"/>
          </a:p>
          <a:p>
            <a:pPr algn="l"/>
            <a:r>
              <a:rPr lang="en-US" dirty="0" err="1"/>
              <a:t>Entonces</a:t>
            </a:r>
            <a:r>
              <a:rPr lang="en-US" dirty="0"/>
              <a:t> </a:t>
            </a:r>
            <a:r>
              <a:rPr lang="en-US" b="1" u="sng" dirty="0" err="1"/>
              <a:t>Agripa</a:t>
            </a:r>
            <a:r>
              <a:rPr lang="en-US" dirty="0"/>
              <a:t> </a:t>
            </a:r>
            <a:r>
              <a:rPr lang="en-US" dirty="0" err="1"/>
              <a:t>dijo</a:t>
            </a:r>
            <a:r>
              <a:rPr lang="en-US" dirty="0"/>
              <a:t> a Pablo: Por poco me persuades a ser </a:t>
            </a:r>
            <a:r>
              <a:rPr lang="en-US" b="1" u="sng" dirty="0" err="1"/>
              <a:t>cristiano</a:t>
            </a:r>
            <a:r>
              <a:rPr lang="en-US" dirty="0"/>
              <a:t>.</a:t>
            </a:r>
          </a:p>
        </p:txBody>
      </p:sp>
    </p:spTree>
    <p:extLst>
      <p:ext uri="{BB962C8B-B14F-4D97-AF65-F5344CB8AC3E}">
        <p14:creationId xmlns:p14="http://schemas.microsoft.com/office/powerpoint/2010/main" val="364421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7464" y="63610"/>
            <a:ext cx="8984974" cy="4929809"/>
          </a:xfrm>
        </p:spPr>
        <p:txBody>
          <a:bodyPr numCol="2">
            <a:normAutofit/>
          </a:bodyPr>
          <a:lstStyle/>
          <a:p>
            <a:pPr algn="l"/>
            <a:r>
              <a:rPr lang="en-US" b="1" u="sng" dirty="0"/>
              <a:t>The Name Christian</a:t>
            </a:r>
          </a:p>
          <a:p>
            <a:pPr marL="457200" indent="-457200" algn="l">
              <a:buFont typeface="Arial" panose="020B0604020202020204" pitchFamily="34" charset="0"/>
              <a:buChar char="•"/>
            </a:pPr>
            <a:r>
              <a:rPr lang="en-US" dirty="0"/>
              <a:t>1 Peter 4:14-16</a:t>
            </a:r>
          </a:p>
          <a:p>
            <a:pPr algn="l"/>
            <a:endParaRPr lang="en-US" dirty="0"/>
          </a:p>
          <a:p>
            <a:pPr algn="l"/>
            <a:endParaRPr lang="en-US" dirty="0"/>
          </a:p>
          <a:p>
            <a:pPr algn="l"/>
            <a:endParaRPr lang="en-US" dirty="0"/>
          </a:p>
          <a:p>
            <a:pPr algn="l"/>
            <a:endParaRPr lang="en-US" dirty="0"/>
          </a:p>
          <a:p>
            <a:pPr algn="l"/>
            <a:endParaRPr lang="en-US" b="1" u="sng" dirty="0"/>
          </a:p>
          <a:p>
            <a:pPr algn="l"/>
            <a:endParaRPr lang="en-US" b="1" u="sng" dirty="0"/>
          </a:p>
          <a:p>
            <a:pPr algn="l"/>
            <a:r>
              <a:rPr lang="en-US" b="1" u="sng" dirty="0"/>
              <a:t>El </a:t>
            </a:r>
            <a:r>
              <a:rPr lang="en-US" b="1" u="sng" dirty="0" err="1"/>
              <a:t>nombre</a:t>
            </a:r>
            <a:r>
              <a:rPr lang="en-US" b="1" u="sng" dirty="0"/>
              <a:t> Cristiano</a:t>
            </a:r>
          </a:p>
          <a:p>
            <a:pPr marL="457200" indent="-457200" algn="l">
              <a:buFont typeface="Arial" panose="020B0604020202020204" pitchFamily="34" charset="0"/>
              <a:buChar char="•"/>
            </a:pPr>
            <a:r>
              <a:rPr lang="en-US" dirty="0"/>
              <a:t>1 Pedro 4:14-16</a:t>
            </a:r>
          </a:p>
          <a:p>
            <a:pPr algn="l"/>
            <a:endParaRPr lang="en-US" dirty="0"/>
          </a:p>
        </p:txBody>
      </p:sp>
      <p:sp>
        <p:nvSpPr>
          <p:cNvPr id="3" name="Text Placeholder 1">
            <a:extLst>
              <a:ext uri="{FF2B5EF4-FFF2-40B4-BE49-F238E27FC236}">
                <a16:creationId xmlns:a16="http://schemas.microsoft.com/office/drawing/2014/main" id="{E1C96ABD-8723-4A15-8724-C55E9E076B27}"/>
              </a:ext>
            </a:extLst>
          </p:cNvPr>
          <p:cNvSpPr txBox="1">
            <a:spLocks/>
          </p:cNvSpPr>
          <p:nvPr/>
        </p:nvSpPr>
        <p:spPr>
          <a:xfrm>
            <a:off x="159026" y="1614115"/>
            <a:ext cx="8897509" cy="3465775"/>
          </a:xfrm>
          <a:prstGeom prst="rect">
            <a:avLst/>
          </a:prstGeom>
        </p:spPr>
        <p:txBody>
          <a:bodyPr vert="horz" lIns="91440" tIns="45720" rIns="91440" bIns="45720" numCol="2" rtlCol="0" anchor="ctr">
            <a:normAutofit/>
          </a:bodyPr>
          <a:lstStyle>
            <a:lvl1pPr marL="0" indent="0" algn="ctr" defTabSz="914400" rtl="0" eaLnBrk="1" latinLnBrk="0" hangingPunct="1">
              <a:spcBef>
                <a:spcPct val="20000"/>
              </a:spcBef>
              <a:buFont typeface="Arial"/>
              <a:buNone/>
              <a:defRPr sz="3000" kern="1200">
                <a:solidFill>
                  <a:srgbClr val="DEDBDB"/>
                </a:solidFill>
                <a:latin typeface="+mn-lt"/>
                <a:ea typeface="+mn-ea"/>
                <a:cs typeface="Apple Chancery"/>
              </a:defRPr>
            </a:lvl1pPr>
            <a:lvl2pPr marL="457200" indent="0" algn="ctr" defTabSz="914400" rtl="0" eaLnBrk="1" latinLnBrk="0" hangingPunct="1">
              <a:spcBef>
                <a:spcPct val="20000"/>
              </a:spcBef>
              <a:buFont typeface="Arial"/>
              <a:buNone/>
              <a:defRPr sz="3000" kern="1200">
                <a:solidFill>
                  <a:srgbClr val="DEDBDB"/>
                </a:solidFill>
                <a:latin typeface="+mn-lt"/>
                <a:ea typeface="+mn-ea"/>
                <a:cs typeface="Apple Chancery"/>
              </a:defRPr>
            </a:lvl2pPr>
            <a:lvl3pPr marL="914400" indent="0" algn="ctr" defTabSz="914400" rtl="0" eaLnBrk="1" latinLnBrk="0" hangingPunct="1">
              <a:spcBef>
                <a:spcPct val="20000"/>
              </a:spcBef>
              <a:buFont typeface="Arial"/>
              <a:buNone/>
              <a:defRPr sz="3000" kern="1200">
                <a:solidFill>
                  <a:srgbClr val="DEDBDB"/>
                </a:solidFill>
                <a:latin typeface="+mn-lt"/>
                <a:ea typeface="+mn-ea"/>
                <a:cs typeface="Apple Chancery"/>
              </a:defRPr>
            </a:lvl3pPr>
            <a:lvl4pPr marL="1371600" indent="0" algn="ctr" defTabSz="914400" rtl="0" eaLnBrk="1" latinLnBrk="0" hangingPunct="1">
              <a:spcBef>
                <a:spcPct val="20000"/>
              </a:spcBef>
              <a:buFont typeface="Arial"/>
              <a:buNone/>
              <a:defRPr sz="3000" kern="1200">
                <a:solidFill>
                  <a:srgbClr val="DEDBDB"/>
                </a:solidFill>
                <a:latin typeface="+mn-lt"/>
                <a:ea typeface="+mn-ea"/>
                <a:cs typeface="Apple Chancery"/>
              </a:defRPr>
            </a:lvl4pPr>
            <a:lvl5pPr marL="1828800" indent="0" algn="ctr" defTabSz="914400" rtl="0" eaLnBrk="1" latinLnBrk="0" hangingPunct="1">
              <a:spcBef>
                <a:spcPct val="20000"/>
              </a:spcBef>
              <a:buFont typeface="Arial"/>
              <a:buNone/>
              <a:defRPr sz="3000" kern="1200">
                <a:solidFill>
                  <a:srgbClr val="DEDBDB"/>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a:t>Yet if </a:t>
            </a:r>
            <a:r>
              <a:rPr lang="en-US" b="1" u="sng" dirty="0"/>
              <a:t>anyone</a:t>
            </a:r>
            <a:r>
              <a:rPr lang="en-US" dirty="0"/>
              <a:t> suffers as a </a:t>
            </a:r>
            <a:r>
              <a:rPr lang="en-US" b="1" u="sng" dirty="0"/>
              <a:t>Christian</a:t>
            </a:r>
            <a:r>
              <a:rPr lang="en-US" dirty="0"/>
              <a:t>, let him not be ashamed, but let him glorify God in that name.</a:t>
            </a:r>
            <a:br>
              <a:rPr lang="en-US" b="1" u="sng" dirty="0"/>
            </a:br>
            <a:endParaRPr lang="en-US" b="1" u="sng" dirty="0"/>
          </a:p>
          <a:p>
            <a:pPr algn="l"/>
            <a:endParaRPr lang="en-US" dirty="0"/>
          </a:p>
          <a:p>
            <a:pPr algn="l"/>
            <a:r>
              <a:rPr lang="en-US" dirty="0" err="1"/>
              <a:t>pero</a:t>
            </a:r>
            <a:r>
              <a:rPr lang="en-US" dirty="0"/>
              <a:t> </a:t>
            </a:r>
            <a:r>
              <a:rPr lang="en-US" dirty="0" err="1"/>
              <a:t>si</a:t>
            </a:r>
            <a:r>
              <a:rPr lang="en-US" dirty="0"/>
              <a:t> </a:t>
            </a:r>
            <a:r>
              <a:rPr lang="en-US" b="1" u="sng" dirty="0" err="1"/>
              <a:t>alguno</a:t>
            </a:r>
            <a:r>
              <a:rPr lang="en-US" dirty="0"/>
              <a:t> </a:t>
            </a:r>
            <a:r>
              <a:rPr lang="en-US" dirty="0" err="1"/>
              <a:t>padece</a:t>
            </a:r>
            <a:r>
              <a:rPr lang="en-US" dirty="0"/>
              <a:t> </a:t>
            </a:r>
            <a:r>
              <a:rPr lang="en-US" dirty="0" err="1"/>
              <a:t>como</a:t>
            </a:r>
            <a:r>
              <a:rPr lang="en-US" dirty="0"/>
              <a:t> </a:t>
            </a:r>
            <a:r>
              <a:rPr lang="en-US" b="1" u="sng" dirty="0" err="1"/>
              <a:t>cristiano</a:t>
            </a:r>
            <a:r>
              <a:rPr lang="en-US" dirty="0"/>
              <a:t>, no se </a:t>
            </a:r>
            <a:r>
              <a:rPr lang="en-US" dirty="0" err="1"/>
              <a:t>avergüence</a:t>
            </a:r>
            <a:r>
              <a:rPr lang="en-US" dirty="0"/>
              <a:t>, </a:t>
            </a:r>
            <a:r>
              <a:rPr lang="en-US" dirty="0" err="1"/>
              <a:t>sino</a:t>
            </a:r>
            <a:r>
              <a:rPr lang="en-US" dirty="0"/>
              <a:t> </a:t>
            </a:r>
            <a:r>
              <a:rPr lang="en-US" dirty="0" err="1"/>
              <a:t>glorifique</a:t>
            </a:r>
            <a:r>
              <a:rPr lang="en-US" dirty="0"/>
              <a:t> a Dios </a:t>
            </a:r>
            <a:r>
              <a:rPr lang="en-US" dirty="0" err="1"/>
              <a:t>por</a:t>
            </a:r>
            <a:r>
              <a:rPr lang="en-US" dirty="0"/>
              <a:t> </a:t>
            </a:r>
            <a:r>
              <a:rPr lang="en-US" dirty="0" err="1"/>
              <a:t>ello</a:t>
            </a:r>
            <a:r>
              <a:rPr lang="en-US" dirty="0"/>
              <a:t>.</a:t>
            </a:r>
          </a:p>
        </p:txBody>
      </p:sp>
    </p:spTree>
    <p:extLst>
      <p:ext uri="{BB962C8B-B14F-4D97-AF65-F5344CB8AC3E}">
        <p14:creationId xmlns:p14="http://schemas.microsoft.com/office/powerpoint/2010/main" val="1905242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3123" y="2767054"/>
            <a:ext cx="8857753" cy="1637970"/>
          </a:xfrm>
        </p:spPr>
        <p:txBody>
          <a:bodyPr numCol="2">
            <a:noAutofit/>
          </a:bodyPr>
          <a:lstStyle/>
          <a:p>
            <a:pPr algn="l"/>
            <a:r>
              <a:rPr lang="en-US" sz="2100" dirty="0"/>
              <a:t>Isaiah 62:2 ESV- [2] The </a:t>
            </a:r>
            <a:r>
              <a:rPr lang="en-US" sz="2100" b="1" u="sng" dirty="0"/>
              <a:t>nations</a:t>
            </a:r>
            <a:r>
              <a:rPr lang="en-US" sz="2100" dirty="0"/>
              <a:t> shall see your righteousness, and all the </a:t>
            </a:r>
            <a:r>
              <a:rPr lang="en-US" sz="2100" b="1" u="sng" dirty="0"/>
              <a:t>kings</a:t>
            </a:r>
            <a:r>
              <a:rPr lang="en-US" sz="2100" dirty="0"/>
              <a:t> your glory, and </a:t>
            </a:r>
            <a:r>
              <a:rPr lang="en-US" sz="2100" b="1" u="sng" dirty="0"/>
              <a:t>you shall be called by a new name </a:t>
            </a:r>
            <a:r>
              <a:rPr lang="en-US" sz="2100" dirty="0"/>
              <a:t>that the mouth of the LORD will give.</a:t>
            </a:r>
          </a:p>
          <a:p>
            <a:pPr algn="l"/>
            <a:endParaRPr lang="en-US" sz="2100" dirty="0"/>
          </a:p>
          <a:p>
            <a:pPr algn="l"/>
            <a:r>
              <a:rPr lang="en-US" sz="2100" dirty="0"/>
              <a:t>Nations- a large number of Gentiles are saved</a:t>
            </a:r>
          </a:p>
          <a:p>
            <a:pPr algn="l"/>
            <a:endParaRPr lang="en-US" sz="2100" dirty="0"/>
          </a:p>
          <a:p>
            <a:pPr algn="l"/>
            <a:r>
              <a:rPr lang="en-US" sz="2100" dirty="0"/>
              <a:t>Kings- Agrippa speaking to Paul</a:t>
            </a:r>
          </a:p>
          <a:p>
            <a:pPr algn="l"/>
            <a:endParaRPr lang="en-US" sz="2100" dirty="0"/>
          </a:p>
          <a:p>
            <a:pPr algn="l"/>
            <a:r>
              <a:rPr lang="en-US" sz="2100" dirty="0"/>
              <a:t>Everyone- Peter saying, “if anyone…”</a:t>
            </a:r>
            <a:br>
              <a:rPr lang="en-US" sz="2100" dirty="0"/>
            </a:br>
            <a:br>
              <a:rPr lang="en-US" sz="2100" dirty="0"/>
            </a:br>
            <a:br>
              <a:rPr lang="en-US" sz="2100" dirty="0"/>
            </a:br>
            <a:br>
              <a:rPr lang="en-US" sz="2100" dirty="0"/>
            </a:br>
            <a:br>
              <a:rPr lang="en-US" sz="2100" dirty="0"/>
            </a:br>
            <a:br>
              <a:rPr lang="en-US" sz="2100" dirty="0"/>
            </a:br>
            <a:br>
              <a:rPr lang="en-US" sz="2100" dirty="0"/>
            </a:br>
            <a:br>
              <a:rPr lang="en-US" sz="2100" dirty="0"/>
            </a:br>
            <a:br>
              <a:rPr lang="en-US" sz="2100" dirty="0"/>
            </a:br>
            <a:r>
              <a:rPr lang="en-US" sz="2100" dirty="0" err="1"/>
              <a:t>Isaías</a:t>
            </a:r>
            <a:r>
              <a:rPr lang="en-US" sz="2100" dirty="0"/>
              <a:t> 62:2 RV60- </a:t>
            </a:r>
            <a:r>
              <a:rPr lang="en-US" sz="2100" dirty="0" err="1"/>
              <a:t>Entonces</a:t>
            </a:r>
            <a:r>
              <a:rPr lang="en-US" sz="2100" dirty="0"/>
              <a:t> </a:t>
            </a:r>
            <a:r>
              <a:rPr lang="en-US" sz="2100" dirty="0" err="1"/>
              <a:t>verán</a:t>
            </a:r>
            <a:r>
              <a:rPr lang="en-US" sz="2100" dirty="0"/>
              <a:t> </a:t>
            </a:r>
            <a:r>
              <a:rPr lang="en-US" sz="2100" b="1" u="sng" dirty="0"/>
              <a:t>las </a:t>
            </a:r>
            <a:r>
              <a:rPr lang="en-US" sz="2100" b="1" u="sng" dirty="0" err="1"/>
              <a:t>gentes</a:t>
            </a:r>
            <a:r>
              <a:rPr lang="en-US" sz="2100" b="1" dirty="0"/>
              <a:t> </a:t>
            </a:r>
            <a:r>
              <a:rPr lang="en-US" sz="2100" dirty="0" err="1"/>
              <a:t>tu</a:t>
            </a:r>
            <a:r>
              <a:rPr lang="en-US" sz="2100" dirty="0"/>
              <a:t> </a:t>
            </a:r>
            <a:r>
              <a:rPr lang="en-US" sz="2100" dirty="0" err="1"/>
              <a:t>justicia</a:t>
            </a:r>
            <a:r>
              <a:rPr lang="en-US" sz="2100" dirty="0"/>
              <a:t>, y </a:t>
            </a:r>
            <a:r>
              <a:rPr lang="en-US" sz="2100" dirty="0" err="1"/>
              <a:t>todos</a:t>
            </a:r>
            <a:r>
              <a:rPr lang="en-US" sz="2100" dirty="0"/>
              <a:t> </a:t>
            </a:r>
            <a:r>
              <a:rPr lang="en-US" sz="2100" dirty="0" err="1"/>
              <a:t>los</a:t>
            </a:r>
            <a:r>
              <a:rPr lang="en-US" sz="2100" dirty="0"/>
              <a:t> </a:t>
            </a:r>
            <a:r>
              <a:rPr lang="en-US" sz="2100" b="1" u="sng" dirty="0" err="1"/>
              <a:t>reyes</a:t>
            </a:r>
            <a:r>
              <a:rPr lang="en-US" sz="2100" dirty="0"/>
              <a:t> </a:t>
            </a:r>
            <a:r>
              <a:rPr lang="en-US" sz="2100" dirty="0" err="1"/>
              <a:t>tu</a:t>
            </a:r>
            <a:r>
              <a:rPr lang="en-US" sz="2100" dirty="0"/>
              <a:t> gloria; y </a:t>
            </a:r>
            <a:r>
              <a:rPr lang="en-US" sz="2100" b="1" u="sng" dirty="0" err="1"/>
              <a:t>te</a:t>
            </a:r>
            <a:r>
              <a:rPr lang="en-US" sz="2100" b="1" u="sng" dirty="0"/>
              <a:t> </a:t>
            </a:r>
            <a:r>
              <a:rPr lang="en-US" sz="2100" b="1" u="sng" dirty="0" err="1"/>
              <a:t>será</a:t>
            </a:r>
            <a:r>
              <a:rPr lang="en-US" sz="2100" b="1" u="sng" dirty="0"/>
              <a:t> </a:t>
            </a:r>
            <a:r>
              <a:rPr lang="en-US" sz="2100" dirty="0" err="1"/>
              <a:t>puesto</a:t>
            </a:r>
            <a:r>
              <a:rPr lang="en-US" sz="2100" dirty="0"/>
              <a:t> un </a:t>
            </a:r>
            <a:r>
              <a:rPr lang="en-US" sz="2100" dirty="0" err="1"/>
              <a:t>nombre</a:t>
            </a:r>
            <a:r>
              <a:rPr lang="en-US" sz="2100" dirty="0"/>
              <a:t> nuevo, que la boca de </a:t>
            </a:r>
            <a:r>
              <a:rPr lang="en-US" sz="2100" dirty="0" err="1"/>
              <a:t>Jehová</a:t>
            </a:r>
            <a:r>
              <a:rPr lang="en-US" sz="2100" dirty="0"/>
              <a:t> </a:t>
            </a:r>
            <a:r>
              <a:rPr lang="en-US" sz="2100" dirty="0" err="1"/>
              <a:t>nombrará</a:t>
            </a:r>
            <a:r>
              <a:rPr lang="en-US" sz="2100" dirty="0"/>
              <a:t>. </a:t>
            </a:r>
          </a:p>
          <a:p>
            <a:pPr algn="l"/>
            <a:endParaRPr lang="en-US" sz="2100" dirty="0"/>
          </a:p>
          <a:p>
            <a:pPr algn="l"/>
            <a:r>
              <a:rPr lang="en-US" sz="2100" dirty="0" err="1"/>
              <a:t>Naciones</a:t>
            </a:r>
            <a:r>
              <a:rPr lang="en-US" sz="2100" dirty="0"/>
              <a:t>- un gran </a:t>
            </a:r>
            <a:r>
              <a:rPr lang="en-US" sz="2100" dirty="0" err="1"/>
              <a:t>número</a:t>
            </a:r>
            <a:r>
              <a:rPr lang="en-US" sz="2100" dirty="0"/>
              <a:t> de gentiles son </a:t>
            </a:r>
            <a:r>
              <a:rPr lang="en-US" sz="2100" dirty="0" err="1"/>
              <a:t>salvados</a:t>
            </a:r>
            <a:endParaRPr lang="en-US" sz="2100" dirty="0"/>
          </a:p>
          <a:p>
            <a:pPr algn="l"/>
            <a:endParaRPr lang="en-US" sz="2100" dirty="0"/>
          </a:p>
          <a:p>
            <a:pPr algn="l"/>
            <a:r>
              <a:rPr lang="en-US" sz="2100" dirty="0"/>
              <a:t>Reyes- </a:t>
            </a:r>
            <a:r>
              <a:rPr lang="en-US" sz="2100" dirty="0" err="1"/>
              <a:t>Agripa</a:t>
            </a:r>
            <a:r>
              <a:rPr lang="en-US" sz="2100" dirty="0"/>
              <a:t> </a:t>
            </a:r>
            <a:r>
              <a:rPr lang="en-US" sz="2100" dirty="0" err="1"/>
              <a:t>hablando</a:t>
            </a:r>
            <a:r>
              <a:rPr lang="en-US" sz="2100" dirty="0"/>
              <a:t> con Pablo</a:t>
            </a:r>
          </a:p>
          <a:p>
            <a:pPr algn="l"/>
            <a:endParaRPr lang="en-US" sz="2100" dirty="0"/>
          </a:p>
          <a:p>
            <a:pPr algn="l"/>
            <a:r>
              <a:rPr lang="en-US" sz="2100" dirty="0" err="1"/>
              <a:t>Todos</a:t>
            </a:r>
            <a:r>
              <a:rPr lang="en-US" sz="2100" dirty="0"/>
              <a:t>- Peter </a:t>
            </a:r>
            <a:r>
              <a:rPr lang="en-US" sz="2100" dirty="0" err="1"/>
              <a:t>diciendo</a:t>
            </a:r>
            <a:r>
              <a:rPr lang="en-US" sz="2100" dirty="0"/>
              <a:t>, “</a:t>
            </a:r>
            <a:r>
              <a:rPr lang="en-US" sz="2100" dirty="0" err="1"/>
              <a:t>si</a:t>
            </a:r>
            <a:r>
              <a:rPr lang="en-US" sz="2100" dirty="0"/>
              <a:t> </a:t>
            </a:r>
            <a:r>
              <a:rPr lang="en-US" sz="2100" dirty="0" err="1"/>
              <a:t>alguien</a:t>
            </a:r>
            <a:r>
              <a:rPr lang="en-US" sz="2100" dirty="0"/>
              <a:t>…”</a:t>
            </a:r>
          </a:p>
          <a:p>
            <a:pPr algn="l"/>
            <a:br>
              <a:rPr lang="en-US" sz="2100" dirty="0"/>
            </a:br>
            <a:br>
              <a:rPr lang="en-US" sz="2100" dirty="0"/>
            </a:br>
            <a:br>
              <a:rPr lang="en-US" sz="2100" dirty="0"/>
            </a:br>
            <a:br>
              <a:rPr lang="en-US" sz="2100" dirty="0"/>
            </a:br>
            <a:br>
              <a:rPr lang="en-US" sz="2100" dirty="0"/>
            </a:br>
            <a:br>
              <a:rPr lang="en-US" sz="2100" dirty="0"/>
            </a:br>
            <a:br>
              <a:rPr lang="en-US" sz="2100" dirty="0"/>
            </a:br>
            <a:r>
              <a:rPr lang="en-US" sz="2100" dirty="0"/>
              <a:t> </a:t>
            </a:r>
          </a:p>
        </p:txBody>
      </p:sp>
    </p:spTree>
    <p:extLst>
      <p:ext uri="{BB962C8B-B14F-4D97-AF65-F5344CB8AC3E}">
        <p14:creationId xmlns:p14="http://schemas.microsoft.com/office/powerpoint/2010/main" val="3543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a:bodyPr>
          <a:lstStyle/>
          <a:p>
            <a:r>
              <a:rPr lang="en-US" dirty="0"/>
              <a:t>You shall be a </a:t>
            </a:r>
            <a:r>
              <a:rPr lang="en-US" b="1" u="sng" dirty="0"/>
              <a:t>crown of beauty in the hand </a:t>
            </a:r>
            <a:r>
              <a:rPr lang="en-US" dirty="0"/>
              <a:t>of the LORD, and a royal diadem in the hand of your God. </a:t>
            </a:r>
          </a:p>
          <a:p>
            <a:r>
              <a:rPr lang="en-US" dirty="0"/>
              <a:t>Y </a:t>
            </a:r>
            <a:r>
              <a:rPr lang="en-US" dirty="0" err="1"/>
              <a:t>serás</a:t>
            </a:r>
            <a:r>
              <a:rPr lang="en-US" dirty="0"/>
              <a:t> </a:t>
            </a:r>
            <a:r>
              <a:rPr lang="en-US" b="1" u="sng" dirty="0"/>
              <a:t>corona de gloria </a:t>
            </a:r>
            <a:r>
              <a:rPr lang="en-US" b="1" u="sng" dirty="0" err="1"/>
              <a:t>en</a:t>
            </a:r>
            <a:r>
              <a:rPr lang="en-US" b="1" u="sng" dirty="0"/>
              <a:t> la mano</a:t>
            </a:r>
            <a:r>
              <a:rPr lang="en-US" dirty="0"/>
              <a:t> de </a:t>
            </a:r>
            <a:r>
              <a:rPr lang="en-US" dirty="0" err="1"/>
              <a:t>Jehová</a:t>
            </a:r>
            <a:r>
              <a:rPr lang="en-US" dirty="0"/>
              <a:t>, y </a:t>
            </a:r>
            <a:r>
              <a:rPr lang="en-US" dirty="0" err="1"/>
              <a:t>diadema</a:t>
            </a:r>
            <a:r>
              <a:rPr lang="en-US" dirty="0"/>
              <a:t> de </a:t>
            </a:r>
            <a:r>
              <a:rPr lang="en-US" dirty="0" err="1"/>
              <a:t>reino</a:t>
            </a:r>
            <a:r>
              <a:rPr lang="en-US" dirty="0"/>
              <a:t> </a:t>
            </a:r>
            <a:r>
              <a:rPr lang="en-US" dirty="0" err="1"/>
              <a:t>en</a:t>
            </a:r>
            <a:r>
              <a:rPr lang="en-US" dirty="0"/>
              <a:t> la mano del Dios </a:t>
            </a:r>
            <a:r>
              <a:rPr lang="en-US" dirty="0" err="1"/>
              <a:t>tuyo</a:t>
            </a:r>
            <a:r>
              <a:rPr lang="en-US" dirty="0"/>
              <a:t>.</a:t>
            </a:r>
          </a:p>
        </p:txBody>
      </p:sp>
      <p:sp>
        <p:nvSpPr>
          <p:cNvPr id="4" name="Title 3"/>
          <p:cNvSpPr>
            <a:spLocks noGrp="1"/>
          </p:cNvSpPr>
          <p:nvPr>
            <p:ph type="title"/>
          </p:nvPr>
        </p:nvSpPr>
        <p:spPr/>
        <p:txBody>
          <a:bodyPr>
            <a:noAutofit/>
          </a:bodyPr>
          <a:lstStyle/>
          <a:p>
            <a:r>
              <a:rPr lang="en-US" sz="2800" dirty="0"/>
              <a:t>Isaiah 62:3 </a:t>
            </a:r>
          </a:p>
        </p:txBody>
      </p:sp>
    </p:spTree>
    <p:extLst>
      <p:ext uri="{BB962C8B-B14F-4D97-AF65-F5344CB8AC3E}">
        <p14:creationId xmlns:p14="http://schemas.microsoft.com/office/powerpoint/2010/main" val="140548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a:bodyPr>
          <a:lstStyle/>
          <a:p>
            <a:r>
              <a:rPr lang="en-US" dirty="0"/>
              <a:t>…but you shall be called My Delight Is in Her, and your land Married; for the LORD delights in you, and your land shall be married. </a:t>
            </a:r>
          </a:p>
          <a:p>
            <a:r>
              <a:rPr lang="en-US" dirty="0"/>
              <a:t>…</a:t>
            </a:r>
            <a:r>
              <a:rPr lang="en-US" dirty="0" err="1"/>
              <a:t>sino</a:t>
            </a:r>
            <a:r>
              <a:rPr lang="en-US" dirty="0"/>
              <a:t> que se </a:t>
            </a:r>
            <a:r>
              <a:rPr lang="en-US" dirty="0" err="1"/>
              <a:t>te</a:t>
            </a:r>
            <a:r>
              <a:rPr lang="en-US" dirty="0"/>
              <a:t> </a:t>
            </a:r>
            <a:r>
              <a:rPr lang="en-US" dirty="0" err="1"/>
              <a:t>llamará</a:t>
            </a:r>
            <a:r>
              <a:rPr lang="en-US" dirty="0"/>
              <a:t>: Mi </a:t>
            </a:r>
            <a:r>
              <a:rPr lang="en-US" dirty="0" err="1"/>
              <a:t>deleite</a:t>
            </a:r>
            <a:r>
              <a:rPr lang="en-US" dirty="0"/>
              <a:t> </a:t>
            </a:r>
            <a:r>
              <a:rPr lang="en-US" dirty="0" err="1"/>
              <a:t>está</a:t>
            </a:r>
            <a:r>
              <a:rPr lang="en-US" dirty="0"/>
              <a:t> </a:t>
            </a:r>
            <a:r>
              <a:rPr lang="en-US" dirty="0" err="1"/>
              <a:t>en</a:t>
            </a:r>
            <a:r>
              <a:rPr lang="en-US" dirty="0"/>
              <a:t> </a:t>
            </a:r>
            <a:r>
              <a:rPr lang="en-US" dirty="0" err="1"/>
              <a:t>ella</a:t>
            </a:r>
            <a:r>
              <a:rPr lang="en-US" dirty="0"/>
              <a:t>, y a </a:t>
            </a:r>
            <a:r>
              <a:rPr lang="en-US" dirty="0" err="1"/>
              <a:t>tu</a:t>
            </a:r>
            <a:r>
              <a:rPr lang="en-US" dirty="0"/>
              <a:t> tierra: </a:t>
            </a:r>
            <a:r>
              <a:rPr lang="en-US" dirty="0" err="1"/>
              <a:t>Desposada</a:t>
            </a:r>
            <a:r>
              <a:rPr lang="en-US" dirty="0"/>
              <a:t>; </a:t>
            </a:r>
            <a:r>
              <a:rPr lang="en-US" dirty="0" err="1"/>
              <a:t>porque</a:t>
            </a:r>
            <a:r>
              <a:rPr lang="en-US" dirty="0"/>
              <a:t> </a:t>
            </a:r>
            <a:r>
              <a:rPr lang="en-US" dirty="0" err="1"/>
              <a:t>en</a:t>
            </a:r>
            <a:r>
              <a:rPr lang="en-US" dirty="0"/>
              <a:t> </a:t>
            </a:r>
            <a:r>
              <a:rPr lang="en-US" dirty="0" err="1"/>
              <a:t>ti</a:t>
            </a:r>
            <a:r>
              <a:rPr lang="en-US" dirty="0"/>
              <a:t> se </a:t>
            </a:r>
            <a:r>
              <a:rPr lang="en-US" dirty="0" err="1"/>
              <a:t>deleita</a:t>
            </a:r>
            <a:r>
              <a:rPr lang="en-US" dirty="0"/>
              <a:t> </a:t>
            </a:r>
            <a:r>
              <a:rPr lang="en-US" dirty="0" err="1"/>
              <a:t>el</a:t>
            </a:r>
            <a:r>
              <a:rPr lang="en-US" dirty="0"/>
              <a:t> SEÑOR, y </a:t>
            </a:r>
            <a:r>
              <a:rPr lang="en-US" dirty="0" err="1"/>
              <a:t>tu</a:t>
            </a:r>
            <a:r>
              <a:rPr lang="en-US" dirty="0"/>
              <a:t> tierra </a:t>
            </a:r>
            <a:r>
              <a:rPr lang="en-US" dirty="0" err="1"/>
              <a:t>será</a:t>
            </a:r>
            <a:r>
              <a:rPr lang="en-US" dirty="0"/>
              <a:t> </a:t>
            </a:r>
            <a:r>
              <a:rPr lang="en-US" dirty="0" err="1"/>
              <a:t>desposada</a:t>
            </a:r>
            <a:r>
              <a:rPr lang="en-US" dirty="0"/>
              <a:t>.</a:t>
            </a:r>
          </a:p>
        </p:txBody>
      </p:sp>
      <p:sp>
        <p:nvSpPr>
          <p:cNvPr id="4" name="Title 3"/>
          <p:cNvSpPr>
            <a:spLocks noGrp="1"/>
          </p:cNvSpPr>
          <p:nvPr>
            <p:ph type="title"/>
          </p:nvPr>
        </p:nvSpPr>
        <p:spPr/>
        <p:txBody>
          <a:bodyPr>
            <a:noAutofit/>
          </a:bodyPr>
          <a:lstStyle/>
          <a:p>
            <a:r>
              <a:rPr lang="en-US" sz="2800" dirty="0"/>
              <a:t>Isaiah 62:4-5 </a:t>
            </a:r>
          </a:p>
        </p:txBody>
      </p:sp>
    </p:spTree>
    <p:extLst>
      <p:ext uri="{BB962C8B-B14F-4D97-AF65-F5344CB8AC3E}">
        <p14:creationId xmlns:p14="http://schemas.microsoft.com/office/powerpoint/2010/main" val="1464106331"/>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10186</TotalTime>
  <Words>1265</Words>
  <Application>Microsoft Macintosh PowerPoint</Application>
  <PresentationFormat>On-screen Show (16:9)</PresentationFormat>
  <Paragraphs>102</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Georgia</vt:lpstr>
      <vt:lpstr>Default</vt:lpstr>
      <vt:lpstr>A New Name Un nuevo nombre</vt:lpstr>
      <vt:lpstr>PowerPoint Presentation</vt:lpstr>
      <vt:lpstr>PowerPoint Presentation</vt:lpstr>
      <vt:lpstr>PowerPoint Presentation</vt:lpstr>
      <vt:lpstr>PowerPoint Presentation</vt:lpstr>
      <vt:lpstr>PowerPoint Presentation</vt:lpstr>
      <vt:lpstr>PowerPoint Presentation</vt:lpstr>
      <vt:lpstr>Isaiah 62:3 </vt:lpstr>
      <vt:lpstr>Isaiah 62:4-5 </vt:lpstr>
      <vt:lpstr>PowerPoint Presentation</vt:lpstr>
      <vt:lpstr>PowerPoint Presentation</vt:lpstr>
      <vt:lpstr>PowerPoint Presentation</vt:lpstr>
      <vt:lpstr>PowerPoint Presentation</vt:lpstr>
      <vt:lpstr>PowerPoint Presentation</vt:lpstr>
      <vt:lpstr>A New Name Un nuevo nombre</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Steve Patton</cp:lastModifiedBy>
  <cp:revision>33</cp:revision>
  <dcterms:created xsi:type="dcterms:W3CDTF">2014-03-26T14:03:34Z</dcterms:created>
  <dcterms:modified xsi:type="dcterms:W3CDTF">2023-05-26T16:35:52Z</dcterms:modified>
</cp:coreProperties>
</file>