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59" r:id="rId3"/>
    <p:sldId id="269" r:id="rId4"/>
    <p:sldId id="270" r:id="rId5"/>
    <p:sldId id="263" r:id="rId6"/>
    <p:sldId id="271" r:id="rId7"/>
    <p:sldId id="272" r:id="rId8"/>
    <p:sldId id="264" r:id="rId9"/>
    <p:sldId id="273" r:id="rId10"/>
    <p:sldId id="266" r:id="rId11"/>
    <p:sldId id="267" r:id="rId12"/>
    <p:sldId id="268" r:id="rId13"/>
    <p:sldId id="262" r:id="rId14"/>
  </p:sldIdLst>
  <p:sldSz cx="12192000" cy="6858000"/>
  <p:notesSz cx="6858000" cy="9144000"/>
  <p:embeddedFontLst>
    <p:embeddedFont>
      <p:font typeface="Avenir Heavy" panose="02000503020000020003" pitchFamily="2" charset="0"/>
      <p:bold r:id="rId15"/>
      <p:italic r:id="rId16"/>
      <p:boldItalic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entury Gothic" panose="020B0502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F1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40"/>
    <p:restoredTop sz="94754"/>
  </p:normalViewPr>
  <p:slideViewPr>
    <p:cSldViewPr snapToGrid="0" snapToObjects="1">
      <p:cViewPr varScale="1">
        <p:scale>
          <a:sx n="102" d="100"/>
          <a:sy n="102" d="100"/>
        </p:scale>
        <p:origin x="3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1690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15874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60052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204962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084108-6F97-544F-8EE9-43532464FCAC}"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28960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084108-6F97-544F-8EE9-43532464FCAC}" type="datetimeFigureOut">
              <a:rPr lang="en-US" smtClean="0"/>
              <a:t>5/14/23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20488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084108-6F97-544F-8EE9-43532464FCAC}" type="datetimeFigureOut">
              <a:rPr lang="en-US" smtClean="0"/>
              <a:t>5/14/23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92473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084108-6F97-544F-8EE9-43532464FCAC}" type="datetimeFigureOut">
              <a:rPr lang="en-US" smtClean="0"/>
              <a:t>5/14/23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50745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84108-6F97-544F-8EE9-43532464FCAC}" type="datetimeFigureOut">
              <a:rPr lang="en-US" smtClean="0"/>
              <a:t>5/14/23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98487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084108-6F97-544F-8EE9-43532464FCAC}" type="datetimeFigureOut">
              <a:rPr lang="en-US" smtClean="0"/>
              <a:t>5/14/23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85930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084108-6F97-544F-8EE9-43532464FCAC}" type="datetimeFigureOut">
              <a:rPr lang="en-US" smtClean="0"/>
              <a:t>5/14/23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51192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84108-6F97-544F-8EE9-43532464FCAC}" type="datetimeFigureOut">
              <a:rPr lang="en-US" smtClean="0"/>
              <a:t>5/14/23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22E3B-BE42-C346-913D-8CB2776E83A8}" type="slidenum">
              <a:rPr lang="en-US" smtClean="0"/>
              <a:t>‹#›</a:t>
            </a:fld>
            <a:endParaRPr lang="en-US"/>
          </a:p>
        </p:txBody>
      </p:sp>
    </p:spTree>
    <p:extLst>
      <p:ext uri="{BB962C8B-B14F-4D97-AF65-F5344CB8AC3E}">
        <p14:creationId xmlns:p14="http://schemas.microsoft.com/office/powerpoint/2010/main" val="21271746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914775" y="2728912"/>
            <a:ext cx="5629275" cy="923330"/>
          </a:xfrm>
          <a:prstGeom prst="rect">
            <a:avLst/>
          </a:prstGeom>
          <a:noFill/>
        </p:spPr>
        <p:txBody>
          <a:bodyPr wrap="square" rtlCol="0">
            <a:spAutoFit/>
          </a:bodyPr>
          <a:lstStyle/>
          <a:p>
            <a:r>
              <a:rPr lang="en-US" sz="5400" b="1" dirty="0">
                <a:latin typeface="Avenir Heavy" charset="0"/>
                <a:ea typeface="Avenir Heavy" charset="0"/>
                <a:cs typeface="Avenir Heavy" charset="0"/>
              </a:rPr>
              <a:t>Paul’s letter</a:t>
            </a:r>
          </a:p>
        </p:txBody>
      </p:sp>
      <p:sp>
        <p:nvSpPr>
          <p:cNvPr id="6" name="TextBox 5"/>
          <p:cNvSpPr txBox="1"/>
          <p:nvPr/>
        </p:nvSpPr>
        <p:spPr>
          <a:xfrm>
            <a:off x="3914775" y="3538537"/>
            <a:ext cx="5629275" cy="923330"/>
          </a:xfrm>
          <a:prstGeom prst="rect">
            <a:avLst/>
          </a:prstGeom>
          <a:noFill/>
        </p:spPr>
        <p:txBody>
          <a:bodyPr wrap="square" rtlCol="0">
            <a:spAutoFit/>
          </a:bodyPr>
          <a:lstStyle/>
          <a:p>
            <a:r>
              <a:rPr lang="en-US" sz="5400" b="1" dirty="0">
                <a:latin typeface="Avenir Heavy" charset="0"/>
                <a:ea typeface="Avenir Heavy" charset="0"/>
                <a:cs typeface="Avenir Heavy" charset="0"/>
              </a:rPr>
              <a:t>to the </a:t>
            </a:r>
            <a:r>
              <a:rPr lang="en-US" sz="5400" b="1" dirty="0">
                <a:solidFill>
                  <a:srgbClr val="FF0000"/>
                </a:solidFill>
                <a:latin typeface="Avenir Heavy" charset="0"/>
                <a:ea typeface="Avenir Heavy" charset="0"/>
                <a:cs typeface="Avenir Heavy" charset="0"/>
              </a:rPr>
              <a:t>ROMANS</a:t>
            </a:r>
          </a:p>
        </p:txBody>
      </p:sp>
      <p:pic>
        <p:nvPicPr>
          <p:cNvPr id="8" name="Picture 7" descr="Qr code&#10;&#10;Description automatically generated">
            <a:extLst>
              <a:ext uri="{FF2B5EF4-FFF2-40B4-BE49-F238E27FC236}">
                <a16:creationId xmlns:a16="http://schemas.microsoft.com/office/drawing/2014/main" id="{993D9A6D-4298-7EBE-769C-D8A386F55B42}"/>
              </a:ext>
            </a:extLst>
          </p:cNvPr>
          <p:cNvPicPr>
            <a:picLocks noChangeAspect="1"/>
          </p:cNvPicPr>
          <p:nvPr/>
        </p:nvPicPr>
        <p:blipFill>
          <a:blip r:embed="rId3"/>
          <a:stretch>
            <a:fillRect/>
          </a:stretch>
        </p:blipFill>
        <p:spPr>
          <a:xfrm>
            <a:off x="10085069" y="4846320"/>
            <a:ext cx="1816100" cy="1816100"/>
          </a:xfrm>
          <a:prstGeom prst="rect">
            <a:avLst/>
          </a:prstGeom>
        </p:spPr>
      </p:pic>
    </p:spTree>
    <p:extLst>
      <p:ext uri="{BB962C8B-B14F-4D97-AF65-F5344CB8AC3E}">
        <p14:creationId xmlns:p14="http://schemas.microsoft.com/office/powerpoint/2010/main" val="61714887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living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sacrifices</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499313"/>
            <a:ext cx="10628243" cy="4031873"/>
          </a:xfrm>
          <a:prstGeom prst="rect">
            <a:avLst/>
          </a:prstGeom>
          <a:noFill/>
        </p:spPr>
        <p:txBody>
          <a:bodyPr wrap="square" rtlCol="0">
            <a:spAutoFit/>
          </a:bodyPr>
          <a:lstStyle/>
          <a:p>
            <a:r>
              <a:rPr lang="en-US" sz="3200" dirty="0">
                <a:latin typeface="Century Gothic" panose="020B0502020202020204" pitchFamily="34" charset="0"/>
              </a:rPr>
              <a:t>Romans 12:9–13 (ESV) </a:t>
            </a:r>
          </a:p>
          <a:p>
            <a:r>
              <a:rPr lang="en-US" sz="3200" baseline="30000" dirty="0">
                <a:latin typeface="Century Gothic" panose="020B0502020202020204" pitchFamily="34" charset="0"/>
              </a:rPr>
              <a:t>9</a:t>
            </a:r>
            <a:r>
              <a:rPr lang="en-US" sz="3200" dirty="0">
                <a:latin typeface="Century Gothic" panose="020B0502020202020204" pitchFamily="34" charset="0"/>
              </a:rPr>
              <a:t> </a:t>
            </a:r>
            <a:r>
              <a:rPr lang="en-US" sz="3200" dirty="0">
                <a:solidFill>
                  <a:srgbClr val="00B050"/>
                </a:solidFill>
                <a:latin typeface="Century Gothic" panose="020B0502020202020204" pitchFamily="34" charset="0"/>
              </a:rPr>
              <a:t>Let love be genuine</a:t>
            </a:r>
            <a:r>
              <a:rPr lang="en-US" sz="3200" dirty="0">
                <a:latin typeface="Century Gothic" panose="020B0502020202020204" pitchFamily="34" charset="0"/>
              </a:rPr>
              <a:t>. Abhor what is evil; hold fast to what is good. </a:t>
            </a:r>
            <a:r>
              <a:rPr lang="en-US" sz="3200" baseline="30000" dirty="0">
                <a:latin typeface="Century Gothic" panose="020B0502020202020204" pitchFamily="34" charset="0"/>
              </a:rPr>
              <a:t>10</a:t>
            </a:r>
            <a:r>
              <a:rPr lang="en-US" sz="3200" dirty="0">
                <a:latin typeface="Century Gothic" panose="020B0502020202020204" pitchFamily="34" charset="0"/>
              </a:rPr>
              <a:t> Love one another with brotherly affection. Outdo one another in showing honor. </a:t>
            </a:r>
            <a:r>
              <a:rPr lang="en-US" sz="3200" baseline="30000" dirty="0">
                <a:latin typeface="Century Gothic" panose="020B0502020202020204" pitchFamily="34" charset="0"/>
              </a:rPr>
              <a:t>11</a:t>
            </a:r>
            <a:r>
              <a:rPr lang="en-US" sz="3200" dirty="0">
                <a:latin typeface="Century Gothic" panose="020B0502020202020204" pitchFamily="34" charset="0"/>
              </a:rPr>
              <a:t> Do not be slothful in zeal, be fervent in spirit, serve the Lord. </a:t>
            </a:r>
            <a:r>
              <a:rPr lang="en-US" sz="3200" baseline="30000" dirty="0">
                <a:latin typeface="Century Gothic" panose="020B0502020202020204" pitchFamily="34" charset="0"/>
              </a:rPr>
              <a:t>12</a:t>
            </a:r>
            <a:r>
              <a:rPr lang="en-US" sz="3200" dirty="0">
                <a:latin typeface="Century Gothic" panose="020B0502020202020204" pitchFamily="34" charset="0"/>
              </a:rPr>
              <a:t> Rejoice in hope, be patient in tribulation, be constant in prayer. </a:t>
            </a:r>
            <a:r>
              <a:rPr lang="en-US" sz="3200" baseline="30000" dirty="0">
                <a:latin typeface="Century Gothic" panose="020B0502020202020204" pitchFamily="34" charset="0"/>
              </a:rPr>
              <a:t>13</a:t>
            </a:r>
            <a:r>
              <a:rPr lang="en-US" sz="3200" dirty="0">
                <a:latin typeface="Century Gothic" panose="020B0502020202020204" pitchFamily="34" charset="0"/>
              </a:rPr>
              <a:t> Contribute to the needs of the saints and seek to show hospitality. </a:t>
            </a:r>
          </a:p>
        </p:txBody>
      </p:sp>
    </p:spTree>
    <p:extLst>
      <p:ext uri="{BB962C8B-B14F-4D97-AF65-F5344CB8AC3E}">
        <p14:creationId xmlns:p14="http://schemas.microsoft.com/office/powerpoint/2010/main" val="386213338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living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sacrifices</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408849"/>
            <a:ext cx="10628243" cy="4524315"/>
          </a:xfrm>
          <a:prstGeom prst="rect">
            <a:avLst/>
          </a:prstGeom>
          <a:noFill/>
        </p:spPr>
        <p:txBody>
          <a:bodyPr wrap="square" rtlCol="0">
            <a:spAutoFit/>
          </a:bodyPr>
          <a:lstStyle/>
          <a:p>
            <a:r>
              <a:rPr lang="en-US" sz="3200" dirty="0">
                <a:latin typeface="Century Gothic" panose="020B0502020202020204" pitchFamily="34" charset="0"/>
              </a:rPr>
              <a:t>Romans 12:14–18 (ESV) </a:t>
            </a:r>
          </a:p>
          <a:p>
            <a:r>
              <a:rPr lang="en-US" sz="3200" baseline="30000" dirty="0">
                <a:latin typeface="Century Gothic" panose="020B0502020202020204" pitchFamily="34" charset="0"/>
              </a:rPr>
              <a:t>14</a:t>
            </a:r>
            <a:r>
              <a:rPr lang="en-US" sz="3200" dirty="0">
                <a:latin typeface="Century Gothic" panose="020B0502020202020204" pitchFamily="34" charset="0"/>
              </a:rPr>
              <a:t> Bless those who persecute you; bless and do not curse them. </a:t>
            </a:r>
            <a:r>
              <a:rPr lang="en-US" sz="3200" baseline="30000" dirty="0">
                <a:latin typeface="Century Gothic" panose="020B0502020202020204" pitchFamily="34" charset="0"/>
              </a:rPr>
              <a:t>15</a:t>
            </a:r>
            <a:r>
              <a:rPr lang="en-US" sz="3200" dirty="0">
                <a:latin typeface="Century Gothic" panose="020B0502020202020204" pitchFamily="34" charset="0"/>
              </a:rPr>
              <a:t> Rejoice with those who rejoice, weep with those who weep. </a:t>
            </a:r>
            <a:r>
              <a:rPr lang="en-US" sz="3200" baseline="30000" dirty="0">
                <a:latin typeface="Century Gothic" panose="020B0502020202020204" pitchFamily="34" charset="0"/>
              </a:rPr>
              <a:t>16</a:t>
            </a:r>
            <a:r>
              <a:rPr lang="en-US" sz="3200" dirty="0">
                <a:latin typeface="Century Gothic" panose="020B0502020202020204" pitchFamily="34" charset="0"/>
              </a:rPr>
              <a:t> </a:t>
            </a:r>
            <a:r>
              <a:rPr lang="en-US" sz="3200" dirty="0">
                <a:solidFill>
                  <a:srgbClr val="00B050"/>
                </a:solidFill>
                <a:latin typeface="Century Gothic" panose="020B0502020202020204" pitchFamily="34" charset="0"/>
              </a:rPr>
              <a:t>Live in harmony with one another</a:t>
            </a:r>
            <a:r>
              <a:rPr lang="en-US" sz="3200" dirty="0">
                <a:latin typeface="Century Gothic" panose="020B0502020202020204" pitchFamily="34" charset="0"/>
              </a:rPr>
              <a:t>. Do not be haughty, but associate with the lowly. Never be wise in your own sight. </a:t>
            </a:r>
            <a:r>
              <a:rPr lang="en-US" sz="3200" baseline="30000" dirty="0">
                <a:latin typeface="Century Gothic" panose="020B0502020202020204" pitchFamily="34" charset="0"/>
              </a:rPr>
              <a:t>17</a:t>
            </a:r>
            <a:r>
              <a:rPr lang="en-US" sz="3200" dirty="0">
                <a:latin typeface="Century Gothic" panose="020B0502020202020204" pitchFamily="34" charset="0"/>
              </a:rPr>
              <a:t> Repay no one evil for evil, but give thought to do what is honorable in the sight of all. </a:t>
            </a:r>
            <a:r>
              <a:rPr lang="en-US" sz="3200" baseline="30000" dirty="0">
                <a:latin typeface="Century Gothic" panose="020B0502020202020204" pitchFamily="34" charset="0"/>
              </a:rPr>
              <a:t>18</a:t>
            </a:r>
            <a:r>
              <a:rPr lang="en-US" sz="3200" dirty="0">
                <a:latin typeface="Century Gothic" panose="020B0502020202020204" pitchFamily="34" charset="0"/>
              </a:rPr>
              <a:t> If possible, so far as it depends on you, live peaceably with all. </a:t>
            </a:r>
          </a:p>
        </p:txBody>
      </p:sp>
    </p:spTree>
    <p:extLst>
      <p:ext uri="{BB962C8B-B14F-4D97-AF65-F5344CB8AC3E}">
        <p14:creationId xmlns:p14="http://schemas.microsoft.com/office/powerpoint/2010/main" val="323332988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living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sacrifices</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545870"/>
            <a:ext cx="10628243" cy="4031873"/>
          </a:xfrm>
          <a:prstGeom prst="rect">
            <a:avLst/>
          </a:prstGeom>
          <a:noFill/>
        </p:spPr>
        <p:txBody>
          <a:bodyPr wrap="square" rtlCol="0">
            <a:spAutoFit/>
          </a:bodyPr>
          <a:lstStyle/>
          <a:p>
            <a:r>
              <a:rPr lang="en-US" sz="3200" dirty="0">
                <a:latin typeface="Century Gothic" panose="020B0502020202020204" pitchFamily="34" charset="0"/>
              </a:rPr>
              <a:t>Romans 12:19–21 (ESV) </a:t>
            </a:r>
          </a:p>
          <a:p>
            <a:r>
              <a:rPr lang="en-US" sz="3200" u="none" strike="noStrike" baseline="30000" dirty="0">
                <a:effectLst/>
                <a:latin typeface="Century Gothic" panose="020B0502020202020204" pitchFamily="34" charset="0"/>
              </a:rPr>
              <a:t>19</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Beloved, </a:t>
            </a:r>
            <a:r>
              <a:rPr lang="en-US" sz="3200" dirty="0">
                <a:solidFill>
                  <a:srgbClr val="00B050"/>
                </a:solidFill>
                <a:effectLst/>
                <a:latin typeface="Century Gothic" panose="020B0502020202020204" pitchFamily="34" charset="0"/>
              </a:rPr>
              <a:t>never avenge yourselves, but leave it to the wrath of God</a:t>
            </a:r>
            <a:r>
              <a:rPr lang="en-US" sz="3200" dirty="0">
                <a:effectLst/>
                <a:latin typeface="Century Gothic" panose="020B0502020202020204" pitchFamily="34" charset="0"/>
              </a:rPr>
              <a:t>, for it is written, “Vengeance is mine, I will repay, says the Lord.” </a:t>
            </a:r>
            <a:r>
              <a:rPr lang="en-US" sz="3200" u="none" strike="noStrike" baseline="30000" dirty="0">
                <a:effectLst/>
                <a:latin typeface="Century Gothic" panose="020B0502020202020204" pitchFamily="34" charset="0"/>
              </a:rPr>
              <a:t>20</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To the contrary, “if your enemy is hungry, feed him; if he is thirsty, give him something to drink; for by so doing you will heap burning coals on his head.” </a:t>
            </a:r>
            <a:r>
              <a:rPr lang="en-US" sz="3200" u="none" strike="noStrike" baseline="30000" dirty="0">
                <a:effectLst/>
                <a:latin typeface="Century Gothic" panose="020B0502020202020204" pitchFamily="34" charset="0"/>
              </a:rPr>
              <a:t>21</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Do not be overcome by evil, but overcome evil with good.</a:t>
            </a:r>
            <a:r>
              <a:rPr lang="en-US" sz="3200" dirty="0">
                <a:latin typeface="Century Gothic" panose="020B0502020202020204" pitchFamily="34" charset="0"/>
              </a:rPr>
              <a:t> </a:t>
            </a:r>
          </a:p>
        </p:txBody>
      </p:sp>
    </p:spTree>
    <p:extLst>
      <p:ext uri="{BB962C8B-B14F-4D97-AF65-F5344CB8AC3E}">
        <p14:creationId xmlns:p14="http://schemas.microsoft.com/office/powerpoint/2010/main" val="282697034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93271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living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sacrifices</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404753"/>
            <a:ext cx="10628243" cy="4031873"/>
          </a:xfrm>
          <a:prstGeom prst="rect">
            <a:avLst/>
          </a:prstGeom>
          <a:noFill/>
        </p:spPr>
        <p:txBody>
          <a:bodyPr wrap="square" rtlCol="0">
            <a:spAutoFit/>
          </a:bodyPr>
          <a:lstStyle/>
          <a:p>
            <a:r>
              <a:rPr lang="en-US" sz="3200" dirty="0">
                <a:latin typeface="Century Gothic" panose="020B0502020202020204" pitchFamily="34" charset="0"/>
              </a:rPr>
              <a:t>Romans 12:1–2 (ESV) </a:t>
            </a:r>
          </a:p>
          <a:p>
            <a:r>
              <a:rPr lang="en-US" sz="3200" u="none" strike="noStrike" baseline="30000" dirty="0">
                <a:effectLst/>
                <a:latin typeface="Century Gothic" panose="020B0502020202020204" pitchFamily="34" charset="0"/>
              </a:rPr>
              <a:t>1</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I appeal to you </a:t>
            </a:r>
            <a:r>
              <a:rPr lang="en-US" sz="3200" dirty="0">
                <a:solidFill>
                  <a:srgbClr val="00B050"/>
                </a:solidFill>
                <a:effectLst/>
                <a:latin typeface="Century Gothic" panose="020B0502020202020204" pitchFamily="34" charset="0"/>
              </a:rPr>
              <a:t>therefore</a:t>
            </a:r>
            <a:r>
              <a:rPr lang="en-US" sz="3200" dirty="0">
                <a:effectLst/>
                <a:latin typeface="Century Gothic" panose="020B0502020202020204" pitchFamily="34" charset="0"/>
              </a:rPr>
              <a:t>, brothers, by the mercies of God, to present your bodies as a living sacrifice, holy and acceptable to God, which is your spiritual worship. </a:t>
            </a:r>
            <a:r>
              <a:rPr lang="en-US" sz="3200" u="none" strike="noStrike" baseline="30000" dirty="0">
                <a:effectLst/>
                <a:latin typeface="Century Gothic" panose="020B0502020202020204" pitchFamily="34" charset="0"/>
              </a:rPr>
              <a:t>2</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Do not be conformed to this world, but be transformed by the renewal of your mind, that by testing you may discern what is the will of God, what is good and acceptable and perfect.</a:t>
            </a:r>
            <a:r>
              <a:rPr lang="en-US" sz="3200" dirty="0">
                <a:latin typeface="Century Gothic" panose="020B0502020202020204" pitchFamily="34" charset="0"/>
              </a:rPr>
              <a:t> </a:t>
            </a:r>
          </a:p>
        </p:txBody>
      </p:sp>
    </p:spTree>
    <p:extLst>
      <p:ext uri="{BB962C8B-B14F-4D97-AF65-F5344CB8AC3E}">
        <p14:creationId xmlns:p14="http://schemas.microsoft.com/office/powerpoint/2010/main" val="129406166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living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sacrifices</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404753"/>
            <a:ext cx="10628243" cy="4031873"/>
          </a:xfrm>
          <a:prstGeom prst="rect">
            <a:avLst/>
          </a:prstGeom>
          <a:noFill/>
        </p:spPr>
        <p:txBody>
          <a:bodyPr wrap="square" rtlCol="0">
            <a:spAutoFit/>
          </a:bodyPr>
          <a:lstStyle/>
          <a:p>
            <a:r>
              <a:rPr lang="en-US" sz="3200" dirty="0">
                <a:latin typeface="Century Gothic" panose="020B0502020202020204" pitchFamily="34" charset="0"/>
              </a:rPr>
              <a:t>Romans 12:1–2 (ESV) </a:t>
            </a:r>
          </a:p>
          <a:p>
            <a:r>
              <a:rPr lang="en-US" sz="3200" u="none" strike="noStrike" baseline="30000" dirty="0">
                <a:effectLst/>
                <a:latin typeface="Century Gothic" panose="020B0502020202020204" pitchFamily="34" charset="0"/>
              </a:rPr>
              <a:t>1</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I appeal to you </a:t>
            </a:r>
            <a:r>
              <a:rPr lang="en-US" sz="3200" dirty="0">
                <a:solidFill>
                  <a:srgbClr val="00B050"/>
                </a:solidFill>
                <a:effectLst/>
                <a:latin typeface="Century Gothic" panose="020B0502020202020204" pitchFamily="34" charset="0"/>
              </a:rPr>
              <a:t>therefore</a:t>
            </a:r>
            <a:r>
              <a:rPr lang="en-US" sz="3200" dirty="0">
                <a:effectLst/>
                <a:latin typeface="Century Gothic" panose="020B0502020202020204" pitchFamily="34" charset="0"/>
              </a:rPr>
              <a:t>, brothers, </a:t>
            </a:r>
            <a:r>
              <a:rPr lang="en-US" sz="3200" dirty="0">
                <a:solidFill>
                  <a:srgbClr val="00B0F0"/>
                </a:solidFill>
                <a:effectLst/>
                <a:latin typeface="Century Gothic" panose="020B0502020202020204" pitchFamily="34" charset="0"/>
              </a:rPr>
              <a:t>by the mercies of God</a:t>
            </a:r>
            <a:r>
              <a:rPr lang="en-US" sz="3200" dirty="0">
                <a:effectLst/>
                <a:latin typeface="Century Gothic" panose="020B0502020202020204" pitchFamily="34" charset="0"/>
              </a:rPr>
              <a:t>, to present your bodies as a living sacrifice, holy and acceptable to God, which is your spiritual worship. </a:t>
            </a:r>
            <a:r>
              <a:rPr lang="en-US" sz="3200" u="none" strike="noStrike" baseline="30000" dirty="0">
                <a:effectLst/>
                <a:latin typeface="Century Gothic" panose="020B0502020202020204" pitchFamily="34" charset="0"/>
              </a:rPr>
              <a:t>2</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Do not be conformed to this world, but be transformed by the renewal of your mind, that by testing you may discern what is the will of God, what is good and acceptable and perfect.</a:t>
            </a:r>
            <a:r>
              <a:rPr lang="en-US" sz="3200" dirty="0">
                <a:latin typeface="Century Gothic" panose="020B0502020202020204" pitchFamily="34" charset="0"/>
              </a:rPr>
              <a:t> </a:t>
            </a:r>
          </a:p>
        </p:txBody>
      </p:sp>
    </p:spTree>
    <p:extLst>
      <p:ext uri="{BB962C8B-B14F-4D97-AF65-F5344CB8AC3E}">
        <p14:creationId xmlns:p14="http://schemas.microsoft.com/office/powerpoint/2010/main" val="45819389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living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sacrifices</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404753"/>
            <a:ext cx="10628243" cy="4031873"/>
          </a:xfrm>
          <a:prstGeom prst="rect">
            <a:avLst/>
          </a:prstGeom>
          <a:noFill/>
        </p:spPr>
        <p:txBody>
          <a:bodyPr wrap="square" rtlCol="0">
            <a:spAutoFit/>
          </a:bodyPr>
          <a:lstStyle/>
          <a:p>
            <a:r>
              <a:rPr lang="en-US" sz="3200" dirty="0">
                <a:latin typeface="Century Gothic" panose="020B0502020202020204" pitchFamily="34" charset="0"/>
              </a:rPr>
              <a:t>Romans 12:1–2 (ESV) </a:t>
            </a:r>
          </a:p>
          <a:p>
            <a:r>
              <a:rPr lang="en-US" sz="3200" u="none" strike="noStrike" baseline="30000" dirty="0">
                <a:effectLst/>
                <a:latin typeface="Century Gothic" panose="020B0502020202020204" pitchFamily="34" charset="0"/>
              </a:rPr>
              <a:t>1</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I appeal to you </a:t>
            </a:r>
            <a:r>
              <a:rPr lang="en-US" sz="3200" dirty="0">
                <a:solidFill>
                  <a:srgbClr val="00B050"/>
                </a:solidFill>
                <a:effectLst/>
                <a:latin typeface="Century Gothic" panose="020B0502020202020204" pitchFamily="34" charset="0"/>
              </a:rPr>
              <a:t>therefore</a:t>
            </a:r>
            <a:r>
              <a:rPr lang="en-US" sz="3200" dirty="0">
                <a:effectLst/>
                <a:latin typeface="Century Gothic" panose="020B0502020202020204" pitchFamily="34" charset="0"/>
              </a:rPr>
              <a:t>, brothers, </a:t>
            </a:r>
            <a:r>
              <a:rPr lang="en-US" sz="3200" dirty="0">
                <a:solidFill>
                  <a:srgbClr val="00B0F0"/>
                </a:solidFill>
                <a:effectLst/>
                <a:latin typeface="Century Gothic" panose="020B0502020202020204" pitchFamily="34" charset="0"/>
              </a:rPr>
              <a:t>by the mercies of God</a:t>
            </a:r>
            <a:r>
              <a:rPr lang="en-US" sz="3200" dirty="0">
                <a:effectLst/>
                <a:latin typeface="Century Gothic" panose="020B0502020202020204" pitchFamily="34" charset="0"/>
              </a:rPr>
              <a:t>, to </a:t>
            </a:r>
            <a:r>
              <a:rPr lang="en-US" sz="3200" dirty="0">
                <a:solidFill>
                  <a:srgbClr val="FF0000"/>
                </a:solidFill>
                <a:effectLst/>
                <a:latin typeface="Century Gothic" panose="020B0502020202020204" pitchFamily="34" charset="0"/>
              </a:rPr>
              <a:t>present your bodies as a living sacrifice</a:t>
            </a:r>
            <a:r>
              <a:rPr lang="en-US" sz="3200" dirty="0">
                <a:effectLst/>
                <a:latin typeface="Century Gothic" panose="020B0502020202020204" pitchFamily="34" charset="0"/>
              </a:rPr>
              <a:t>, holy and acceptable to God, which is your spiritual worship. </a:t>
            </a:r>
            <a:r>
              <a:rPr lang="en-US" sz="3200" u="none" strike="noStrike" baseline="30000" dirty="0">
                <a:effectLst/>
                <a:latin typeface="Century Gothic" panose="020B0502020202020204" pitchFamily="34" charset="0"/>
              </a:rPr>
              <a:t>2</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Do not be conformed to this world, but be transformed by the renewal of your mind, that by testing you may discern what is the will of God, what is good and acceptable and perfect.</a:t>
            </a:r>
            <a:r>
              <a:rPr lang="en-US" sz="3200" dirty="0">
                <a:latin typeface="Century Gothic" panose="020B0502020202020204" pitchFamily="34" charset="0"/>
              </a:rPr>
              <a:t> </a:t>
            </a:r>
          </a:p>
        </p:txBody>
      </p:sp>
    </p:spTree>
    <p:extLst>
      <p:ext uri="{BB962C8B-B14F-4D97-AF65-F5344CB8AC3E}">
        <p14:creationId xmlns:p14="http://schemas.microsoft.com/office/powerpoint/2010/main" val="261765675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living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sacrifices</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267756"/>
            <a:ext cx="10628243" cy="4524315"/>
          </a:xfrm>
          <a:prstGeom prst="rect">
            <a:avLst/>
          </a:prstGeom>
          <a:noFill/>
        </p:spPr>
        <p:txBody>
          <a:bodyPr wrap="square" rtlCol="0">
            <a:spAutoFit/>
          </a:bodyPr>
          <a:lstStyle/>
          <a:p>
            <a:r>
              <a:rPr lang="en-US" sz="3200" dirty="0">
                <a:latin typeface="Century Gothic" panose="020B0502020202020204" pitchFamily="34" charset="0"/>
              </a:rPr>
              <a:t>Romans 12:3–5 (ESV) </a:t>
            </a:r>
          </a:p>
          <a:p>
            <a:r>
              <a:rPr lang="en-US" sz="3200" u="none" strike="noStrike" baseline="30000" dirty="0">
                <a:effectLst/>
                <a:latin typeface="Century Gothic" panose="020B0502020202020204" pitchFamily="34" charset="0"/>
              </a:rPr>
              <a:t>3</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For by the grace given to me I say to </a:t>
            </a:r>
            <a:r>
              <a:rPr lang="en-US" sz="3200" dirty="0">
                <a:solidFill>
                  <a:srgbClr val="FF0000"/>
                </a:solidFill>
                <a:effectLst/>
                <a:latin typeface="Century Gothic" panose="020B0502020202020204" pitchFamily="34" charset="0"/>
              </a:rPr>
              <a:t>everyone among you not to think of himself more highly than he ought to think</a:t>
            </a:r>
            <a:r>
              <a:rPr lang="en-US" sz="3200" dirty="0">
                <a:effectLst/>
                <a:latin typeface="Century Gothic" panose="020B0502020202020204" pitchFamily="34" charset="0"/>
              </a:rPr>
              <a:t>, but to think with sober judgment, each according to the measure of faith that God has assigned. </a:t>
            </a:r>
            <a:r>
              <a:rPr lang="en-US" sz="3200" u="none" strike="noStrike" baseline="30000" dirty="0">
                <a:effectLst/>
                <a:latin typeface="Century Gothic" panose="020B0502020202020204" pitchFamily="34" charset="0"/>
              </a:rPr>
              <a:t>4</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For as in one body we have many members, and the members do not all have the same function, </a:t>
            </a:r>
            <a:r>
              <a:rPr lang="en-US" sz="3200" u="none" strike="noStrike" baseline="30000" dirty="0">
                <a:effectLst/>
                <a:latin typeface="Century Gothic" panose="020B0502020202020204" pitchFamily="34" charset="0"/>
              </a:rPr>
              <a:t>5</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so we, though many, are one body in Christ, and individually members one of another.</a:t>
            </a:r>
            <a:r>
              <a:rPr lang="en-US" sz="3200" dirty="0">
                <a:latin typeface="Century Gothic" panose="020B0502020202020204" pitchFamily="34" charset="0"/>
              </a:rPr>
              <a:t> </a:t>
            </a:r>
          </a:p>
        </p:txBody>
      </p:sp>
    </p:spTree>
    <p:extLst>
      <p:ext uri="{BB962C8B-B14F-4D97-AF65-F5344CB8AC3E}">
        <p14:creationId xmlns:p14="http://schemas.microsoft.com/office/powerpoint/2010/main" val="192678132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living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sacrifices</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267756"/>
            <a:ext cx="10628243" cy="4524315"/>
          </a:xfrm>
          <a:prstGeom prst="rect">
            <a:avLst/>
          </a:prstGeom>
          <a:noFill/>
        </p:spPr>
        <p:txBody>
          <a:bodyPr wrap="square" rtlCol="0">
            <a:spAutoFit/>
          </a:bodyPr>
          <a:lstStyle/>
          <a:p>
            <a:r>
              <a:rPr lang="en-US" sz="3200" dirty="0">
                <a:latin typeface="Century Gothic" panose="020B0502020202020204" pitchFamily="34" charset="0"/>
              </a:rPr>
              <a:t>Romans 12:3–5 (ESV) </a:t>
            </a:r>
          </a:p>
          <a:p>
            <a:r>
              <a:rPr lang="en-US" sz="3200" u="none" strike="noStrike" baseline="30000" dirty="0">
                <a:effectLst/>
                <a:latin typeface="Century Gothic" panose="020B0502020202020204" pitchFamily="34" charset="0"/>
              </a:rPr>
              <a:t>3</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For by the grace given to me I say to </a:t>
            </a:r>
            <a:r>
              <a:rPr lang="en-US" sz="3200" dirty="0">
                <a:solidFill>
                  <a:srgbClr val="FF0000"/>
                </a:solidFill>
                <a:effectLst/>
                <a:latin typeface="Century Gothic" panose="020B0502020202020204" pitchFamily="34" charset="0"/>
              </a:rPr>
              <a:t>everyone among you not to think of himself more highly than he ought to think</a:t>
            </a:r>
            <a:r>
              <a:rPr lang="en-US" sz="3200" dirty="0">
                <a:effectLst/>
                <a:latin typeface="Century Gothic" panose="020B0502020202020204" pitchFamily="34" charset="0"/>
              </a:rPr>
              <a:t>, but to think with sober judgment, each </a:t>
            </a:r>
            <a:r>
              <a:rPr lang="en-US" sz="3200" dirty="0">
                <a:solidFill>
                  <a:srgbClr val="00B050"/>
                </a:solidFill>
                <a:effectLst/>
                <a:latin typeface="Century Gothic" panose="020B0502020202020204" pitchFamily="34" charset="0"/>
              </a:rPr>
              <a:t>according to the measure of faith that God has assigned</a:t>
            </a:r>
            <a:r>
              <a:rPr lang="en-US" sz="3200" dirty="0">
                <a:effectLst/>
                <a:latin typeface="Century Gothic" panose="020B0502020202020204" pitchFamily="34" charset="0"/>
              </a:rPr>
              <a:t>. </a:t>
            </a:r>
            <a:r>
              <a:rPr lang="en-US" sz="3200" u="none" strike="noStrike" baseline="30000" dirty="0">
                <a:effectLst/>
                <a:latin typeface="Century Gothic" panose="020B0502020202020204" pitchFamily="34" charset="0"/>
              </a:rPr>
              <a:t>4</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For as in one body we have many members, and the members do not all have the same function, </a:t>
            </a:r>
            <a:r>
              <a:rPr lang="en-US" sz="3200" u="none" strike="noStrike" baseline="30000" dirty="0">
                <a:effectLst/>
                <a:latin typeface="Century Gothic" panose="020B0502020202020204" pitchFamily="34" charset="0"/>
              </a:rPr>
              <a:t>5</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so we, though many, are one body in Christ, and individually members one of another.</a:t>
            </a:r>
            <a:r>
              <a:rPr lang="en-US" sz="3200" dirty="0">
                <a:latin typeface="Century Gothic" panose="020B0502020202020204" pitchFamily="34" charset="0"/>
              </a:rPr>
              <a:t> </a:t>
            </a:r>
          </a:p>
        </p:txBody>
      </p:sp>
    </p:spTree>
    <p:extLst>
      <p:ext uri="{BB962C8B-B14F-4D97-AF65-F5344CB8AC3E}">
        <p14:creationId xmlns:p14="http://schemas.microsoft.com/office/powerpoint/2010/main" val="351063912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living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sacrifices</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267756"/>
            <a:ext cx="10628243" cy="4524315"/>
          </a:xfrm>
          <a:prstGeom prst="rect">
            <a:avLst/>
          </a:prstGeom>
          <a:noFill/>
        </p:spPr>
        <p:txBody>
          <a:bodyPr wrap="square" rtlCol="0">
            <a:spAutoFit/>
          </a:bodyPr>
          <a:lstStyle/>
          <a:p>
            <a:r>
              <a:rPr lang="en-US" sz="3200" dirty="0">
                <a:latin typeface="Century Gothic" panose="020B0502020202020204" pitchFamily="34" charset="0"/>
              </a:rPr>
              <a:t>Romans 12:3–5 (ESV) </a:t>
            </a:r>
          </a:p>
          <a:p>
            <a:r>
              <a:rPr lang="en-US" sz="3200" u="none" strike="noStrike" baseline="30000" dirty="0">
                <a:effectLst/>
                <a:latin typeface="Century Gothic" panose="020B0502020202020204" pitchFamily="34" charset="0"/>
              </a:rPr>
              <a:t>3</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For by the grace given to me I say to </a:t>
            </a:r>
            <a:r>
              <a:rPr lang="en-US" sz="3200" dirty="0">
                <a:solidFill>
                  <a:srgbClr val="FF0000"/>
                </a:solidFill>
                <a:effectLst/>
                <a:latin typeface="Century Gothic" panose="020B0502020202020204" pitchFamily="34" charset="0"/>
              </a:rPr>
              <a:t>everyone among you not to think of himself more highly than he ought to think</a:t>
            </a:r>
            <a:r>
              <a:rPr lang="en-US" sz="3200" dirty="0">
                <a:effectLst/>
                <a:latin typeface="Century Gothic" panose="020B0502020202020204" pitchFamily="34" charset="0"/>
              </a:rPr>
              <a:t>, but to think with sober judgment, each </a:t>
            </a:r>
            <a:r>
              <a:rPr lang="en-US" sz="3200" dirty="0">
                <a:solidFill>
                  <a:srgbClr val="00B050"/>
                </a:solidFill>
                <a:effectLst/>
                <a:latin typeface="Century Gothic" panose="020B0502020202020204" pitchFamily="34" charset="0"/>
              </a:rPr>
              <a:t>according to the measure of faith that God has assigned</a:t>
            </a:r>
            <a:r>
              <a:rPr lang="en-US" sz="3200" dirty="0">
                <a:effectLst/>
                <a:latin typeface="Century Gothic" panose="020B0502020202020204" pitchFamily="34" charset="0"/>
              </a:rPr>
              <a:t>. </a:t>
            </a:r>
            <a:r>
              <a:rPr lang="en-US" sz="3200" u="none" strike="noStrike" baseline="30000" dirty="0">
                <a:effectLst/>
                <a:latin typeface="Century Gothic" panose="020B0502020202020204" pitchFamily="34" charset="0"/>
              </a:rPr>
              <a:t>4</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For as in one body we have many members, and the members do not all have the same function, </a:t>
            </a:r>
            <a:r>
              <a:rPr lang="en-US" sz="3200" u="none" strike="noStrike" baseline="30000" dirty="0">
                <a:effectLst/>
                <a:latin typeface="Century Gothic" panose="020B0502020202020204" pitchFamily="34" charset="0"/>
              </a:rPr>
              <a:t>5</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so </a:t>
            </a:r>
            <a:r>
              <a:rPr lang="en-US" sz="3200" dirty="0">
                <a:solidFill>
                  <a:srgbClr val="00B0F0"/>
                </a:solidFill>
                <a:effectLst/>
                <a:latin typeface="Century Gothic" panose="020B0502020202020204" pitchFamily="34" charset="0"/>
              </a:rPr>
              <a:t>we, though many, are one body in Christ, and individually members one of another</a:t>
            </a:r>
            <a:r>
              <a:rPr lang="en-US" sz="3200" dirty="0">
                <a:effectLst/>
                <a:latin typeface="Century Gothic" panose="020B0502020202020204" pitchFamily="34" charset="0"/>
              </a:rPr>
              <a:t>.</a:t>
            </a:r>
            <a:r>
              <a:rPr lang="en-US" sz="3200" dirty="0">
                <a:latin typeface="Century Gothic" panose="020B0502020202020204" pitchFamily="34" charset="0"/>
              </a:rPr>
              <a:t> </a:t>
            </a:r>
          </a:p>
        </p:txBody>
      </p:sp>
    </p:spTree>
    <p:extLst>
      <p:ext uri="{BB962C8B-B14F-4D97-AF65-F5344CB8AC3E}">
        <p14:creationId xmlns:p14="http://schemas.microsoft.com/office/powerpoint/2010/main" val="40702897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living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sacrifices</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499313"/>
            <a:ext cx="10628243" cy="4031873"/>
          </a:xfrm>
          <a:prstGeom prst="rect">
            <a:avLst/>
          </a:prstGeom>
          <a:noFill/>
        </p:spPr>
        <p:txBody>
          <a:bodyPr wrap="square" rtlCol="0">
            <a:spAutoFit/>
          </a:bodyPr>
          <a:lstStyle/>
          <a:p>
            <a:r>
              <a:rPr lang="en-US" sz="3200" dirty="0">
                <a:latin typeface="Century Gothic" panose="020B0502020202020204" pitchFamily="34" charset="0"/>
              </a:rPr>
              <a:t>Romans 12:6–8 (ESV) </a:t>
            </a:r>
          </a:p>
          <a:p>
            <a:r>
              <a:rPr lang="en-US" sz="3200" u="none" strike="noStrike" baseline="30000" dirty="0">
                <a:effectLst/>
                <a:latin typeface="Century Gothic" panose="020B0502020202020204" pitchFamily="34" charset="0"/>
              </a:rPr>
              <a:t>6</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Having </a:t>
            </a:r>
            <a:r>
              <a:rPr lang="en-US" sz="3200" dirty="0">
                <a:solidFill>
                  <a:srgbClr val="00B0F0"/>
                </a:solidFill>
                <a:effectLst/>
                <a:latin typeface="Century Gothic" panose="020B0502020202020204" pitchFamily="34" charset="0"/>
              </a:rPr>
              <a:t>gifts that differ according to the grace given to us</a:t>
            </a:r>
            <a:r>
              <a:rPr lang="en-US" sz="3200" dirty="0">
                <a:effectLst/>
                <a:latin typeface="Century Gothic" panose="020B0502020202020204" pitchFamily="34" charset="0"/>
              </a:rPr>
              <a:t>, let us use them: if prophecy, in proportion to our faith; </a:t>
            </a:r>
            <a:r>
              <a:rPr lang="en-US" sz="3200" u="none" strike="noStrike" baseline="30000" dirty="0">
                <a:effectLst/>
                <a:latin typeface="Century Gothic" panose="020B0502020202020204" pitchFamily="34" charset="0"/>
              </a:rPr>
              <a:t>7</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if service, in our serving; the one who teaches, in his teaching; </a:t>
            </a:r>
            <a:r>
              <a:rPr lang="en-US" sz="3200" u="none" strike="noStrike" baseline="30000" dirty="0">
                <a:effectLst/>
                <a:latin typeface="Century Gothic" panose="020B0502020202020204" pitchFamily="34" charset="0"/>
              </a:rPr>
              <a:t>8</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the one who exhorts, in his exhortation; the one who contributes, in generosity; the one who leads, with zeal; the one who does acts of mercy, with cheerfulness.</a:t>
            </a:r>
            <a:r>
              <a:rPr lang="en-US" sz="3200" dirty="0">
                <a:latin typeface="Century Gothic" panose="020B0502020202020204" pitchFamily="34" charset="0"/>
              </a:rPr>
              <a:t> </a:t>
            </a:r>
          </a:p>
        </p:txBody>
      </p:sp>
    </p:spTree>
    <p:extLst>
      <p:ext uri="{BB962C8B-B14F-4D97-AF65-F5344CB8AC3E}">
        <p14:creationId xmlns:p14="http://schemas.microsoft.com/office/powerpoint/2010/main" val="17400457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living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sacrifices</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499313"/>
            <a:ext cx="10628243" cy="4031873"/>
          </a:xfrm>
          <a:prstGeom prst="rect">
            <a:avLst/>
          </a:prstGeom>
          <a:noFill/>
        </p:spPr>
        <p:txBody>
          <a:bodyPr wrap="square" rtlCol="0">
            <a:spAutoFit/>
          </a:bodyPr>
          <a:lstStyle/>
          <a:p>
            <a:r>
              <a:rPr lang="en-US" sz="3200" dirty="0">
                <a:latin typeface="Century Gothic" panose="020B0502020202020204" pitchFamily="34" charset="0"/>
              </a:rPr>
              <a:t>Romans 12:6–8 (ESV) </a:t>
            </a:r>
          </a:p>
          <a:p>
            <a:r>
              <a:rPr lang="en-US" sz="3200" u="none" strike="noStrike" baseline="30000" dirty="0">
                <a:effectLst/>
                <a:latin typeface="Century Gothic" panose="020B0502020202020204" pitchFamily="34" charset="0"/>
              </a:rPr>
              <a:t>6</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Having </a:t>
            </a:r>
            <a:r>
              <a:rPr lang="en-US" sz="3200" dirty="0">
                <a:solidFill>
                  <a:srgbClr val="00B0F0"/>
                </a:solidFill>
                <a:effectLst/>
                <a:latin typeface="Century Gothic" panose="020B0502020202020204" pitchFamily="34" charset="0"/>
              </a:rPr>
              <a:t>gifts that differ according to the grace given to us</a:t>
            </a:r>
            <a:r>
              <a:rPr lang="en-US" sz="3200" dirty="0">
                <a:effectLst/>
                <a:latin typeface="Century Gothic" panose="020B0502020202020204" pitchFamily="34" charset="0"/>
              </a:rPr>
              <a:t>, </a:t>
            </a:r>
            <a:r>
              <a:rPr lang="en-US" sz="3200" dirty="0">
                <a:solidFill>
                  <a:srgbClr val="FF0000"/>
                </a:solidFill>
                <a:effectLst/>
                <a:latin typeface="Century Gothic" panose="020B0502020202020204" pitchFamily="34" charset="0"/>
              </a:rPr>
              <a:t>let us use them</a:t>
            </a:r>
            <a:r>
              <a:rPr lang="en-US" sz="3200" dirty="0">
                <a:effectLst/>
                <a:latin typeface="Century Gothic" panose="020B0502020202020204" pitchFamily="34" charset="0"/>
              </a:rPr>
              <a:t>: if prophecy, in proportion to our faith; </a:t>
            </a:r>
            <a:r>
              <a:rPr lang="en-US" sz="3200" u="none" strike="noStrike" baseline="30000" dirty="0">
                <a:effectLst/>
                <a:latin typeface="Century Gothic" panose="020B0502020202020204" pitchFamily="34" charset="0"/>
              </a:rPr>
              <a:t>7</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if service, in our serving; the one who teaches, in his teaching; </a:t>
            </a:r>
            <a:r>
              <a:rPr lang="en-US" sz="3200" u="none" strike="noStrike" baseline="30000" dirty="0">
                <a:effectLst/>
                <a:latin typeface="Century Gothic" panose="020B0502020202020204" pitchFamily="34" charset="0"/>
              </a:rPr>
              <a:t>8</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the one who exhorts, in his exhortation; the one who contributes, in generosity; the one who leads, with zeal; the one who does acts of mercy, with cheerfulness.</a:t>
            </a:r>
            <a:r>
              <a:rPr lang="en-US" sz="3200" dirty="0">
                <a:latin typeface="Century Gothic" panose="020B0502020202020204" pitchFamily="34" charset="0"/>
              </a:rPr>
              <a:t> </a:t>
            </a:r>
          </a:p>
        </p:txBody>
      </p:sp>
    </p:spTree>
    <p:extLst>
      <p:ext uri="{BB962C8B-B14F-4D97-AF65-F5344CB8AC3E}">
        <p14:creationId xmlns:p14="http://schemas.microsoft.com/office/powerpoint/2010/main" val="730760508"/>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1722</TotalTime>
  <Words>995</Words>
  <Application>Microsoft Macintosh PowerPoint</Application>
  <PresentationFormat>Widescreen</PresentationFormat>
  <Paragraphs>46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Avenir Heavy</vt:lpstr>
      <vt:lpstr>Century Gothic</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23</cp:revision>
  <dcterms:created xsi:type="dcterms:W3CDTF">2016-12-02T01:41:56Z</dcterms:created>
  <dcterms:modified xsi:type="dcterms:W3CDTF">2023-05-14T12:04:49Z</dcterms:modified>
</cp:coreProperties>
</file>