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63" r:id="rId4"/>
    <p:sldId id="264" r:id="rId5"/>
    <p:sldId id="266" r:id="rId6"/>
    <p:sldId id="265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8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8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2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1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1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4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2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1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1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A4F4-FF40-1748-8275-9691626231D1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9E6FC-407D-AF4A-9898-E0FE9E0F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29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34080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giving a piggy back ride to a child&#10;&#10;Description automatically generated with low confidence">
            <a:extLst>
              <a:ext uri="{FF2B5EF4-FFF2-40B4-BE49-F238E27FC236}">
                <a16:creationId xmlns:a16="http://schemas.microsoft.com/office/drawing/2014/main" id="{8C4F952C-FA94-BA8C-9D7A-33D711FE9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F1D29D-1681-6FB2-0DFF-797B97888732}"/>
              </a:ext>
            </a:extLst>
          </p:cNvPr>
          <p:cNvSpPr txBox="1"/>
          <p:nvPr/>
        </p:nvSpPr>
        <p:spPr>
          <a:xfrm>
            <a:off x="3641227" y="5410168"/>
            <a:ext cx="84463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My Mother Taught Me</a:t>
            </a:r>
          </a:p>
          <a:p>
            <a:pPr algn="ctr"/>
            <a:r>
              <a:rPr lang="en-US" sz="3600" b="1" i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Lo Que Me </a:t>
            </a:r>
            <a:r>
              <a:rPr lang="en-US" sz="3600" b="1" i="1" dirty="0" err="1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Enseñó</a:t>
            </a:r>
            <a:r>
              <a:rPr lang="en-US" sz="3600" b="1" i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 Mi Madre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E0D55-0EDB-8D2F-F6AA-2E8FB27C9047}"/>
              </a:ext>
            </a:extLst>
          </p:cNvPr>
          <p:cNvSpPr txBox="1"/>
          <p:nvPr/>
        </p:nvSpPr>
        <p:spPr>
          <a:xfrm>
            <a:off x="3978216" y="1268373"/>
            <a:ext cx="77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“Don’t watch that garbage”</a:t>
            </a:r>
          </a:p>
          <a:p>
            <a:pPr algn="ctr"/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"No mires 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esa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basura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7598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D068EEB-BE97-EB8F-50DF-CED0E664D9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DD464C-C30C-E7BC-16FC-F899A914B83D}"/>
              </a:ext>
            </a:extLst>
          </p:cNvPr>
          <p:cNvSpPr txBox="1"/>
          <p:nvPr/>
        </p:nvSpPr>
        <p:spPr>
          <a:xfrm>
            <a:off x="662940" y="1663942"/>
            <a:ext cx="9235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/>
                <a:latin typeface="Helvetica" pitchFamily="2" charset="0"/>
              </a:rPr>
              <a:t>1 Timothy 4:11 (ESV)</a:t>
            </a:r>
          </a:p>
          <a:p>
            <a:r>
              <a:rPr lang="en-US" sz="3200" baseline="30000" dirty="0">
                <a:effectLst/>
                <a:latin typeface="Helvetica" pitchFamily="2" charset="0"/>
              </a:rPr>
              <a:t>11</a:t>
            </a:r>
            <a:r>
              <a:rPr lang="en-US" sz="3200" dirty="0">
                <a:effectLst/>
                <a:latin typeface="Helvetica" pitchFamily="2" charset="0"/>
              </a:rPr>
              <a:t> Command and teach these things.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0186A-74D8-C1DD-0ADB-299406D9C868}"/>
              </a:ext>
            </a:extLst>
          </p:cNvPr>
          <p:cNvSpPr txBox="1"/>
          <p:nvPr/>
        </p:nvSpPr>
        <p:spPr>
          <a:xfrm>
            <a:off x="662940" y="3280410"/>
            <a:ext cx="8321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/>
                <a:latin typeface="Helvetica" pitchFamily="2" charset="0"/>
              </a:rPr>
              <a:t>1 </a:t>
            </a:r>
            <a:r>
              <a:rPr lang="en-US" sz="3200" dirty="0" err="1">
                <a:effectLst/>
                <a:latin typeface="Helvetica" pitchFamily="2" charset="0"/>
              </a:rPr>
              <a:t>Timoteo</a:t>
            </a:r>
            <a:r>
              <a:rPr lang="en-US" sz="3200" dirty="0">
                <a:effectLst/>
                <a:latin typeface="Helvetica" pitchFamily="2" charset="0"/>
              </a:rPr>
              <a:t> 4:11 (LBLA)</a:t>
            </a:r>
          </a:p>
          <a:p>
            <a:r>
              <a:rPr lang="en-US" sz="3200" baseline="30000" dirty="0">
                <a:effectLst/>
                <a:latin typeface="Helvetica" pitchFamily="2" charset="0"/>
              </a:rPr>
              <a:t>11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Esto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manda</a:t>
            </a:r>
            <a:r>
              <a:rPr lang="en-US" sz="3200" dirty="0">
                <a:effectLst/>
                <a:latin typeface="Helvetica" pitchFamily="2" charset="0"/>
              </a:rPr>
              <a:t> y </a:t>
            </a:r>
            <a:r>
              <a:rPr lang="en-US" sz="3200" dirty="0" err="1">
                <a:effectLst/>
                <a:latin typeface="Helvetica" pitchFamily="2" charset="0"/>
              </a:rPr>
              <a:t>enseña</a:t>
            </a:r>
            <a:r>
              <a:rPr lang="en-US" sz="3200" dirty="0">
                <a:effectLst/>
                <a:latin typeface="Helvetic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39107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giving a piggy back ride to a child&#10;&#10;Description automatically generated with low confidence">
            <a:extLst>
              <a:ext uri="{FF2B5EF4-FFF2-40B4-BE49-F238E27FC236}">
                <a16:creationId xmlns:a16="http://schemas.microsoft.com/office/drawing/2014/main" id="{8C4F952C-FA94-BA8C-9D7A-33D711FE9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F1D29D-1681-6FB2-0DFF-797B97888732}"/>
              </a:ext>
            </a:extLst>
          </p:cNvPr>
          <p:cNvSpPr txBox="1"/>
          <p:nvPr/>
        </p:nvSpPr>
        <p:spPr>
          <a:xfrm>
            <a:off x="3641227" y="5410168"/>
            <a:ext cx="84463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My Mother Taught Me</a:t>
            </a:r>
          </a:p>
          <a:p>
            <a:pPr algn="ctr"/>
            <a:r>
              <a:rPr lang="en-US" sz="4000" b="1" i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Lo Que Me </a:t>
            </a:r>
            <a:r>
              <a:rPr lang="en-US" sz="4000" b="1" i="1" dirty="0" err="1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Enseñó</a:t>
            </a:r>
            <a:r>
              <a:rPr lang="en-US" sz="4000" b="1" i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 Mi Madre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E0D55-0EDB-8D2F-F6AA-2E8FB27C9047}"/>
              </a:ext>
            </a:extLst>
          </p:cNvPr>
          <p:cNvSpPr txBox="1"/>
          <p:nvPr/>
        </p:nvSpPr>
        <p:spPr>
          <a:xfrm>
            <a:off x="3978216" y="1268373"/>
            <a:ext cx="7772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“Don’t watch that garbage”</a:t>
            </a:r>
          </a:p>
          <a:p>
            <a:pPr algn="ctr"/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"No mires </a:t>
            </a:r>
            <a:r>
              <a:rPr lang="en-US" sz="3000" i="1" dirty="0" err="1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esa</a:t>
            </a:r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i="1" dirty="0" err="1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basura</a:t>
            </a:r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“Tell the whole story”</a:t>
            </a:r>
          </a:p>
          <a:p>
            <a:pPr algn="ctr"/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"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Cuenta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 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historia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2014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D068EEB-BE97-EB8F-50DF-CED0E664D9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DD464C-C30C-E7BC-16FC-F899A914B83D}"/>
              </a:ext>
            </a:extLst>
          </p:cNvPr>
          <p:cNvSpPr txBox="1"/>
          <p:nvPr/>
        </p:nvSpPr>
        <p:spPr>
          <a:xfrm>
            <a:off x="595122" y="635274"/>
            <a:ext cx="41948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effectLst/>
                <a:latin typeface="Helvetica" pitchFamily="2" charset="0"/>
              </a:rPr>
              <a:t>1 Timothy 4:6 (ESV)</a:t>
            </a:r>
          </a:p>
          <a:p>
            <a:r>
              <a:rPr lang="en-US" sz="3000" baseline="30000" dirty="0">
                <a:effectLst/>
                <a:latin typeface="Helvetica" pitchFamily="2" charset="0"/>
              </a:rPr>
              <a:t>6</a:t>
            </a:r>
            <a:r>
              <a:rPr lang="en-US" sz="3000" dirty="0">
                <a:effectLst/>
                <a:latin typeface="Helvetica" pitchFamily="2" charset="0"/>
              </a:rPr>
              <a:t> If you put these things before the brothers, you will be a good servant of Christ Jesus, being trained in the words of the faith and of the good doctrine that you have followed.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0186A-74D8-C1DD-0ADB-299406D9C868}"/>
              </a:ext>
            </a:extLst>
          </p:cNvPr>
          <p:cNvSpPr txBox="1"/>
          <p:nvPr/>
        </p:nvSpPr>
        <p:spPr>
          <a:xfrm>
            <a:off x="5383530" y="866106"/>
            <a:ext cx="44599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effectLst/>
                <a:latin typeface="Helvetica" pitchFamily="2" charset="0"/>
              </a:rPr>
              <a:t>1 </a:t>
            </a:r>
            <a:r>
              <a:rPr lang="en-US" sz="2800" dirty="0" err="1">
                <a:effectLst/>
                <a:latin typeface="Helvetica" pitchFamily="2" charset="0"/>
              </a:rPr>
              <a:t>Timoteo</a:t>
            </a:r>
            <a:r>
              <a:rPr lang="en-US" sz="3000" dirty="0">
                <a:effectLst/>
                <a:latin typeface="Helvetica" pitchFamily="2" charset="0"/>
              </a:rPr>
              <a:t> 4:6 (LBLA)</a:t>
            </a:r>
          </a:p>
          <a:p>
            <a:r>
              <a:rPr lang="en-US" sz="3000" baseline="30000" dirty="0">
                <a:effectLst/>
                <a:latin typeface="Helvetica" pitchFamily="2" charset="0"/>
              </a:rPr>
              <a:t>6</a:t>
            </a:r>
            <a:r>
              <a:rPr lang="en-US" sz="3000" dirty="0">
                <a:effectLst/>
                <a:latin typeface="Helvetica" pitchFamily="2" charset="0"/>
              </a:rPr>
              <a:t> Al </a:t>
            </a:r>
            <a:r>
              <a:rPr lang="en-US" sz="3000" dirty="0" err="1">
                <a:effectLst/>
                <a:latin typeface="Helvetica" pitchFamily="2" charset="0"/>
              </a:rPr>
              <a:t>señalar</a:t>
            </a:r>
            <a:r>
              <a:rPr lang="en-US" sz="3000" dirty="0">
                <a:effectLst/>
                <a:latin typeface="Helvetica" pitchFamily="2" charset="0"/>
              </a:rPr>
              <a:t> </a:t>
            </a:r>
            <a:r>
              <a:rPr lang="en-US" sz="3000" dirty="0" err="1">
                <a:effectLst/>
                <a:latin typeface="Helvetica" pitchFamily="2" charset="0"/>
              </a:rPr>
              <a:t>estas</a:t>
            </a:r>
            <a:r>
              <a:rPr lang="en-US" sz="3000" dirty="0">
                <a:effectLst/>
                <a:latin typeface="Helvetica" pitchFamily="2" charset="0"/>
              </a:rPr>
              <a:t> </a:t>
            </a:r>
            <a:r>
              <a:rPr lang="en-US" sz="3000" dirty="0" err="1">
                <a:effectLst/>
                <a:latin typeface="Helvetica" pitchFamily="2" charset="0"/>
              </a:rPr>
              <a:t>cosas</a:t>
            </a:r>
            <a:r>
              <a:rPr lang="en-US" sz="3000" dirty="0">
                <a:effectLst/>
                <a:latin typeface="Helvetica" pitchFamily="2" charset="0"/>
              </a:rPr>
              <a:t> a </a:t>
            </a:r>
            <a:r>
              <a:rPr lang="en-US" sz="3000" dirty="0" err="1">
                <a:effectLst/>
                <a:latin typeface="Helvetica" pitchFamily="2" charset="0"/>
              </a:rPr>
              <a:t>los</a:t>
            </a:r>
            <a:r>
              <a:rPr lang="en-US" sz="3000" dirty="0">
                <a:effectLst/>
                <a:latin typeface="Helvetica" pitchFamily="2" charset="0"/>
              </a:rPr>
              <a:t> </a:t>
            </a:r>
            <a:r>
              <a:rPr lang="en-US" sz="3000" dirty="0" err="1">
                <a:effectLst/>
                <a:latin typeface="Helvetica" pitchFamily="2" charset="0"/>
              </a:rPr>
              <a:t>hermanos</a:t>
            </a:r>
            <a:r>
              <a:rPr lang="en-US" sz="3000" dirty="0">
                <a:effectLst/>
                <a:latin typeface="Helvetica" pitchFamily="2" charset="0"/>
              </a:rPr>
              <a:t> </a:t>
            </a:r>
            <a:r>
              <a:rPr lang="en-US" sz="3000" dirty="0" err="1">
                <a:effectLst/>
                <a:latin typeface="Helvetica" pitchFamily="2" charset="0"/>
              </a:rPr>
              <a:t>serás</a:t>
            </a:r>
            <a:r>
              <a:rPr lang="en-US" sz="3000" dirty="0">
                <a:effectLst/>
                <a:latin typeface="Helvetica" pitchFamily="2" charset="0"/>
              </a:rPr>
              <a:t> un </a:t>
            </a:r>
            <a:r>
              <a:rPr lang="en-US" sz="3000" dirty="0" err="1">
                <a:effectLst/>
                <a:latin typeface="Helvetica" pitchFamily="2" charset="0"/>
              </a:rPr>
              <a:t>buen</a:t>
            </a:r>
            <a:r>
              <a:rPr lang="en-US" sz="3000" dirty="0">
                <a:effectLst/>
                <a:latin typeface="Helvetica" pitchFamily="2" charset="0"/>
              </a:rPr>
              <a:t> </a:t>
            </a:r>
            <a:r>
              <a:rPr lang="en-US" sz="3000" dirty="0" err="1">
                <a:effectLst/>
                <a:latin typeface="Helvetica" pitchFamily="2" charset="0"/>
              </a:rPr>
              <a:t>ministro</a:t>
            </a:r>
            <a:r>
              <a:rPr lang="en-US" sz="3000" dirty="0">
                <a:effectLst/>
                <a:latin typeface="Helvetica" pitchFamily="2" charset="0"/>
              </a:rPr>
              <a:t> de Cristo Jesús, </a:t>
            </a:r>
            <a:r>
              <a:rPr lang="en-US" sz="3000" dirty="0" err="1">
                <a:effectLst/>
                <a:latin typeface="Helvetica" pitchFamily="2" charset="0"/>
              </a:rPr>
              <a:t>nutrido</a:t>
            </a:r>
            <a:r>
              <a:rPr lang="en-US" sz="3000" dirty="0">
                <a:effectLst/>
                <a:latin typeface="Helvetica" pitchFamily="2" charset="0"/>
              </a:rPr>
              <a:t> con las palabras de la </a:t>
            </a:r>
            <a:r>
              <a:rPr lang="en-US" sz="3000" dirty="0" err="1">
                <a:effectLst/>
                <a:latin typeface="Helvetica" pitchFamily="2" charset="0"/>
              </a:rPr>
              <a:t>fe</a:t>
            </a:r>
            <a:r>
              <a:rPr lang="en-US" sz="3000" dirty="0">
                <a:effectLst/>
                <a:latin typeface="Helvetica" pitchFamily="2" charset="0"/>
              </a:rPr>
              <a:t> y de la </a:t>
            </a:r>
            <a:r>
              <a:rPr lang="en-US" sz="3000" dirty="0" err="1">
                <a:effectLst/>
                <a:latin typeface="Helvetica" pitchFamily="2" charset="0"/>
              </a:rPr>
              <a:t>buena</a:t>
            </a:r>
            <a:r>
              <a:rPr lang="en-US" sz="3000" dirty="0">
                <a:effectLst/>
                <a:latin typeface="Helvetica" pitchFamily="2" charset="0"/>
              </a:rPr>
              <a:t> </a:t>
            </a:r>
            <a:r>
              <a:rPr lang="en-US" sz="3000" dirty="0" err="1">
                <a:effectLst/>
                <a:latin typeface="Helvetica" pitchFamily="2" charset="0"/>
              </a:rPr>
              <a:t>doctrina</a:t>
            </a:r>
            <a:r>
              <a:rPr lang="en-US" sz="3000" dirty="0">
                <a:effectLst/>
                <a:latin typeface="Helvetica" pitchFamily="2" charset="0"/>
              </a:rPr>
              <a:t> que has </a:t>
            </a:r>
            <a:r>
              <a:rPr lang="en-US" sz="3000" dirty="0" err="1">
                <a:effectLst/>
                <a:latin typeface="Helvetica" pitchFamily="2" charset="0"/>
              </a:rPr>
              <a:t>seguido</a:t>
            </a:r>
            <a:r>
              <a:rPr lang="en-US" sz="3000" dirty="0">
                <a:effectLst/>
                <a:latin typeface="Helvetica" pitchFamily="2" charset="0"/>
              </a:rPr>
              <a:t>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611726-760A-6079-E7FE-4B644FC06234}"/>
              </a:ext>
            </a:extLst>
          </p:cNvPr>
          <p:cNvCxnSpPr/>
          <p:nvPr/>
        </p:nvCxnSpPr>
        <p:spPr>
          <a:xfrm>
            <a:off x="5029200" y="635274"/>
            <a:ext cx="0" cy="4142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34974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giving a piggy back ride to a child&#10;&#10;Description automatically generated with low confidence">
            <a:extLst>
              <a:ext uri="{FF2B5EF4-FFF2-40B4-BE49-F238E27FC236}">
                <a16:creationId xmlns:a16="http://schemas.microsoft.com/office/drawing/2014/main" id="{8C4F952C-FA94-BA8C-9D7A-33D711FE9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F1D29D-1681-6FB2-0DFF-797B97888732}"/>
              </a:ext>
            </a:extLst>
          </p:cNvPr>
          <p:cNvSpPr txBox="1"/>
          <p:nvPr/>
        </p:nvSpPr>
        <p:spPr>
          <a:xfrm>
            <a:off x="3641227" y="5410168"/>
            <a:ext cx="84463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My Mother Taught Me</a:t>
            </a:r>
          </a:p>
          <a:p>
            <a:pPr algn="ctr"/>
            <a:r>
              <a:rPr lang="en-US" sz="4000" b="1" i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Lo Que Me </a:t>
            </a:r>
            <a:r>
              <a:rPr lang="en-US" sz="4000" b="1" i="1" dirty="0" err="1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Enseñó</a:t>
            </a:r>
            <a:r>
              <a:rPr lang="en-US" sz="4000" b="1" i="1" dirty="0">
                <a:solidFill>
                  <a:srgbClr val="7030A0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 Mi Madre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E0D55-0EDB-8D2F-F6AA-2E8FB27C9047}"/>
              </a:ext>
            </a:extLst>
          </p:cNvPr>
          <p:cNvSpPr txBox="1"/>
          <p:nvPr/>
        </p:nvSpPr>
        <p:spPr>
          <a:xfrm>
            <a:off x="3978216" y="1268373"/>
            <a:ext cx="7772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“Don’t watch that garbage”</a:t>
            </a:r>
          </a:p>
          <a:p>
            <a:pPr algn="ctr"/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"No mires </a:t>
            </a:r>
            <a:r>
              <a:rPr lang="en-US" sz="3000" i="1" dirty="0" err="1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esa</a:t>
            </a:r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i="1" dirty="0" err="1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basura</a:t>
            </a:r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“Tell the whole story”</a:t>
            </a:r>
          </a:p>
          <a:p>
            <a:pPr algn="ctr"/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"</a:t>
            </a:r>
            <a:r>
              <a:rPr lang="en-US" sz="3000" i="1" dirty="0" err="1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Cuenta</a:t>
            </a:r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i="1" dirty="0" err="1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</a:t>
            </a:r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 </a:t>
            </a:r>
            <a:r>
              <a:rPr lang="en-US" sz="3000" i="1" dirty="0" err="1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historia</a:t>
            </a:r>
            <a:r>
              <a:rPr lang="en-US" sz="3000" i="1" dirty="0">
                <a:solidFill>
                  <a:srgbClr val="7030A0">
                    <a:alpha val="40000"/>
                  </a:srgb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“Act like I taught you”</a:t>
            </a:r>
          </a:p>
          <a:p>
            <a:pPr algn="ctr"/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"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Actúa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como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i="1" dirty="0" err="1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enseñé</a:t>
            </a:r>
            <a:r>
              <a:rPr lang="en-US" sz="3000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396100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D068EEB-BE97-EB8F-50DF-CED0E664D9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DD464C-C30C-E7BC-16FC-F899A914B83D}"/>
              </a:ext>
            </a:extLst>
          </p:cNvPr>
          <p:cNvSpPr txBox="1"/>
          <p:nvPr/>
        </p:nvSpPr>
        <p:spPr>
          <a:xfrm>
            <a:off x="670180" y="936792"/>
            <a:ext cx="41948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/>
                <a:latin typeface="Helvetica" pitchFamily="2" charset="0"/>
              </a:rPr>
              <a:t>1 Timothy 4:12 (ESV)</a:t>
            </a:r>
          </a:p>
          <a:p>
            <a:r>
              <a:rPr lang="en-US" sz="3200" baseline="30000" dirty="0">
                <a:effectLst/>
                <a:latin typeface="Helvetica" pitchFamily="2" charset="0"/>
              </a:rPr>
              <a:t>12</a:t>
            </a:r>
            <a:r>
              <a:rPr lang="en-US" sz="3200" dirty="0">
                <a:effectLst/>
                <a:latin typeface="Helvetica" pitchFamily="2" charset="0"/>
              </a:rPr>
              <a:t> Let no one despise you for your youth, but set the believers an example in speech, in conduct, in love, in faith, in purity.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0186A-74D8-C1DD-0ADB-299406D9C868}"/>
              </a:ext>
            </a:extLst>
          </p:cNvPr>
          <p:cNvSpPr txBox="1"/>
          <p:nvPr/>
        </p:nvSpPr>
        <p:spPr>
          <a:xfrm>
            <a:off x="5357622" y="745867"/>
            <a:ext cx="44599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/>
                <a:latin typeface="Helvetica" pitchFamily="2" charset="0"/>
              </a:rPr>
              <a:t>1 </a:t>
            </a:r>
            <a:r>
              <a:rPr lang="en-US" sz="3200" dirty="0" err="1">
                <a:effectLst/>
                <a:latin typeface="Helvetica" pitchFamily="2" charset="0"/>
              </a:rPr>
              <a:t>Timoteo</a:t>
            </a:r>
            <a:r>
              <a:rPr lang="en-US" sz="3200" dirty="0">
                <a:effectLst/>
                <a:latin typeface="Helvetica" pitchFamily="2" charset="0"/>
              </a:rPr>
              <a:t> 4:12 (LBLA)</a:t>
            </a:r>
          </a:p>
          <a:p>
            <a:r>
              <a:rPr lang="en-US" sz="3200" baseline="30000" dirty="0">
                <a:effectLst/>
                <a:latin typeface="Helvetica" pitchFamily="2" charset="0"/>
              </a:rPr>
              <a:t>12</a:t>
            </a:r>
            <a:r>
              <a:rPr lang="en-US" sz="3200" dirty="0">
                <a:effectLst/>
                <a:latin typeface="Helvetica" pitchFamily="2" charset="0"/>
              </a:rPr>
              <a:t> No </a:t>
            </a:r>
            <a:r>
              <a:rPr lang="en-US" sz="3200" dirty="0" err="1">
                <a:effectLst/>
                <a:latin typeface="Helvetica" pitchFamily="2" charset="0"/>
              </a:rPr>
              <a:t>permitas</a:t>
            </a:r>
            <a:r>
              <a:rPr lang="en-US" sz="3200" dirty="0">
                <a:effectLst/>
                <a:latin typeface="Helvetica" pitchFamily="2" charset="0"/>
              </a:rPr>
              <a:t> que </a:t>
            </a:r>
            <a:r>
              <a:rPr lang="en-US" sz="3200" dirty="0" err="1">
                <a:effectLst/>
                <a:latin typeface="Helvetica" pitchFamily="2" charset="0"/>
              </a:rPr>
              <a:t>nadie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menosprecie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tu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juventud</a:t>
            </a:r>
            <a:r>
              <a:rPr lang="en-US" sz="3200" dirty="0">
                <a:effectLst/>
                <a:latin typeface="Helvetica" pitchFamily="2" charset="0"/>
              </a:rPr>
              <a:t>; antes, </a:t>
            </a:r>
            <a:r>
              <a:rPr lang="en-US" sz="3200" dirty="0" err="1">
                <a:effectLst/>
                <a:latin typeface="Helvetica" pitchFamily="2" charset="0"/>
              </a:rPr>
              <a:t>sé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ejemplo</a:t>
            </a:r>
            <a:r>
              <a:rPr lang="en-US" sz="3200" dirty="0">
                <a:effectLst/>
                <a:latin typeface="Helvetica" pitchFamily="2" charset="0"/>
              </a:rPr>
              <a:t> de </a:t>
            </a:r>
            <a:r>
              <a:rPr lang="en-US" sz="3200" dirty="0" err="1">
                <a:effectLst/>
                <a:latin typeface="Helvetica" pitchFamily="2" charset="0"/>
              </a:rPr>
              <a:t>los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creyentes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en</a:t>
            </a:r>
            <a:r>
              <a:rPr lang="en-US" sz="3200" dirty="0">
                <a:effectLst/>
                <a:latin typeface="Helvetica" pitchFamily="2" charset="0"/>
              </a:rPr>
              <a:t> palabra, </a:t>
            </a:r>
            <a:r>
              <a:rPr lang="en-US" sz="3200" dirty="0" err="1">
                <a:effectLst/>
                <a:latin typeface="Helvetica" pitchFamily="2" charset="0"/>
              </a:rPr>
              <a:t>conducta</a:t>
            </a:r>
            <a:r>
              <a:rPr lang="en-US" sz="3200" dirty="0">
                <a:effectLst/>
                <a:latin typeface="Helvetica" pitchFamily="2" charset="0"/>
              </a:rPr>
              <a:t>, amor, </a:t>
            </a:r>
            <a:r>
              <a:rPr lang="en-US" sz="3200" dirty="0" err="1">
                <a:effectLst/>
                <a:latin typeface="Helvetica" pitchFamily="2" charset="0"/>
              </a:rPr>
              <a:t>fe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i="1" dirty="0">
                <a:effectLst/>
                <a:latin typeface="Helvetica" pitchFamily="2" charset="0"/>
              </a:rPr>
              <a:t>y </a:t>
            </a:r>
            <a:r>
              <a:rPr lang="en-US" sz="3200" dirty="0" err="1">
                <a:effectLst/>
                <a:latin typeface="Helvetica" pitchFamily="2" charset="0"/>
              </a:rPr>
              <a:t>pureza</a:t>
            </a:r>
            <a:r>
              <a:rPr lang="en-US" sz="3200" dirty="0">
                <a:effectLst/>
                <a:latin typeface="Helvetica" pitchFamily="2" charset="0"/>
              </a:rPr>
              <a:t>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611726-760A-6079-E7FE-4B644FC06234}"/>
              </a:ext>
            </a:extLst>
          </p:cNvPr>
          <p:cNvCxnSpPr/>
          <p:nvPr/>
        </p:nvCxnSpPr>
        <p:spPr>
          <a:xfrm>
            <a:off x="5029200" y="635274"/>
            <a:ext cx="0" cy="4142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60070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D068EEB-BE97-EB8F-50DF-CED0E664D9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DD464C-C30C-E7BC-16FC-F899A914B83D}"/>
              </a:ext>
            </a:extLst>
          </p:cNvPr>
          <p:cNvSpPr txBox="1"/>
          <p:nvPr/>
        </p:nvSpPr>
        <p:spPr>
          <a:xfrm>
            <a:off x="670180" y="635274"/>
            <a:ext cx="41948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/>
                <a:latin typeface="Helvetica" pitchFamily="2" charset="0"/>
              </a:rPr>
              <a:t>1 Timothy 3:15 (ESV)</a:t>
            </a:r>
          </a:p>
          <a:p>
            <a:r>
              <a:rPr lang="en-US" sz="3200" baseline="30000" dirty="0">
                <a:effectLst/>
                <a:latin typeface="Helvetica" pitchFamily="2" charset="0"/>
              </a:rPr>
              <a:t>15</a:t>
            </a:r>
            <a:r>
              <a:rPr lang="en-US" sz="3200" dirty="0">
                <a:effectLst/>
                <a:latin typeface="Helvetica" pitchFamily="2" charset="0"/>
              </a:rPr>
              <a:t> if I delay, you may know how one ought to behave in the household of God, which is the church of the living God, a pillar and buttress of the truth.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0186A-74D8-C1DD-0ADB-299406D9C868}"/>
              </a:ext>
            </a:extLst>
          </p:cNvPr>
          <p:cNvSpPr txBox="1"/>
          <p:nvPr/>
        </p:nvSpPr>
        <p:spPr>
          <a:xfrm>
            <a:off x="5323332" y="635273"/>
            <a:ext cx="44599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/>
                <a:latin typeface="Helvetica" pitchFamily="2" charset="0"/>
              </a:rPr>
              <a:t>1 </a:t>
            </a:r>
            <a:r>
              <a:rPr lang="en-US" sz="3200" dirty="0" err="1">
                <a:effectLst/>
                <a:latin typeface="Helvetica" pitchFamily="2" charset="0"/>
              </a:rPr>
              <a:t>Timoteo</a:t>
            </a:r>
            <a:r>
              <a:rPr lang="en-US" sz="3200" dirty="0">
                <a:effectLst/>
                <a:latin typeface="Helvetica" pitchFamily="2" charset="0"/>
              </a:rPr>
              <a:t> 3:15 (LBLA)</a:t>
            </a:r>
          </a:p>
          <a:p>
            <a:r>
              <a:rPr lang="en-US" sz="3200" baseline="30000" dirty="0">
                <a:effectLst/>
                <a:latin typeface="Helvetica" pitchFamily="2" charset="0"/>
              </a:rPr>
              <a:t>15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pero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en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caso</a:t>
            </a:r>
            <a:r>
              <a:rPr lang="en-US" sz="3200" dirty="0">
                <a:effectLst/>
                <a:latin typeface="Helvetica" pitchFamily="2" charset="0"/>
              </a:rPr>
              <a:t> que me </a:t>
            </a:r>
            <a:r>
              <a:rPr lang="en-US" sz="3200" dirty="0" err="1">
                <a:effectLst/>
                <a:latin typeface="Helvetica" pitchFamily="2" charset="0"/>
              </a:rPr>
              <a:t>tarde</a:t>
            </a:r>
            <a:r>
              <a:rPr lang="en-US" sz="3200" dirty="0">
                <a:effectLst/>
                <a:latin typeface="Helvetica" pitchFamily="2" charset="0"/>
              </a:rPr>
              <a:t>, </a:t>
            </a:r>
            <a:r>
              <a:rPr lang="en-US" sz="3200" i="1" dirty="0" err="1">
                <a:effectLst/>
                <a:latin typeface="Helvetica" pitchFamily="2" charset="0"/>
              </a:rPr>
              <a:t>te</a:t>
            </a:r>
            <a:r>
              <a:rPr lang="en-US" sz="3200" i="1" dirty="0">
                <a:effectLst/>
                <a:latin typeface="Helvetica" pitchFamily="2" charset="0"/>
              </a:rPr>
              <a:t> </a:t>
            </a:r>
            <a:r>
              <a:rPr lang="en-US" sz="3200" i="1" dirty="0" err="1">
                <a:effectLst/>
                <a:latin typeface="Helvetica" pitchFamily="2" charset="0"/>
              </a:rPr>
              <a:t>escribo</a:t>
            </a:r>
            <a:r>
              <a:rPr lang="en-US" sz="3200" i="1" dirty="0">
                <a:effectLst/>
                <a:latin typeface="Helvetica" pitchFamily="2" charset="0"/>
              </a:rPr>
              <a:t> </a:t>
            </a:r>
            <a:r>
              <a:rPr lang="en-US" sz="3200" dirty="0">
                <a:effectLst/>
                <a:latin typeface="Helvetica" pitchFamily="2" charset="0"/>
              </a:rPr>
              <a:t>para que </a:t>
            </a:r>
            <a:r>
              <a:rPr lang="en-US" sz="3200" dirty="0" err="1">
                <a:effectLst/>
                <a:latin typeface="Helvetica" pitchFamily="2" charset="0"/>
              </a:rPr>
              <a:t>sepas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cómo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debe</a:t>
            </a:r>
            <a:r>
              <a:rPr lang="en-US" sz="3200" dirty="0">
                <a:effectLst/>
                <a:latin typeface="Helvetica" pitchFamily="2" charset="0"/>
              </a:rPr>
              <a:t> </a:t>
            </a:r>
            <a:r>
              <a:rPr lang="en-US" sz="3200" dirty="0" err="1">
                <a:effectLst/>
                <a:latin typeface="Helvetica" pitchFamily="2" charset="0"/>
              </a:rPr>
              <a:t>conducirse</a:t>
            </a:r>
            <a:r>
              <a:rPr lang="en-US" sz="3200" dirty="0">
                <a:effectLst/>
                <a:latin typeface="Helvetica" pitchFamily="2" charset="0"/>
              </a:rPr>
              <a:t> uno </a:t>
            </a:r>
            <a:r>
              <a:rPr lang="en-US" sz="3200" dirty="0" err="1">
                <a:effectLst/>
                <a:latin typeface="Helvetica" pitchFamily="2" charset="0"/>
              </a:rPr>
              <a:t>en</a:t>
            </a:r>
            <a:r>
              <a:rPr lang="en-US" sz="3200" dirty="0">
                <a:effectLst/>
                <a:latin typeface="Helvetica" pitchFamily="2" charset="0"/>
              </a:rPr>
              <a:t> la casa de Dios, que es la </a:t>
            </a:r>
            <a:r>
              <a:rPr lang="en-US" sz="3200" dirty="0" err="1">
                <a:effectLst/>
                <a:latin typeface="Helvetica" pitchFamily="2" charset="0"/>
              </a:rPr>
              <a:t>iglesia</a:t>
            </a:r>
            <a:r>
              <a:rPr lang="en-US" sz="3200" dirty="0">
                <a:effectLst/>
                <a:latin typeface="Helvetica" pitchFamily="2" charset="0"/>
              </a:rPr>
              <a:t> del Dios vivo, </a:t>
            </a:r>
            <a:r>
              <a:rPr lang="en-US" sz="3200" dirty="0" err="1">
                <a:effectLst/>
                <a:latin typeface="Helvetica" pitchFamily="2" charset="0"/>
              </a:rPr>
              <a:t>columna</a:t>
            </a:r>
            <a:r>
              <a:rPr lang="en-US" sz="3200" dirty="0">
                <a:effectLst/>
                <a:latin typeface="Helvetica" pitchFamily="2" charset="0"/>
              </a:rPr>
              <a:t> y </a:t>
            </a:r>
            <a:r>
              <a:rPr lang="en-US" sz="3200" dirty="0" err="1">
                <a:effectLst/>
                <a:latin typeface="Helvetica" pitchFamily="2" charset="0"/>
              </a:rPr>
              <a:t>sostén</a:t>
            </a:r>
            <a:r>
              <a:rPr lang="en-US" sz="3200" dirty="0">
                <a:effectLst/>
                <a:latin typeface="Helvetica" pitchFamily="2" charset="0"/>
              </a:rPr>
              <a:t> de la </a:t>
            </a:r>
            <a:r>
              <a:rPr lang="en-US" sz="3200" dirty="0" err="1">
                <a:effectLst/>
                <a:latin typeface="Helvetica" pitchFamily="2" charset="0"/>
              </a:rPr>
              <a:t>verdad</a:t>
            </a:r>
            <a:r>
              <a:rPr lang="en-US" sz="3200" dirty="0">
                <a:effectLst/>
                <a:latin typeface="Helvetica" pitchFamily="2" charset="0"/>
              </a:rPr>
              <a:t>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611726-760A-6079-E7FE-4B644FC06234}"/>
              </a:ext>
            </a:extLst>
          </p:cNvPr>
          <p:cNvCxnSpPr/>
          <p:nvPr/>
        </p:nvCxnSpPr>
        <p:spPr>
          <a:xfrm>
            <a:off x="5029200" y="635274"/>
            <a:ext cx="0" cy="4142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01760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584746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</TotalTime>
  <Words>369</Words>
  <Application>Microsoft Macintosh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Helvetica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</cp:revision>
  <dcterms:created xsi:type="dcterms:W3CDTF">2023-05-12T15:48:56Z</dcterms:created>
  <dcterms:modified xsi:type="dcterms:W3CDTF">2023-05-12T20:17:12Z</dcterms:modified>
</cp:coreProperties>
</file>