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6" r:id="rId3"/>
    <p:sldId id="257" r:id="rId4"/>
    <p:sldId id="267" r:id="rId5"/>
    <p:sldId id="268" r:id="rId6"/>
    <p:sldId id="269" r:id="rId7"/>
    <p:sldId id="270" r:id="rId8"/>
    <p:sldId id="262" r:id="rId9"/>
    <p:sldId id="273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>
      <p:cViewPr varScale="1">
        <p:scale>
          <a:sx n="95" d="100"/>
          <a:sy n="95" d="100"/>
        </p:scale>
        <p:origin x="1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0BD66-E9FD-B397-E2BF-84B30BD44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889E74-43B4-7A01-B773-C1A9CBE40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0E56F-932F-F1FE-DA02-E42F722DA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2E5-0113-A041-980C-0636B288D38A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9B9A6-0A41-27B6-C6A7-120F54DD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75074-8FAD-B95B-7769-81E4CA304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9736-6D48-9C41-8789-7E9625245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3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AC1DA-60AD-97B6-9AEB-50D527861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545C01-8C51-294B-D90B-4D392F85E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D7098-ED57-8AF6-FE6D-B21A0019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2E5-0113-A041-980C-0636B288D38A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53ECC-FF05-21A2-73BF-C704AAAEF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965DA-5A27-4518-9545-AA4A4C6E6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9736-6D48-9C41-8789-7E9625245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0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CB1865-1A12-E909-4FF2-E42BD951F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57225-FF05-97A1-DFAC-25C340929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0187C-8A8E-1B64-DB71-855472CD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2E5-0113-A041-980C-0636B288D38A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0998F-D11B-0D96-3401-13588A29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3D305-E77D-F4A1-0A6A-17D0EF5D4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9736-6D48-9C41-8789-7E9625245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2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D5B82-9424-4B2B-4605-B2DD8482F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BC9C-5C30-3EF3-5C4F-94360602D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D8BE4-902F-32AB-0AD5-0B45FE8AC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2E5-0113-A041-980C-0636B288D38A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34C80-5888-D99C-CD53-1F653B7F1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B2F4B-84F1-F2D0-FBD9-8E522051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9736-6D48-9C41-8789-7E9625245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9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F9E85-65E5-0F26-2228-31151C36C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F31B8-AC1D-D218-0194-A09234D47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14DA5-2CFC-8F54-566B-AEAD39BCD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2E5-0113-A041-980C-0636B288D38A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3E1DA-75EC-7A84-82E8-274EC5AA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03853-4344-1E8C-F138-768EFDF8D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9736-6D48-9C41-8789-7E9625245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4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B3684-DEC9-1D99-E72E-EC29998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AE1ED-4C2E-F3A0-1B4D-793C31EB4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8CEB3-5EF6-7FA8-4C2B-C94E2B871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EB60A-7CCD-0BE6-8989-4686B534D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2E5-0113-A041-980C-0636B288D38A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C8247-C60D-DE0A-5AA0-D9B1BB2F9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9486F-9E28-9B6F-F006-3BE4F75D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9736-6D48-9C41-8789-7E9625245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56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B9DF8-F569-D758-25D9-F09036F03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605D9-4678-FBCB-9F31-C731D5300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9B0B9-F868-F731-6890-C8F3B332F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7AAAB-F3EA-3B4C-D2AE-C0A14843B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EFBDD-A75C-B3F2-7AB6-DA7ED095B7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67297-5678-C937-5D91-634AABCB0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2E5-0113-A041-980C-0636B288D38A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0B5143-593C-CBBB-C35A-C02B7A188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96F5F8-1FD9-C18C-3DC7-FCF90BCB3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9736-6D48-9C41-8789-7E9625245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8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207A0-BAC7-7C7D-7FF0-B09D5C893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4BCC5A-DA6B-9BBF-0DD4-1E73D3240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2E5-0113-A041-980C-0636B288D38A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B024D-FB9C-87E8-5112-5610B41D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677ED-ACC4-978D-1904-67E31CE0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9736-6D48-9C41-8789-7E9625245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2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653A9D-1C66-868E-8256-45DC6BFB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2E5-0113-A041-980C-0636B288D38A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D8DDDA-DE89-49C0-D2B4-5D1006593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85CD4-9DC5-9C66-B9D4-91CFBE4F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9736-6D48-9C41-8789-7E9625245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0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9E0BB-8BAA-B9F7-2399-893D14D3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5B8D2-7402-EB3D-DB93-8E30D55CB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7EEBA8-AB10-A14F-B24B-AC0026D91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D932F-0986-6C1E-8BEF-A5AD029A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2E5-0113-A041-980C-0636B288D38A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ACB5E-356B-DEB6-B0AD-FFF5A3ECB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346DA-560A-F4CE-2EED-E6A32D5D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9736-6D48-9C41-8789-7E9625245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4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A9395-C8C9-9A26-EBE3-9C9806BA2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C63CF4-692A-E8C6-4278-B6EB2D8A0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9BD292-9864-2C14-1422-C7E856855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0EB3C-B560-1515-C453-087342342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2E5-0113-A041-980C-0636B288D38A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A22AF-A6C3-35C6-D1AD-8E3E535E1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4EE43-92FB-4603-B698-B3058F86C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9736-6D48-9C41-8789-7E9625245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8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8680FC-12E6-EC35-A628-FA423129A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7FD5B-9B54-45C3-0B1D-687EB3BFF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B13B3-28CC-DD08-D23D-238FE9155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EF2E5-0113-A041-980C-0636B288D38A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0432F-5AB6-A5CF-68DC-0F2E047B7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F1D6C-2BC2-5452-D221-90E6862010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29736-6D48-9C41-8789-7E9625245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8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111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AF95092-6BDE-0805-3063-769F664A7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380DF8-A2E8-B67C-102E-F84E2F156990}"/>
              </a:ext>
            </a:extLst>
          </p:cNvPr>
          <p:cNvSpPr txBox="1"/>
          <p:nvPr/>
        </p:nvSpPr>
        <p:spPr>
          <a:xfrm>
            <a:off x="387626" y="298521"/>
            <a:ext cx="11311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What does the Redeemer need?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E5A69-6EBB-040D-8AE4-B61275862D8B}"/>
              </a:ext>
            </a:extLst>
          </p:cNvPr>
          <p:cNvSpPr txBox="1"/>
          <p:nvPr/>
        </p:nvSpPr>
        <p:spPr>
          <a:xfrm>
            <a:off x="804230" y="1323113"/>
            <a:ext cx="11082970" cy="497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Right to redeem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Ephesians 1:7; 2:13; 1 Peter 1:18-19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Will to redeem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Ephesians 5:25-28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Power to redeem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Ephesians 1:18-23</a:t>
            </a:r>
          </a:p>
        </p:txBody>
      </p:sp>
    </p:spTree>
    <p:extLst>
      <p:ext uri="{BB962C8B-B14F-4D97-AF65-F5344CB8AC3E}">
        <p14:creationId xmlns:p14="http://schemas.microsoft.com/office/powerpoint/2010/main" val="66054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AF95092-6BDE-0805-3063-769F664A7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380DF8-A2E8-B67C-102E-F84E2F156990}"/>
              </a:ext>
            </a:extLst>
          </p:cNvPr>
          <p:cNvSpPr txBox="1"/>
          <p:nvPr/>
        </p:nvSpPr>
        <p:spPr>
          <a:xfrm>
            <a:off x="387626" y="298521"/>
            <a:ext cx="11624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What does redemption provide?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E5A69-6EBB-040D-8AE4-B61275862D8B}"/>
              </a:ext>
            </a:extLst>
          </p:cNvPr>
          <p:cNvSpPr txBox="1"/>
          <p:nvPr/>
        </p:nvSpPr>
        <p:spPr>
          <a:xfrm>
            <a:off x="804230" y="1323113"/>
            <a:ext cx="11082970" cy="497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Protection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Ephesians 1:3; 2:3-5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Change of Status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Ephesians 2:1, 5-6, 12-13, 19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Life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Ephesians 2:1-10</a:t>
            </a:r>
          </a:p>
        </p:txBody>
      </p:sp>
    </p:spTree>
    <p:extLst>
      <p:ext uri="{BB962C8B-B14F-4D97-AF65-F5344CB8AC3E}">
        <p14:creationId xmlns:p14="http://schemas.microsoft.com/office/powerpoint/2010/main" val="247337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AF95092-6BDE-0805-3063-769F664A7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380DF8-A2E8-B67C-102E-F84E2F156990}"/>
              </a:ext>
            </a:extLst>
          </p:cNvPr>
          <p:cNvSpPr txBox="1"/>
          <p:nvPr/>
        </p:nvSpPr>
        <p:spPr>
          <a:xfrm>
            <a:off x="822462" y="673986"/>
            <a:ext cx="105470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“Sweet is the song I am singing today; I’m redeemed! I’m redeemed! Trouble and sorrow have vanished away; I have been redeemed! I’m redeemed by love divine; glory, glory, Christ is mine, Christ is mine! All to Him I now resign; I have been redeemed!”</a:t>
            </a:r>
          </a:p>
        </p:txBody>
      </p:sp>
    </p:spTree>
    <p:extLst>
      <p:ext uri="{BB962C8B-B14F-4D97-AF65-F5344CB8AC3E}">
        <p14:creationId xmlns:p14="http://schemas.microsoft.com/office/powerpoint/2010/main" val="254779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AF95092-6BDE-0805-3063-769F664A7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380DF8-A2E8-B67C-102E-F84E2F156990}"/>
              </a:ext>
            </a:extLst>
          </p:cNvPr>
          <p:cNvSpPr txBox="1"/>
          <p:nvPr/>
        </p:nvSpPr>
        <p:spPr>
          <a:xfrm>
            <a:off x="387626" y="298521"/>
            <a:ext cx="11311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The word “Redeem” in the O.T.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E5A69-6EBB-040D-8AE4-B61275862D8B}"/>
              </a:ext>
            </a:extLst>
          </p:cNvPr>
          <p:cNvSpPr txBox="1"/>
          <p:nvPr/>
        </p:nvSpPr>
        <p:spPr>
          <a:xfrm>
            <a:off x="804230" y="1323113"/>
            <a:ext cx="10206148" cy="3696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God redeeming His people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Exodus 6:6; Deuteronomy 7:8; 1 Chronicles 17:21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Sacrifices redeeming firstborn son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Exodus 13:13, 34:20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Describes the actions of near relative, brother-in-law</a:t>
            </a:r>
          </a:p>
        </p:txBody>
      </p:sp>
    </p:spTree>
    <p:extLst>
      <p:ext uri="{BB962C8B-B14F-4D97-AF65-F5344CB8AC3E}">
        <p14:creationId xmlns:p14="http://schemas.microsoft.com/office/powerpoint/2010/main" val="321661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AF95092-6BDE-0805-3063-769F664A7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380DF8-A2E8-B67C-102E-F84E2F156990}"/>
              </a:ext>
            </a:extLst>
          </p:cNvPr>
          <p:cNvSpPr txBox="1"/>
          <p:nvPr/>
        </p:nvSpPr>
        <p:spPr>
          <a:xfrm>
            <a:off x="387626" y="298521"/>
            <a:ext cx="11311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Kinsman-Redeemer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E5A69-6EBB-040D-8AE4-B61275862D8B}"/>
              </a:ext>
            </a:extLst>
          </p:cNvPr>
          <p:cNvSpPr txBox="1"/>
          <p:nvPr/>
        </p:nvSpPr>
        <p:spPr>
          <a:xfrm>
            <a:off x="804230" y="1323113"/>
            <a:ext cx="11082970" cy="5184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Redeem property for a poverty-stricken brother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Leviticus 25:25-28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Redeem a relative who sold himself into slavery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Leviticus 25:48-55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Redeem a relative who was murdered (Blood Avenger)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Numbers 35:16-28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Redeem a brother’s widow by marrying her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Deuteronomy 25:5-10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(Levirate Marriage)</a:t>
            </a:r>
          </a:p>
        </p:txBody>
      </p:sp>
    </p:spTree>
    <p:extLst>
      <p:ext uri="{BB962C8B-B14F-4D97-AF65-F5344CB8AC3E}">
        <p14:creationId xmlns:p14="http://schemas.microsoft.com/office/powerpoint/2010/main" val="363320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AF95092-6BDE-0805-3063-769F664A7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380DF8-A2E8-B67C-102E-F84E2F156990}"/>
              </a:ext>
            </a:extLst>
          </p:cNvPr>
          <p:cNvSpPr txBox="1"/>
          <p:nvPr/>
        </p:nvSpPr>
        <p:spPr>
          <a:xfrm>
            <a:off x="387626" y="298521"/>
            <a:ext cx="11311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Ruth in Need of Redemption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E5A69-6EBB-040D-8AE4-B61275862D8B}"/>
              </a:ext>
            </a:extLst>
          </p:cNvPr>
          <p:cNvSpPr txBox="1"/>
          <p:nvPr/>
        </p:nvSpPr>
        <p:spPr>
          <a:xfrm>
            <a:off x="804230" y="1323113"/>
            <a:ext cx="11082970" cy="497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Widow supporting self and another widow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Ruth 1:5; Leviticus 19:9-10; Deuteronomy 24:19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Poor foreigner woman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Ruth 2:2-3, 8-9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Moabite – classic enemy of God’s people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Judges 3:12-14; 11:17; Numbers 22-24</a:t>
            </a:r>
          </a:p>
        </p:txBody>
      </p:sp>
    </p:spTree>
    <p:extLst>
      <p:ext uri="{BB962C8B-B14F-4D97-AF65-F5344CB8AC3E}">
        <p14:creationId xmlns:p14="http://schemas.microsoft.com/office/powerpoint/2010/main" val="128009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AF95092-6BDE-0805-3063-769F664A7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380DF8-A2E8-B67C-102E-F84E2F156990}"/>
              </a:ext>
            </a:extLst>
          </p:cNvPr>
          <p:cNvSpPr txBox="1"/>
          <p:nvPr/>
        </p:nvSpPr>
        <p:spPr>
          <a:xfrm>
            <a:off x="387626" y="298521"/>
            <a:ext cx="11311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What does the redeemer need?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E5A69-6EBB-040D-8AE4-B61275862D8B}"/>
              </a:ext>
            </a:extLst>
          </p:cNvPr>
          <p:cNvSpPr txBox="1"/>
          <p:nvPr/>
        </p:nvSpPr>
        <p:spPr>
          <a:xfrm>
            <a:off x="804230" y="1323113"/>
            <a:ext cx="10281304" cy="497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Right to redeem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Ruth 2:1,20; 3:11-13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Will to redeem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Ruth 4:4-6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Power to redeem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Ruth 4:9-10</a:t>
            </a:r>
          </a:p>
        </p:txBody>
      </p:sp>
    </p:spTree>
    <p:extLst>
      <p:ext uri="{BB962C8B-B14F-4D97-AF65-F5344CB8AC3E}">
        <p14:creationId xmlns:p14="http://schemas.microsoft.com/office/powerpoint/2010/main" val="227242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AF95092-6BDE-0805-3063-769F664A7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380DF8-A2E8-B67C-102E-F84E2F156990}"/>
              </a:ext>
            </a:extLst>
          </p:cNvPr>
          <p:cNvSpPr txBox="1"/>
          <p:nvPr/>
        </p:nvSpPr>
        <p:spPr>
          <a:xfrm>
            <a:off x="387626" y="298521"/>
            <a:ext cx="11624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What does redemption provide?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E5A69-6EBB-040D-8AE4-B61275862D8B}"/>
              </a:ext>
            </a:extLst>
          </p:cNvPr>
          <p:cNvSpPr txBox="1"/>
          <p:nvPr/>
        </p:nvSpPr>
        <p:spPr>
          <a:xfrm>
            <a:off x="804230" y="1323113"/>
            <a:ext cx="11082970" cy="497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Protection and Provisions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Ruth 2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Elevation and Change of Status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Ruth 4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Life</a:t>
            </a:r>
          </a:p>
          <a:p>
            <a:pPr marL="1200150" lvl="1" indent="-7429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Ruth 4:22; Matthew 1:5</a:t>
            </a:r>
          </a:p>
        </p:txBody>
      </p:sp>
    </p:spTree>
    <p:extLst>
      <p:ext uri="{BB962C8B-B14F-4D97-AF65-F5344CB8AC3E}">
        <p14:creationId xmlns:p14="http://schemas.microsoft.com/office/powerpoint/2010/main" val="124238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AF95092-6BDE-0805-3063-769F664A7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380DF8-A2E8-B67C-102E-F84E2F156990}"/>
              </a:ext>
            </a:extLst>
          </p:cNvPr>
          <p:cNvSpPr txBox="1"/>
          <p:nvPr/>
        </p:nvSpPr>
        <p:spPr>
          <a:xfrm>
            <a:off x="165652" y="422194"/>
            <a:ext cx="1186069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Ephesians 1:7</a:t>
            </a:r>
          </a:p>
          <a:p>
            <a:pPr algn="ctr"/>
            <a:endParaRPr lang="en-US" sz="4000" b="1" i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“In Him we have redemption through His blood, the forgiveness of our trespasses, according to riches of His grace which He lavished on us.”</a:t>
            </a:r>
          </a:p>
        </p:txBody>
      </p:sp>
    </p:spTree>
    <p:extLst>
      <p:ext uri="{BB962C8B-B14F-4D97-AF65-F5344CB8AC3E}">
        <p14:creationId xmlns:p14="http://schemas.microsoft.com/office/powerpoint/2010/main" val="1669998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AF95092-6BDE-0805-3063-769F664A7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380DF8-A2E8-B67C-102E-F84E2F156990}"/>
              </a:ext>
            </a:extLst>
          </p:cNvPr>
          <p:cNvSpPr txBox="1"/>
          <p:nvPr/>
        </p:nvSpPr>
        <p:spPr>
          <a:xfrm>
            <a:off x="387626" y="298521"/>
            <a:ext cx="11311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Sinners in Need of Redemption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E5A69-6EBB-040D-8AE4-B61275862D8B}"/>
              </a:ext>
            </a:extLst>
          </p:cNvPr>
          <p:cNvSpPr txBox="1"/>
          <p:nvPr/>
        </p:nvSpPr>
        <p:spPr>
          <a:xfrm>
            <a:off x="804230" y="1323113"/>
            <a:ext cx="11082970" cy="4146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Ephesians 2:1-3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“Dead in your trespasses and sins”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“Formerly walked according to the course of this world”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“Lived in the lusts of our flesh”</a:t>
            </a:r>
            <a:endParaRPr lang="en-US" sz="36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97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10256</TotalTime>
  <Words>367</Words>
  <Application>Microsoft Macintosh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Patton</dc:creator>
  <cp:lastModifiedBy>Steve Patton</cp:lastModifiedBy>
  <cp:revision>5</cp:revision>
  <dcterms:created xsi:type="dcterms:W3CDTF">2023-04-12T18:31:04Z</dcterms:created>
  <dcterms:modified xsi:type="dcterms:W3CDTF">2023-05-27T21:33:30Z</dcterms:modified>
</cp:coreProperties>
</file>