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1pPr>
    <a:lvl2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2pPr>
    <a:lvl3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3pPr>
    <a:lvl4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4pPr>
    <a:lvl5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5pPr>
    <a:lvl6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6pPr>
    <a:lvl7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7pPr>
    <a:lvl8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8pPr>
    <a:lvl9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venir Next Medium"/>
          <a:ea typeface="Avenir Next Medium"/>
          <a:cs typeface="Avenir Next Medium"/>
        </a:font>
        <a:schemeClr val="accent1"/>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chemeClr val="accent1">
              <a:hueOff val="178262"/>
              <a:satOff val="-8651"/>
              <a:lumOff val="-7254"/>
              <a:alpha val="29000"/>
            </a:scheme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Row>
  </a:tblStyle>
  <a:tblStyle styleId="{C7B018BB-80A7-4F77-B60F-C8B233D01FF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chemeClr val="accent6">
              <a:alpha val="25000"/>
            </a:schemeClr>
          </a:solidFill>
        </a:fill>
      </a:tcStyle>
    </a:band2H>
    <a:firstCol>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01D73"/>
          </a:solid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firstRow>
  </a:tblStyle>
  <a:tblStyle styleId="{EEE7283C-3CF3-47DC-8721-378D4A62B22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chemeClr val="accent5">
              <a:hueOff val="-239254"/>
              <a:lumOff val="-1399"/>
            </a:schemeClr>
          </a:solidFill>
        </a:fill>
      </a:tcStyle>
    </a:firstRow>
  </a:tblStyle>
  <a:tblStyle styleId="{CF821DB8-F4EB-4A41-A1BA-3FCAFE7338EE}"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4EB9B">
              <a:alpha val="26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88900" cap="flat">
              <a:solidFill>
                <a:srgbClr val="5F6568"/>
              </a:solidFill>
              <a:prstDash val="solid"/>
              <a:miter lim="400000"/>
            </a:ln>
          </a:top>
          <a:bottom>
            <a:ln w="12700" cap="flat">
              <a:noFill/>
              <a:miter lim="400000"/>
            </a:ln>
          </a:bottom>
          <a:insideH>
            <a:ln w="25400" cap="flat">
              <a:solidFill>
                <a:srgbClr val="D4EB9B">
                  <a:alpha val="26000"/>
                </a:srgbClr>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D4EB9B">
                  <a:alpha val="26000"/>
                </a:srgbClr>
              </a:solidFill>
              <a:prstDash val="solid"/>
              <a:miter lim="400000"/>
            </a:ln>
          </a:insideH>
          <a:insideV>
            <a:ln w="12700" cap="flat">
              <a:noFill/>
              <a:miter lim="400000"/>
            </a:ln>
          </a:insideV>
        </a:tcBdr>
        <a:fill>
          <a:solidFill>
            <a:srgbClr val="147882"/>
          </a:solidFill>
        </a:fill>
      </a:tcStyle>
    </a:firstRow>
  </a:tblStyle>
  <a:tblStyle styleId="{33BA23B1-9221-436E-865A-0063620EA4FD}" styleName="">
    <a:tblBg/>
    <a:wholeTbl>
      <a:tcTxStyle b="off" i="off">
        <a:font>
          <a:latin typeface="Avenir Next Medium"/>
          <a:ea typeface="Avenir Next Medium"/>
          <a:cs typeface="Avenir Next Medium"/>
        </a:font>
        <a:srgbClr val="FFFFFF"/>
      </a:tcTxStyle>
      <a:tcStyle>
        <a:tcBdr>
          <a:left>
            <a:ln w="12700" cap="flat">
              <a:noFill/>
              <a:miter lim="400000"/>
            </a:ln>
          </a:left>
          <a:right>
            <a:ln w="12700" cap="flat">
              <a:noFill/>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alpha val="75000"/>
            </a:srgbClr>
          </a:solidFill>
        </a:fill>
      </a:tcStyle>
    </a:wholeTbl>
    <a:band2H>
      <a:tcTxStyle/>
      <a:tcStyle>
        <a:tcBdr/>
        <a:fill>
          <a:solidFill>
            <a:srgbClr val="686A6A">
              <a:alpha val="85000"/>
            </a:srgbClr>
          </a:solidFill>
        </a:fill>
      </a:tcStyle>
    </a:band2H>
    <a:firstCol>
      <a:tcTxStyle b="on" i="off">
        <a:font>
          <a:latin typeface="Avenir Next Demi Bold"/>
          <a:ea typeface="Avenir Next Demi Bold"/>
          <a:cs typeface="Avenir Next Demi Bold"/>
        </a:font>
        <a:srgbClr val="222222"/>
      </a:tcTxStyle>
      <a:tcStyle>
        <a:tcBdr>
          <a:left>
            <a:ln w="12700" cap="flat">
              <a:noFill/>
              <a:miter lim="400000"/>
            </a:ln>
          </a:left>
          <a:right>
            <a:ln w="63500" cap="flat">
              <a:solidFill>
                <a:srgbClr val="222222"/>
              </a:solidFill>
              <a:prstDash val="solid"/>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686A6A">
              <a:alpha val="85000"/>
            </a:srgbClr>
          </a:solidFill>
        </a:fill>
      </a:tcStyle>
    </a:firstCol>
    <a:la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63500" cap="flat">
              <a:solidFill>
                <a:srgbClr val="222222"/>
              </a:solidFill>
              <a:prstDash val="solid"/>
              <a:miter lim="400000"/>
            </a:ln>
          </a:top>
          <a:bottom>
            <a:ln w="12700" cap="flat">
              <a:noFill/>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12700" cap="flat">
              <a:noFill/>
              <a:miter lim="400000"/>
            </a:ln>
          </a:top>
          <a:bottom>
            <a:ln w="635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firstRow>
  </a:tblStyle>
  <a:tblStyle styleId="{2708684C-4D16-4618-839F-0558EEFCDFE6}" styleName="">
    <a:tblBg/>
    <a:wholeTbl>
      <a:tcTxStyle b="off" i="off">
        <a:font>
          <a:latin typeface="Avenir Next Medium"/>
          <a:ea typeface="Avenir Next Medium"/>
          <a:cs typeface="Avenir Next Medium"/>
        </a:font>
        <a:srgbClr val="838787"/>
      </a:tcTxStyle>
      <a:tcStyle>
        <a:tcBdr>
          <a:left>
            <a:ln w="25400" cap="flat">
              <a:solidFill>
                <a:srgbClr val="5F6568"/>
              </a:solidFill>
              <a:prstDash val="solid"/>
              <a:miter lim="400000"/>
            </a:ln>
          </a:left>
          <a:right>
            <a:ln w="254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635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25400" cap="flat">
              <a:solidFill>
                <a:srgbClr val="5F6568"/>
              </a:solidFill>
              <a:prstDash val="solid"/>
              <a:miter lim="400000"/>
            </a:ln>
          </a:left>
          <a:right>
            <a:ln w="25400" cap="flat">
              <a:solidFill>
                <a:srgbClr val="5F6568"/>
              </a:solidFill>
              <a:prstDash val="solid"/>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1143000" y="685800"/>
            <a:ext cx="4572000" cy="3429000"/>
          </a:xfrm>
          <a:prstGeom prst="rect">
            <a:avLst/>
          </a:prstGeom>
        </p:spPr>
        <p:txBody>
          <a:bodyPr/>
          <a:lstStyle/>
          <a:p>
            <a:endParaRPr/>
          </a:p>
        </p:txBody>
      </p:sp>
      <p:sp>
        <p:nvSpPr>
          <p:cNvPr id="164" name="Shape 16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bg>
      <p:bgPr>
        <a:solidFill>
          <a:srgbClr val="222222"/>
        </a:solidFill>
        <a:effectLst/>
      </p:bgPr>
    </p:bg>
    <p:spTree>
      <p:nvGrpSpPr>
        <p:cNvPr id="1" name=""/>
        <p:cNvGrpSpPr/>
        <p:nvPr/>
      </p:nvGrpSpPr>
      <p:grpSpPr>
        <a:xfrm>
          <a:off x="0" y="0"/>
          <a:ext cx="0" cy="0"/>
          <a:chOff x="0" y="0"/>
          <a:chExt cx="0" cy="0"/>
        </a:xfrm>
      </p:grpSpPr>
      <p:sp>
        <p:nvSpPr>
          <p:cNvPr id="12" name="Line"/>
          <p:cNvSpPr/>
          <p:nvPr/>
        </p:nvSpPr>
        <p:spPr>
          <a:xfrm flipV="1">
            <a:off x="762000" y="8635632"/>
            <a:ext cx="22859999" cy="369"/>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13" name="Title Text"/>
          <p:cNvSpPr txBox="1">
            <a:spLocks noGrp="1"/>
          </p:cNvSpPr>
          <p:nvPr>
            <p:ph type="title"/>
          </p:nvPr>
        </p:nvSpPr>
        <p:spPr>
          <a:xfrm>
            <a:off x="762000" y="9042400"/>
            <a:ext cx="22860000" cy="3810000"/>
          </a:xfrm>
          <a:prstGeom prst="rect">
            <a:avLst/>
          </a:prstGeom>
        </p:spPr>
        <p:txBody>
          <a:bodyPr/>
          <a:lstStyle>
            <a:lvl1pPr>
              <a:spcBef>
                <a:spcPts val="0"/>
              </a:spcBef>
              <a:defRPr sz="30300"/>
            </a:lvl1pPr>
          </a:lstStyle>
          <a:p>
            <a:r>
              <a:t>Title Text</a:t>
            </a:r>
          </a:p>
        </p:txBody>
      </p:sp>
      <p:sp>
        <p:nvSpPr>
          <p:cNvPr id="14" name="Body Level One…"/>
          <p:cNvSpPr txBox="1">
            <a:spLocks noGrp="1"/>
          </p:cNvSpPr>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xfrm>
            <a:off x="23063200"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ullets">
    <p:bg>
      <p:bgPr>
        <a:solidFill>
          <a:srgbClr val="222222"/>
        </a:solidFill>
        <a:effectLst/>
      </p:bgPr>
    </p:bg>
    <p:spTree>
      <p:nvGrpSpPr>
        <p:cNvPr id="1" name=""/>
        <p:cNvGrpSpPr/>
        <p:nvPr/>
      </p:nvGrpSpPr>
      <p:grpSpPr>
        <a:xfrm>
          <a:off x="0" y="0"/>
          <a:ext cx="0" cy="0"/>
          <a:chOff x="0" y="0"/>
          <a:chExt cx="0" cy="0"/>
        </a:xfrm>
      </p:grpSpPr>
      <p:sp>
        <p:nvSpPr>
          <p:cNvPr id="102" name="Text"/>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103" name="Body Level One…"/>
          <p:cNvSpPr txBox="1">
            <a:spLocks noGrp="1"/>
          </p:cNvSpPr>
          <p:nvPr>
            <p:ph type="body" idx="1"/>
          </p:nvPr>
        </p:nvSpPr>
        <p:spPr>
          <a:prstGeom prst="rect">
            <a:avLst/>
          </a:prstGeom>
        </p:spPr>
        <p:txBody>
          <a:bodyPr/>
          <a:lstStyle>
            <a:lvl1pPr>
              <a:buClr>
                <a:schemeClr val="accent1"/>
              </a:buClr>
              <a:buSzPct val="125000"/>
              <a:buChar char="▸"/>
            </a:lvl1pPr>
            <a:lvl2pPr>
              <a:buClr>
                <a:schemeClr val="accent1"/>
              </a:buClr>
              <a:buSzPct val="125000"/>
              <a:buChar char="▸"/>
            </a:lvl2pPr>
            <a:lvl3pPr>
              <a:buClr>
                <a:schemeClr val="accent1"/>
              </a:buClr>
              <a:buSzPct val="125000"/>
              <a:buChar char="▸"/>
            </a:lvl3pPr>
            <a:lvl4pPr>
              <a:buClr>
                <a:schemeClr val="accent1"/>
              </a:buClr>
              <a:buSzPct val="125000"/>
              <a:buChar char="▸"/>
            </a:lvl4pPr>
            <a:lvl5pPr>
              <a:buClr>
                <a:schemeClr val="accent1"/>
              </a:buClr>
              <a:buSzPct val="125000"/>
              <a:buChar char="▸"/>
            </a:lvl5pPr>
          </a:lstStyle>
          <a:p>
            <a:r>
              <a:t>Body Level One</a:t>
            </a:r>
          </a:p>
          <a:p>
            <a:pPr lvl="1"/>
            <a:r>
              <a:t>Body Level Two</a:t>
            </a:r>
          </a:p>
          <a:p>
            <a:pPr lvl="2"/>
            <a:r>
              <a:t>Body Level Three</a:t>
            </a:r>
          </a:p>
          <a:p>
            <a:pPr lvl="3"/>
            <a:r>
              <a:t>Body Level Four</a:t>
            </a:r>
          </a:p>
          <a:p>
            <a:pPr lvl="4"/>
            <a:r>
              <a:t>Body Level Five</a:t>
            </a:r>
          </a:p>
        </p:txBody>
      </p:sp>
      <p:sp>
        <p:nvSpPr>
          <p:cNvPr id="10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 3 Up">
    <p:bg>
      <p:bgPr>
        <a:solidFill>
          <a:srgbClr val="222222"/>
        </a:solidFill>
        <a:effectLst/>
      </p:bgPr>
    </p:bg>
    <p:spTree>
      <p:nvGrpSpPr>
        <p:cNvPr id="1" name=""/>
        <p:cNvGrpSpPr/>
        <p:nvPr/>
      </p:nvGrpSpPr>
      <p:grpSpPr>
        <a:xfrm>
          <a:off x="0" y="0"/>
          <a:ext cx="0" cy="0"/>
          <a:chOff x="0" y="0"/>
          <a:chExt cx="0" cy="0"/>
        </a:xfrm>
      </p:grpSpPr>
      <p:sp>
        <p:nvSpPr>
          <p:cNvPr id="111" name="Black and white photo of a solar panel"/>
          <p:cNvSpPr>
            <a:spLocks noGrp="1"/>
          </p:cNvSpPr>
          <p:nvPr>
            <p:ph type="pic" sz="half" idx="21"/>
          </p:nvPr>
        </p:nvSpPr>
        <p:spPr>
          <a:xfrm>
            <a:off x="12192000" y="-177800"/>
            <a:ext cx="12192000" cy="7162800"/>
          </a:xfrm>
          <a:prstGeom prst="rect">
            <a:avLst/>
          </a:prstGeom>
        </p:spPr>
        <p:txBody>
          <a:bodyPr lIns="91439" tIns="45719" rIns="91439" bIns="45719">
            <a:noAutofit/>
          </a:bodyPr>
          <a:lstStyle/>
          <a:p>
            <a:endParaRPr/>
          </a:p>
        </p:txBody>
      </p:sp>
      <p:sp>
        <p:nvSpPr>
          <p:cNvPr id="112" name="Black and white photo of water flowing over the spillway gates of a dam"/>
          <p:cNvSpPr>
            <a:spLocks noGrp="1"/>
          </p:cNvSpPr>
          <p:nvPr>
            <p:ph type="pic" sz="half" idx="22"/>
          </p:nvPr>
        </p:nvSpPr>
        <p:spPr>
          <a:xfrm>
            <a:off x="12192000" y="6451600"/>
            <a:ext cx="12192000" cy="8297334"/>
          </a:xfrm>
          <a:prstGeom prst="rect">
            <a:avLst/>
          </a:prstGeom>
        </p:spPr>
        <p:txBody>
          <a:bodyPr lIns="91439" tIns="45719" rIns="91439" bIns="45719">
            <a:noAutofit/>
          </a:bodyPr>
          <a:lstStyle/>
          <a:p>
            <a:endParaRPr/>
          </a:p>
        </p:txBody>
      </p:sp>
      <p:sp>
        <p:nvSpPr>
          <p:cNvPr id="113" name="Black and white photo of windmills under a cloudy sky"/>
          <p:cNvSpPr>
            <a:spLocks noGrp="1"/>
          </p:cNvSpPr>
          <p:nvPr>
            <p:ph type="pic" idx="23"/>
          </p:nvPr>
        </p:nvSpPr>
        <p:spPr>
          <a:xfrm>
            <a:off x="-190500" y="0"/>
            <a:ext cx="12428272" cy="13716000"/>
          </a:xfrm>
          <a:prstGeom prst="rect">
            <a:avLst/>
          </a:prstGeom>
        </p:spPr>
        <p:txBody>
          <a:bodyPr lIns="91439" tIns="45719" rIns="91439" bIns="45719">
            <a:noAutofit/>
          </a:bodyPr>
          <a:lstStyle/>
          <a:p>
            <a:endParaRPr/>
          </a:p>
        </p:txBody>
      </p:sp>
      <p:sp>
        <p:nvSpPr>
          <p:cNvPr id="1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bg>
      <p:bgPr>
        <a:solidFill>
          <a:srgbClr val="222222"/>
        </a:solidFill>
        <a:effectLst/>
      </p:bgPr>
    </p:bg>
    <p:spTree>
      <p:nvGrpSpPr>
        <p:cNvPr id="1" name=""/>
        <p:cNvGrpSpPr/>
        <p:nvPr/>
      </p:nvGrpSpPr>
      <p:grpSpPr>
        <a:xfrm>
          <a:off x="0" y="0"/>
          <a:ext cx="0" cy="0"/>
          <a:chOff x="0" y="0"/>
          <a:chExt cx="0" cy="0"/>
        </a:xfrm>
      </p:grpSpPr>
      <p:sp>
        <p:nvSpPr>
          <p:cNvPr id="121" name="Callout"/>
          <p:cNvSpPr/>
          <p:nvPr/>
        </p:nvSpPr>
        <p:spPr>
          <a:xfrm>
            <a:off x="876300" y="3314700"/>
            <a:ext cx="22631400" cy="7317185"/>
          </a:xfrm>
          <a:custGeom>
            <a:avLst/>
            <a:gdLst/>
            <a:ahLst/>
            <a:cxnLst>
              <a:cxn ang="0">
                <a:pos x="wd2" y="hd2"/>
              </a:cxn>
              <a:cxn ang="5400000">
                <a:pos x="wd2" y="hd2"/>
              </a:cxn>
              <a:cxn ang="10800000">
                <a:pos x="wd2" y="hd2"/>
              </a:cxn>
              <a:cxn ang="16200000">
                <a:pos x="wd2" y="hd2"/>
              </a:cxn>
            </a:cxnLst>
            <a:rect l="0" t="0" r="r" b="b"/>
            <a:pathLst>
              <a:path w="21600" h="21600" extrusionOk="0">
                <a:moveTo>
                  <a:pt x="119" y="0"/>
                </a:moveTo>
                <a:cubicBezTo>
                  <a:pt x="54" y="0"/>
                  <a:pt x="0" y="165"/>
                  <a:pt x="0" y="369"/>
                </a:cubicBezTo>
                <a:lnTo>
                  <a:pt x="0" y="19013"/>
                </a:lnTo>
                <a:cubicBezTo>
                  <a:pt x="0" y="19217"/>
                  <a:pt x="54" y="19382"/>
                  <a:pt x="119" y="19382"/>
                </a:cubicBezTo>
                <a:lnTo>
                  <a:pt x="18186" y="19382"/>
                </a:lnTo>
                <a:lnTo>
                  <a:pt x="18717" y="21600"/>
                </a:lnTo>
                <a:lnTo>
                  <a:pt x="19247" y="19382"/>
                </a:lnTo>
                <a:lnTo>
                  <a:pt x="21481" y="19382"/>
                </a:lnTo>
                <a:cubicBezTo>
                  <a:pt x="21546" y="19382"/>
                  <a:pt x="21600" y="19217"/>
                  <a:pt x="21600" y="19013"/>
                </a:cubicBezTo>
                <a:lnTo>
                  <a:pt x="21600" y="369"/>
                </a:lnTo>
                <a:cubicBezTo>
                  <a:pt x="21600" y="165"/>
                  <a:pt x="21546" y="0"/>
                  <a:pt x="21481" y="0"/>
                </a:cubicBezTo>
                <a:lnTo>
                  <a:pt x="119"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sz="4000" cap="all">
                <a:solidFill>
                  <a:srgbClr val="FFFFFF"/>
                </a:solidFill>
                <a:latin typeface="+mn-lt"/>
                <a:ea typeface="+mn-ea"/>
                <a:cs typeface="+mn-cs"/>
                <a:sym typeface="DIN Condensed Bold"/>
              </a:defRPr>
            </a:pPr>
            <a:endParaRPr/>
          </a:p>
        </p:txBody>
      </p:sp>
      <p:sp>
        <p:nvSpPr>
          <p:cNvPr id="122" name="Type a quote here."/>
          <p:cNvSpPr txBox="1">
            <a:spLocks noGrp="1"/>
          </p:cNvSpPr>
          <p:nvPr>
            <p:ph type="body" sz="quarter" idx="21"/>
          </p:nvPr>
        </p:nvSpPr>
        <p:spPr>
          <a:xfrm>
            <a:off x="1676400" y="4089400"/>
            <a:ext cx="21056600" cy="1805940"/>
          </a:xfrm>
          <a:prstGeom prst="rect">
            <a:avLst/>
          </a:prstGeom>
        </p:spPr>
        <p:txBody>
          <a:bodyPr>
            <a:spAutoFit/>
          </a:bodyPr>
          <a:lstStyle>
            <a:lvl1pPr marL="0" indent="0">
              <a:lnSpc>
                <a:spcPct val="80000"/>
              </a:lnSpc>
              <a:spcBef>
                <a:spcPts val="0"/>
              </a:spcBef>
              <a:buClrTx/>
              <a:buSzTx/>
              <a:buFontTx/>
              <a:buNone/>
              <a:defRPr sz="13400" cap="all">
                <a:solidFill>
                  <a:srgbClr val="FFFFFF"/>
                </a:solidFill>
                <a:latin typeface="+mn-lt"/>
                <a:ea typeface="+mn-ea"/>
                <a:cs typeface="+mn-cs"/>
                <a:sym typeface="DIN Condensed Bold"/>
              </a:defRPr>
            </a:lvl1pPr>
          </a:lstStyle>
          <a:p>
            <a:r>
              <a:t>Type a quote here.</a:t>
            </a:r>
          </a:p>
        </p:txBody>
      </p:sp>
      <p:sp>
        <p:nvSpPr>
          <p:cNvPr id="123" name="Johnny Appleseed"/>
          <p:cNvSpPr txBox="1">
            <a:spLocks noGrp="1"/>
          </p:cNvSpPr>
          <p:nvPr>
            <p:ph type="body" sz="quarter" idx="22"/>
          </p:nvPr>
        </p:nvSpPr>
        <p:spPr>
          <a:xfrm>
            <a:off x="762000" y="10953750"/>
            <a:ext cx="22860000" cy="1206500"/>
          </a:xfrm>
          <a:prstGeom prst="rect">
            <a:avLst/>
          </a:prstGeom>
        </p:spPr>
        <p:txBody>
          <a:bodyPr anchor="ctr">
            <a:spAutoFit/>
          </a:bodyPr>
          <a:lstStyle>
            <a:lvl1pPr marL="0" indent="0" algn="r">
              <a:lnSpc>
                <a:spcPct val="80000"/>
              </a:lnSpc>
              <a:spcBef>
                <a:spcPts val="0"/>
              </a:spcBef>
              <a:buClrTx/>
              <a:buSzTx/>
              <a:buFontTx/>
              <a:buNone/>
              <a:defRPr sz="8700">
                <a:latin typeface="+mn-lt"/>
                <a:ea typeface="+mn-ea"/>
                <a:cs typeface="+mn-cs"/>
                <a:sym typeface="DIN Condensed Bold"/>
              </a:defRPr>
            </a:lvl1pPr>
          </a:lstStyle>
          <a:p>
            <a:r>
              <a:t>Johnny Appleseed</a:t>
            </a:r>
          </a:p>
        </p:txBody>
      </p:sp>
      <p:sp>
        <p:nvSpPr>
          <p:cNvPr id="124" name="Text"/>
          <p:cNvSpPr txBox="1">
            <a:spLocks noGrp="1"/>
          </p:cNvSpPr>
          <p:nvPr>
            <p:ph type="body" sz="quarter" idx="23"/>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1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Quote Alt">
    <p:bg>
      <p:bgPr>
        <a:solidFill>
          <a:schemeClr val="accent1"/>
        </a:solidFill>
        <a:effectLst/>
      </p:bgPr>
    </p:bg>
    <p:spTree>
      <p:nvGrpSpPr>
        <p:cNvPr id="1" name=""/>
        <p:cNvGrpSpPr/>
        <p:nvPr/>
      </p:nvGrpSpPr>
      <p:grpSpPr>
        <a:xfrm>
          <a:off x="0" y="0"/>
          <a:ext cx="0" cy="0"/>
          <a:chOff x="0" y="0"/>
          <a:chExt cx="0" cy="0"/>
        </a:xfrm>
      </p:grpSpPr>
      <p:sp>
        <p:nvSpPr>
          <p:cNvPr id="132" name="Type a quote here."/>
          <p:cNvSpPr txBox="1">
            <a:spLocks noGrp="1"/>
          </p:cNvSpPr>
          <p:nvPr>
            <p:ph type="body" sz="quarter" idx="21"/>
          </p:nvPr>
        </p:nvSpPr>
        <p:spPr>
          <a:xfrm>
            <a:off x="11049000" y="3721100"/>
            <a:ext cx="12573000" cy="1805940"/>
          </a:xfrm>
          <a:prstGeom prst="rect">
            <a:avLst/>
          </a:prstGeom>
        </p:spPr>
        <p:txBody>
          <a:bodyPr>
            <a:spAutoFit/>
          </a:bodyPr>
          <a:lstStyle>
            <a:lvl1pPr marL="0" indent="0">
              <a:lnSpc>
                <a:spcPct val="80000"/>
              </a:lnSpc>
              <a:spcBef>
                <a:spcPts val="0"/>
              </a:spcBef>
              <a:buClrTx/>
              <a:buSzTx/>
              <a:buFontTx/>
              <a:buNone/>
              <a:defRPr sz="13400" cap="all">
                <a:solidFill>
                  <a:srgbClr val="FFFFFF"/>
                </a:solidFill>
                <a:latin typeface="+mn-lt"/>
                <a:ea typeface="+mn-ea"/>
                <a:cs typeface="+mn-cs"/>
                <a:sym typeface="DIN Condensed Bold"/>
              </a:defRPr>
            </a:lvl1pPr>
          </a:lstStyle>
          <a:p>
            <a:r>
              <a:t>Type a quote here.</a:t>
            </a:r>
          </a:p>
        </p:txBody>
      </p:sp>
      <p:sp>
        <p:nvSpPr>
          <p:cNvPr id="133" name="Black and white photo of windmills under a cloudy sky"/>
          <p:cNvSpPr>
            <a:spLocks noGrp="1"/>
          </p:cNvSpPr>
          <p:nvPr>
            <p:ph type="pic" idx="22"/>
          </p:nvPr>
        </p:nvSpPr>
        <p:spPr>
          <a:xfrm>
            <a:off x="-190500" y="0"/>
            <a:ext cx="12428272" cy="13716000"/>
          </a:xfrm>
          <a:prstGeom prst="rect">
            <a:avLst/>
          </a:prstGeom>
        </p:spPr>
        <p:txBody>
          <a:bodyPr lIns="91439" tIns="45719" rIns="91439" bIns="45719">
            <a:noAutofit/>
          </a:bodyPr>
          <a:lstStyle/>
          <a:p>
            <a:endParaRPr/>
          </a:p>
        </p:txBody>
      </p:sp>
      <p:sp>
        <p:nvSpPr>
          <p:cNvPr id="134" name="Johnny Appleseed"/>
          <p:cNvSpPr txBox="1">
            <a:spLocks noGrp="1"/>
          </p:cNvSpPr>
          <p:nvPr>
            <p:ph type="body" sz="quarter" idx="23"/>
          </p:nvPr>
        </p:nvSpPr>
        <p:spPr>
          <a:xfrm>
            <a:off x="11049000" y="10953750"/>
            <a:ext cx="12573000" cy="1206500"/>
          </a:xfrm>
          <a:prstGeom prst="rect">
            <a:avLst/>
          </a:prstGeom>
        </p:spPr>
        <p:txBody>
          <a:bodyPr anchor="ctr">
            <a:spAutoFit/>
          </a:bodyPr>
          <a:lstStyle>
            <a:lvl1pPr marL="0" indent="0" defTabSz="647700">
              <a:spcBef>
                <a:spcPts val="0"/>
              </a:spcBef>
              <a:buClrTx/>
              <a:buSzTx/>
              <a:buFontTx/>
              <a:buNone/>
              <a:defRPr sz="8700">
                <a:solidFill>
                  <a:srgbClr val="232323"/>
                </a:solidFill>
                <a:latin typeface="+mn-lt"/>
                <a:ea typeface="+mn-ea"/>
                <a:cs typeface="+mn-cs"/>
                <a:sym typeface="DIN Condensed Bold"/>
              </a:defRPr>
            </a:lvl1pPr>
          </a:lstStyle>
          <a:p>
            <a:r>
              <a:t>Johnny Appleseed</a:t>
            </a:r>
          </a:p>
        </p:txBody>
      </p:sp>
      <p:sp>
        <p:nvSpPr>
          <p:cNvPr id="1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Photo">
    <p:bg>
      <p:bgPr>
        <a:solidFill>
          <a:srgbClr val="222222"/>
        </a:solidFill>
        <a:effectLst/>
      </p:bgPr>
    </p:bg>
    <p:spTree>
      <p:nvGrpSpPr>
        <p:cNvPr id="1" name=""/>
        <p:cNvGrpSpPr/>
        <p:nvPr/>
      </p:nvGrpSpPr>
      <p:grpSpPr>
        <a:xfrm>
          <a:off x="0" y="0"/>
          <a:ext cx="0" cy="0"/>
          <a:chOff x="0" y="0"/>
          <a:chExt cx="0" cy="0"/>
        </a:xfrm>
      </p:grpSpPr>
      <p:sp>
        <p:nvSpPr>
          <p:cNvPr id="142" name="Black and white aerial photo of a person standing on top of a dam"/>
          <p:cNvSpPr>
            <a:spLocks noGrp="1"/>
          </p:cNvSpPr>
          <p:nvPr>
            <p:ph type="pic" idx="21"/>
          </p:nvPr>
        </p:nvSpPr>
        <p:spPr>
          <a:xfrm>
            <a:off x="-38100" y="-1219200"/>
            <a:ext cx="24460200" cy="16145934"/>
          </a:xfrm>
          <a:prstGeom prst="rect">
            <a:avLst/>
          </a:prstGeom>
        </p:spPr>
        <p:txBody>
          <a:bodyPr lIns="91439" tIns="45719" rIns="91439" bIns="45719">
            <a:noAutofit/>
          </a:bodyPr>
          <a:lstStyle/>
          <a:p>
            <a:endParaRPr/>
          </a:p>
        </p:txBody>
      </p:sp>
      <p:sp>
        <p:nvSpPr>
          <p:cNvPr id="1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Blank">
    <p:bg>
      <p:bgPr>
        <a:solidFill>
          <a:srgbClr val="222222"/>
        </a:solidFill>
        <a:effectLst/>
      </p:bgPr>
    </p:bg>
    <p:spTree>
      <p:nvGrpSpPr>
        <p:cNvPr id="1" name=""/>
        <p:cNvGrpSpPr/>
        <p:nvPr/>
      </p:nvGrpSpPr>
      <p:grpSpPr>
        <a:xfrm>
          <a:off x="0" y="0"/>
          <a:ext cx="0" cy="0"/>
          <a:chOff x="0" y="0"/>
          <a:chExt cx="0" cy="0"/>
        </a:xfrm>
      </p:grpSpPr>
      <p:sp>
        <p:nvSpPr>
          <p:cNvPr id="1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Blank Alt">
    <p:spTree>
      <p:nvGrpSpPr>
        <p:cNvPr id="1" name=""/>
        <p:cNvGrpSpPr/>
        <p:nvPr/>
      </p:nvGrpSpPr>
      <p:grpSpPr>
        <a:xfrm>
          <a:off x="0" y="0"/>
          <a:ext cx="0" cy="0"/>
          <a:chOff x="0" y="0"/>
          <a:chExt cx="0" cy="0"/>
        </a:xfrm>
      </p:grpSpPr>
      <p:sp>
        <p:nvSpPr>
          <p:cNvPr id="15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
    <p:bg>
      <p:bgPr>
        <a:solidFill>
          <a:srgbClr val="222222"/>
        </a:solidFill>
        <a:effectLst/>
      </p:bgPr>
    </p:bg>
    <p:spTree>
      <p:nvGrpSpPr>
        <p:cNvPr id="1" name=""/>
        <p:cNvGrpSpPr/>
        <p:nvPr/>
      </p:nvGrpSpPr>
      <p:grpSpPr>
        <a:xfrm>
          <a:off x="0" y="0"/>
          <a:ext cx="0" cy="0"/>
          <a:chOff x="0" y="0"/>
          <a:chExt cx="0" cy="0"/>
        </a:xfrm>
      </p:grpSpPr>
      <p:sp>
        <p:nvSpPr>
          <p:cNvPr id="22" name="Black and white aerial photo of a person standing on top of a dam"/>
          <p:cNvSpPr>
            <a:spLocks noGrp="1"/>
          </p:cNvSpPr>
          <p:nvPr>
            <p:ph type="pic" idx="21"/>
          </p:nvPr>
        </p:nvSpPr>
        <p:spPr>
          <a:xfrm>
            <a:off x="-38100" y="-1219200"/>
            <a:ext cx="24460200" cy="16145934"/>
          </a:xfrm>
          <a:prstGeom prst="rect">
            <a:avLst/>
          </a:prstGeom>
        </p:spPr>
        <p:txBody>
          <a:bodyPr lIns="91439" tIns="45719" rIns="91439" bIns="45719">
            <a:noAutofit/>
          </a:bodyPr>
          <a:lstStyle/>
          <a:p>
            <a:endParaRPr/>
          </a:p>
        </p:txBody>
      </p:sp>
      <p:sp>
        <p:nvSpPr>
          <p:cNvPr id="23" name="Line"/>
          <p:cNvSpPr/>
          <p:nvPr/>
        </p:nvSpPr>
        <p:spPr>
          <a:xfrm flipV="1">
            <a:off x="762000" y="8635632"/>
            <a:ext cx="22859999" cy="369"/>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24" name="Title Text"/>
          <p:cNvSpPr txBox="1">
            <a:spLocks noGrp="1"/>
          </p:cNvSpPr>
          <p:nvPr>
            <p:ph type="title"/>
          </p:nvPr>
        </p:nvSpPr>
        <p:spPr>
          <a:xfrm>
            <a:off x="762000" y="9042400"/>
            <a:ext cx="22860000" cy="3810000"/>
          </a:xfrm>
          <a:prstGeom prst="rect">
            <a:avLst/>
          </a:prstGeom>
        </p:spPr>
        <p:txBody>
          <a:bodyPr/>
          <a:lstStyle>
            <a:lvl1pPr>
              <a:spcBef>
                <a:spcPts val="0"/>
              </a:spcBef>
              <a:defRPr sz="30300"/>
            </a:lvl1pPr>
          </a:lstStyle>
          <a:p>
            <a:r>
              <a:t>Title Text</a:t>
            </a:r>
          </a:p>
        </p:txBody>
      </p:sp>
      <p:sp>
        <p:nvSpPr>
          <p:cNvPr id="25" name="Body Level One…"/>
          <p:cNvSpPr txBox="1">
            <a:spLocks noGrp="1"/>
          </p:cNvSpPr>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5p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23063200"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amp; Subtitle Alt">
    <p:spTree>
      <p:nvGrpSpPr>
        <p:cNvPr id="1" name=""/>
        <p:cNvGrpSpPr/>
        <p:nvPr/>
      </p:nvGrpSpPr>
      <p:grpSpPr>
        <a:xfrm>
          <a:off x="0" y="0"/>
          <a:ext cx="0" cy="0"/>
          <a:chOff x="0" y="0"/>
          <a:chExt cx="0" cy="0"/>
        </a:xfrm>
      </p:grpSpPr>
      <p:sp>
        <p:nvSpPr>
          <p:cNvPr id="33" name="Line"/>
          <p:cNvSpPr/>
          <p:nvPr/>
        </p:nvSpPr>
        <p:spPr>
          <a:xfrm flipV="1">
            <a:off x="762000" y="8635632"/>
            <a:ext cx="22859999" cy="369"/>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4" name="Title Text"/>
          <p:cNvSpPr txBox="1">
            <a:spLocks noGrp="1"/>
          </p:cNvSpPr>
          <p:nvPr>
            <p:ph type="title"/>
          </p:nvPr>
        </p:nvSpPr>
        <p:spPr>
          <a:xfrm>
            <a:off x="762000" y="9042400"/>
            <a:ext cx="22860000" cy="3810000"/>
          </a:xfrm>
          <a:prstGeom prst="rect">
            <a:avLst/>
          </a:prstGeom>
        </p:spPr>
        <p:txBody>
          <a:bodyPr/>
          <a:lstStyle>
            <a:lvl1pPr>
              <a:spcBef>
                <a:spcPts val="0"/>
              </a:spcBef>
              <a:defRPr sz="30300"/>
            </a:lvl1pPr>
          </a:lstStyle>
          <a:p>
            <a:r>
              <a:t>Title Text</a:t>
            </a:r>
          </a:p>
        </p:txBody>
      </p:sp>
      <p:sp>
        <p:nvSpPr>
          <p:cNvPr id="35" name="Body Level One…"/>
          <p:cNvSpPr txBox="1">
            <a:spLocks noGrp="1"/>
          </p:cNvSpPr>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5pPr>
          </a:lstStyle>
          <a:p>
            <a:r>
              <a:t>Body Level One</a:t>
            </a:r>
          </a:p>
          <a:p>
            <a:pPr lvl="1"/>
            <a:r>
              <a:t>Body Level Two</a:t>
            </a:r>
          </a:p>
          <a:p>
            <a:pPr lvl="2"/>
            <a:r>
              <a:t>Body Level Three</a:t>
            </a:r>
          </a:p>
          <a:p>
            <a:pPr lvl="3"/>
            <a:r>
              <a:t>Body Level Four</a:t>
            </a:r>
          </a:p>
          <a:p>
            <a:pPr lvl="4"/>
            <a:r>
              <a:t>Body Level Five</a:t>
            </a:r>
          </a:p>
        </p:txBody>
      </p:sp>
      <p:sp>
        <p:nvSpPr>
          <p:cNvPr id="36" name="Slide Number"/>
          <p:cNvSpPr txBox="1">
            <a:spLocks noGrp="1"/>
          </p:cNvSpPr>
          <p:nvPr>
            <p:ph type="sldNum" sz="quarter" idx="2"/>
          </p:nvPr>
        </p:nvSpPr>
        <p:spPr>
          <a:xfrm>
            <a:off x="23013221" y="5842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 Center">
    <p:bg>
      <p:bgPr>
        <a:solidFill>
          <a:srgbClr val="222222"/>
        </a:solidFill>
        <a:effectLst/>
      </p:bgPr>
    </p:bg>
    <p:spTree>
      <p:nvGrpSpPr>
        <p:cNvPr id="1" name=""/>
        <p:cNvGrpSpPr/>
        <p:nvPr/>
      </p:nvGrpSpPr>
      <p:grpSpPr>
        <a:xfrm>
          <a:off x="0" y="0"/>
          <a:ext cx="0" cy="0"/>
          <a:chOff x="0" y="0"/>
          <a:chExt cx="0" cy="0"/>
        </a:xfrm>
      </p:grpSpPr>
      <p:sp>
        <p:nvSpPr>
          <p:cNvPr id="43" name="Title Text"/>
          <p:cNvSpPr txBox="1">
            <a:spLocks noGrp="1"/>
          </p:cNvSpPr>
          <p:nvPr>
            <p:ph type="title"/>
          </p:nvPr>
        </p:nvSpPr>
        <p:spPr>
          <a:xfrm>
            <a:off x="762000" y="5676900"/>
            <a:ext cx="22860000" cy="6350000"/>
          </a:xfrm>
          <a:prstGeom prst="rect">
            <a:avLst/>
          </a:prstGeom>
        </p:spPr>
        <p:txBody>
          <a:bodyPr/>
          <a:lstStyle>
            <a:lvl1pPr>
              <a:spcBef>
                <a:spcPts val="0"/>
              </a:spcBef>
              <a:defRPr sz="30300"/>
            </a:lvl1pPr>
          </a:lstStyle>
          <a:p>
            <a:r>
              <a:t>Title Text</a:t>
            </a:r>
          </a:p>
        </p:txBody>
      </p:sp>
      <p:sp>
        <p:nvSpPr>
          <p:cNvPr id="44" name="Slide Number"/>
          <p:cNvSpPr txBox="1">
            <a:spLocks noGrp="1"/>
          </p:cNvSpPr>
          <p:nvPr>
            <p:ph type="sldNum" sz="quarter" idx="2"/>
          </p:nvPr>
        </p:nvSpPr>
        <p:spPr>
          <a:xfrm>
            <a:off x="23063200"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Photo - Vertical">
    <p:bg>
      <p:bgPr>
        <a:solidFill>
          <a:srgbClr val="222222"/>
        </a:solidFill>
        <a:effectLst/>
      </p:bgPr>
    </p:bg>
    <p:spTree>
      <p:nvGrpSpPr>
        <p:cNvPr id="1" name=""/>
        <p:cNvGrpSpPr/>
        <p:nvPr/>
      </p:nvGrpSpPr>
      <p:grpSpPr>
        <a:xfrm>
          <a:off x="0" y="0"/>
          <a:ext cx="0" cy="0"/>
          <a:chOff x="0" y="0"/>
          <a:chExt cx="0" cy="0"/>
        </a:xfrm>
      </p:grpSpPr>
      <p:sp>
        <p:nvSpPr>
          <p:cNvPr id="51" name="Line"/>
          <p:cNvSpPr/>
          <p:nvPr/>
        </p:nvSpPr>
        <p:spPr>
          <a:xfrm flipV="1">
            <a:off x="11049000" y="8635798"/>
            <a:ext cx="12572997" cy="203"/>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52" name="Black and white photo of windmills under a cloudy sky"/>
          <p:cNvSpPr>
            <a:spLocks noGrp="1"/>
          </p:cNvSpPr>
          <p:nvPr>
            <p:ph type="pic" idx="21"/>
          </p:nvPr>
        </p:nvSpPr>
        <p:spPr>
          <a:xfrm>
            <a:off x="-190500" y="0"/>
            <a:ext cx="12428272" cy="13716000"/>
          </a:xfrm>
          <a:prstGeom prst="rect">
            <a:avLst/>
          </a:prstGeom>
        </p:spPr>
        <p:txBody>
          <a:bodyPr lIns="91439" tIns="45719" rIns="91439" bIns="45719">
            <a:noAutofit/>
          </a:bodyPr>
          <a:lstStyle/>
          <a:p>
            <a:endParaRPr/>
          </a:p>
        </p:txBody>
      </p:sp>
      <p:sp>
        <p:nvSpPr>
          <p:cNvPr id="53" name="Title Text"/>
          <p:cNvSpPr txBox="1">
            <a:spLocks noGrp="1"/>
          </p:cNvSpPr>
          <p:nvPr>
            <p:ph type="title"/>
          </p:nvPr>
        </p:nvSpPr>
        <p:spPr>
          <a:xfrm>
            <a:off x="11049000" y="9042400"/>
            <a:ext cx="12573000" cy="3810000"/>
          </a:xfrm>
          <a:prstGeom prst="rect">
            <a:avLst/>
          </a:prstGeom>
        </p:spPr>
        <p:txBody>
          <a:bodyPr/>
          <a:lstStyle>
            <a:lvl1pPr>
              <a:spcBef>
                <a:spcPts val="0"/>
              </a:spcBef>
              <a:defRPr sz="30300"/>
            </a:lvl1pPr>
          </a:lstStyle>
          <a:p>
            <a:r>
              <a:t>Title Text</a:t>
            </a:r>
          </a:p>
        </p:txBody>
      </p:sp>
      <p:sp>
        <p:nvSpPr>
          <p:cNvPr id="54" name="Body Level One…"/>
          <p:cNvSpPr txBox="1">
            <a:spLocks noGrp="1"/>
          </p:cNvSpPr>
          <p:nvPr>
            <p:ph type="body" sz="quarter" idx="1"/>
          </p:nvPr>
        </p:nvSpPr>
        <p:spPr>
          <a:xfrm>
            <a:off x="11049000" y="5994400"/>
            <a:ext cx="12573000" cy="2540000"/>
          </a:xfrm>
          <a:prstGeom prst="rect">
            <a:avLst/>
          </a:prstGeom>
        </p:spPr>
        <p:txBody>
          <a:bodyPr anchor="b"/>
          <a:lstStyle>
            <a:lvl1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5pPr>
          </a:lstStyle>
          <a:p>
            <a:r>
              <a:t>Body Level One</a:t>
            </a:r>
          </a:p>
          <a:p>
            <a:pPr lvl="1"/>
            <a:r>
              <a:t>Body Level Two</a:t>
            </a:r>
          </a:p>
          <a:p>
            <a:pPr lvl="2"/>
            <a:r>
              <a:t>Body Level Three</a:t>
            </a:r>
          </a:p>
          <a:p>
            <a:pPr lvl="3"/>
            <a:r>
              <a:t>Body Level Four</a:t>
            </a:r>
          </a:p>
          <a:p>
            <a:pPr lvl="4"/>
            <a:r>
              <a:t>Body Level Five</a:t>
            </a:r>
          </a:p>
        </p:txBody>
      </p:sp>
      <p:sp>
        <p:nvSpPr>
          <p:cNvPr id="55" name="Slide Number"/>
          <p:cNvSpPr txBox="1">
            <a:spLocks noGrp="1"/>
          </p:cNvSpPr>
          <p:nvPr>
            <p:ph type="sldNum" sz="quarter" idx="2"/>
          </p:nvPr>
        </p:nvSpPr>
        <p:spPr>
          <a:xfrm>
            <a:off x="23063200"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62" name="Text"/>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63" name="Title Text"/>
          <p:cNvSpPr txBox="1">
            <a:spLocks noGrp="1"/>
          </p:cNvSpPr>
          <p:nvPr>
            <p:ph type="title"/>
          </p:nvPr>
        </p:nvSpPr>
        <p:spPr>
          <a:prstGeom prst="rect">
            <a:avLst/>
          </a:prstGeom>
        </p:spPr>
        <p:txBody>
          <a:bodyPr/>
          <a:lstStyle/>
          <a:p>
            <a:r>
              <a:t>Title Text</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mp; Bullets">
    <p:bg>
      <p:bgPr>
        <a:solidFill>
          <a:srgbClr val="222222"/>
        </a:solidFill>
        <a:effectLst/>
      </p:bgPr>
    </p:bg>
    <p:spTree>
      <p:nvGrpSpPr>
        <p:cNvPr id="1" name=""/>
        <p:cNvGrpSpPr/>
        <p:nvPr/>
      </p:nvGrpSpPr>
      <p:grpSpPr>
        <a:xfrm>
          <a:off x="0" y="0"/>
          <a:ext cx="0" cy="0"/>
          <a:chOff x="0" y="0"/>
          <a:chExt cx="0" cy="0"/>
        </a:xfrm>
      </p:grpSpPr>
      <p:sp>
        <p:nvSpPr>
          <p:cNvPr id="71" name="Text"/>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72" name="Title Text"/>
          <p:cNvSpPr txBox="1">
            <a:spLocks noGrp="1"/>
          </p:cNvSpPr>
          <p:nvPr>
            <p:ph type="title"/>
          </p:nvPr>
        </p:nvSpPr>
        <p:spPr>
          <a:prstGeom prst="rect">
            <a:avLst/>
          </a:prstGeom>
        </p:spPr>
        <p:txBody>
          <a:bodyPr/>
          <a:lstStyle/>
          <a:p>
            <a:r>
              <a:t>Title Text</a:t>
            </a:r>
          </a:p>
        </p:txBody>
      </p:sp>
      <p:sp>
        <p:nvSpPr>
          <p:cNvPr id="73" name="Body Level One…"/>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mp; Bullets Alt">
    <p:spTree>
      <p:nvGrpSpPr>
        <p:cNvPr id="1" name=""/>
        <p:cNvGrpSpPr/>
        <p:nvPr/>
      </p:nvGrpSpPr>
      <p:grpSpPr>
        <a:xfrm>
          <a:off x="0" y="0"/>
          <a:ext cx="0" cy="0"/>
          <a:chOff x="0" y="0"/>
          <a:chExt cx="0" cy="0"/>
        </a:xfrm>
      </p:grpSpPr>
      <p:sp>
        <p:nvSpPr>
          <p:cNvPr id="81" name="Text"/>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82" name="Title Text"/>
          <p:cNvSpPr txBox="1">
            <a:spLocks noGrp="1"/>
          </p:cNvSpPr>
          <p:nvPr>
            <p:ph type="title"/>
          </p:nvPr>
        </p:nvSpPr>
        <p:spPr>
          <a:prstGeom prst="rect">
            <a:avLst/>
          </a:prstGeom>
        </p:spPr>
        <p:txBody>
          <a:bodyPr/>
          <a:lstStyle/>
          <a:p>
            <a:r>
              <a:t>Title Text</a:t>
            </a:r>
          </a:p>
        </p:txBody>
      </p:sp>
      <p:sp>
        <p:nvSpPr>
          <p:cNvPr id="83" name="Body Level One…"/>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Bullets &amp; Photo">
    <p:bg>
      <p:bgPr>
        <a:solidFill>
          <a:srgbClr val="222222"/>
        </a:solidFill>
        <a:effectLst/>
      </p:bgPr>
    </p:bg>
    <p:spTree>
      <p:nvGrpSpPr>
        <p:cNvPr id="1" name=""/>
        <p:cNvGrpSpPr/>
        <p:nvPr/>
      </p:nvGrpSpPr>
      <p:grpSpPr>
        <a:xfrm>
          <a:off x="0" y="0"/>
          <a:ext cx="0" cy="0"/>
          <a:chOff x="0" y="0"/>
          <a:chExt cx="0" cy="0"/>
        </a:xfrm>
      </p:grpSpPr>
      <p:sp>
        <p:nvSpPr>
          <p:cNvPr id="91" name="Text"/>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92" name="Black and white photo of windmills under a cloudy sky"/>
          <p:cNvSpPr>
            <a:spLocks noGrp="1"/>
          </p:cNvSpPr>
          <p:nvPr>
            <p:ph type="pic" idx="22"/>
          </p:nvPr>
        </p:nvSpPr>
        <p:spPr>
          <a:xfrm>
            <a:off x="13258800" y="0"/>
            <a:ext cx="12428272" cy="13716000"/>
          </a:xfrm>
          <a:prstGeom prst="rect">
            <a:avLst/>
          </a:prstGeom>
        </p:spPr>
        <p:txBody>
          <a:bodyPr lIns="91439" tIns="45719" rIns="91439" bIns="45719">
            <a:noAutofit/>
          </a:bodyPr>
          <a:lstStyle/>
          <a:p>
            <a:endParaRPr/>
          </a:p>
        </p:txBody>
      </p:sp>
      <p:sp>
        <p:nvSpPr>
          <p:cNvPr id="93" name="Title Text"/>
          <p:cNvSpPr txBox="1">
            <a:spLocks noGrp="1"/>
          </p:cNvSpPr>
          <p:nvPr>
            <p:ph type="title"/>
          </p:nvPr>
        </p:nvSpPr>
        <p:spPr>
          <a:xfrm>
            <a:off x="762000" y="2159000"/>
            <a:ext cx="11811000" cy="1016000"/>
          </a:xfrm>
          <a:prstGeom prst="rect">
            <a:avLst/>
          </a:prstGeom>
        </p:spPr>
        <p:txBody>
          <a:bodyPr/>
          <a:lstStyle/>
          <a:p>
            <a:r>
              <a:t>Title Text</a:t>
            </a:r>
          </a:p>
        </p:txBody>
      </p:sp>
      <p:sp>
        <p:nvSpPr>
          <p:cNvPr id="94" name="Body Level One…"/>
          <p:cNvSpPr txBox="1">
            <a:spLocks noGrp="1"/>
          </p:cNvSpPr>
          <p:nvPr>
            <p:ph type="body" sz="half" idx="1"/>
          </p:nvPr>
        </p:nvSpPr>
        <p:spPr>
          <a:xfrm>
            <a:off x="762000" y="3860800"/>
            <a:ext cx="11811000" cy="8585200"/>
          </a:xfrm>
          <a:prstGeom prst="rect">
            <a:avLst/>
          </a:prstGeom>
        </p:spPr>
        <p:txBody>
          <a:bodyPr/>
          <a:lstStyle>
            <a:lvl1pPr>
              <a:buClr>
                <a:schemeClr val="accent1"/>
              </a:buClr>
              <a:buChar char="▸"/>
              <a:defRPr sz="4000"/>
            </a:lvl1pPr>
            <a:lvl2pPr>
              <a:buClr>
                <a:schemeClr val="accent1"/>
              </a:buClr>
              <a:buChar char="▸"/>
              <a:defRPr sz="4000"/>
            </a:lvl2pPr>
            <a:lvl3pPr>
              <a:buClr>
                <a:schemeClr val="accent1"/>
              </a:buClr>
              <a:buChar char="▸"/>
              <a:defRPr sz="4000"/>
            </a:lvl3pPr>
            <a:lvl4pPr>
              <a:buClr>
                <a:schemeClr val="accent1"/>
              </a:buClr>
              <a:buChar char="▸"/>
              <a:defRPr sz="4000"/>
            </a:lvl4pPr>
            <a:lvl5pPr>
              <a:buClr>
                <a:schemeClr val="accent1"/>
              </a:buClr>
              <a:buChar char="▸"/>
              <a:defRPr sz="4000"/>
            </a:lvl5pPr>
          </a:lstStyle>
          <a:p>
            <a:r>
              <a:t>Body Level One</a:t>
            </a:r>
          </a:p>
          <a:p>
            <a:pPr lvl="1"/>
            <a:r>
              <a:t>Body Level Two</a:t>
            </a:r>
          </a:p>
          <a:p>
            <a:pPr lvl="2"/>
            <a:r>
              <a:t>Body Level Three</a:t>
            </a:r>
          </a:p>
          <a:p>
            <a:pPr lvl="3"/>
            <a:r>
              <a:t>Body Level Four</a:t>
            </a:r>
          </a:p>
          <a:p>
            <a:pPr lvl="4"/>
            <a:r>
              <a:t>Body Level Five</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flipV="1">
            <a:off x="762000" y="1396632"/>
            <a:ext cx="22859999" cy="369"/>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 name="Title Text"/>
          <p:cNvSpPr txBox="1">
            <a:spLocks noGrp="1"/>
          </p:cNvSpPr>
          <p:nvPr>
            <p:ph type="title"/>
          </p:nvPr>
        </p:nvSpPr>
        <p:spPr>
          <a:xfrm>
            <a:off x="762000" y="2159000"/>
            <a:ext cx="22860000" cy="1016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Title Text</a:t>
            </a:r>
          </a:p>
        </p:txBody>
      </p:sp>
      <p:sp>
        <p:nvSpPr>
          <p:cNvPr id="4" name="Body Level One…"/>
          <p:cNvSpPr txBox="1">
            <a:spLocks noGrp="1"/>
          </p:cNvSpPr>
          <p:nvPr>
            <p:ph type="body" idx="1"/>
          </p:nvPr>
        </p:nvSpPr>
        <p:spPr>
          <a:xfrm>
            <a:off x="762000" y="3860800"/>
            <a:ext cx="22860000" cy="8585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23059652" y="609600"/>
            <a:ext cx="553196" cy="635000"/>
          </a:xfrm>
          <a:prstGeom prst="rect">
            <a:avLst/>
          </a:prstGeom>
          <a:ln w="12700">
            <a:miter lim="400000"/>
          </a:ln>
        </p:spPr>
        <p:txBody>
          <a:bodyPr wrap="none" lIns="50800" tIns="50800" rIns="50800" bIns="50800">
            <a:spAutoFit/>
          </a:bodyPr>
          <a:lstStyle>
            <a:lvl1pPr algn="r">
              <a:lnSpc>
                <a:spcPct val="80000"/>
              </a:lnSpc>
              <a:spcBef>
                <a:spcPts val="0"/>
              </a:spcBef>
              <a:defRPr sz="3600">
                <a:latin typeface="DIN Alternate Bold"/>
                <a:ea typeface="DIN Alternate Bold"/>
                <a:cs typeface="DIN Alternate Bold"/>
                <a:sym typeface="DIN Alternate Bold"/>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1pPr>
      <a:lvl2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2pPr>
      <a:lvl3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3pPr>
      <a:lvl4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4pPr>
      <a:lvl5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5pPr>
      <a:lvl6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6pPr>
      <a:lvl7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7pPr>
      <a:lvl8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8pPr>
      <a:lvl9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9pPr>
    </p:titleStyle>
    <p:bodyStyle>
      <a:lvl1pPr marL="63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1pPr>
      <a:lvl2pPr marL="127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2pPr>
      <a:lvl3pPr marL="190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3pPr>
      <a:lvl4pPr marL="254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4pPr>
      <a:lvl5pPr marL="317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5pPr>
      <a:lvl6pPr marL="381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6pPr>
      <a:lvl7pPr marL="444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7pPr>
      <a:lvl8pPr marL="508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8pPr>
      <a:lvl9pPr marL="571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9pPr>
    </p:bodyStyle>
    <p:otherStyle>
      <a:lvl1pPr marL="0" marR="0" indent="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1pPr>
      <a:lvl2pPr marL="0" marR="0" indent="2286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2pPr>
      <a:lvl3pPr marL="0" marR="0" indent="4572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3pPr>
      <a:lvl4pPr marL="0" marR="0" indent="6858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4pPr>
      <a:lvl5pPr marL="0" marR="0" indent="9144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5pPr>
      <a:lvl6pPr marL="0" marR="0" indent="11430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6pPr>
      <a:lvl7pPr marL="0" marR="0" indent="13716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7pPr>
      <a:lvl8pPr marL="0" marR="0" indent="16002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8pPr>
      <a:lvl9pPr marL="0" marR="0" indent="18288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What is Grace?"/>
          <p:cNvSpPr txBox="1">
            <a:spLocks noGrp="1"/>
          </p:cNvSpPr>
          <p:nvPr>
            <p:ph type="ctrTitle"/>
          </p:nvPr>
        </p:nvSpPr>
        <p:spPr>
          <a:prstGeom prst="rect">
            <a:avLst/>
          </a:prstGeom>
        </p:spPr>
        <p:txBody>
          <a:bodyPr/>
          <a:lstStyle>
            <a:lvl1pPr defTabSz="792479">
              <a:defRPr sz="29088">
                <a:solidFill>
                  <a:schemeClr val="accent2">
                    <a:hueOff val="58624"/>
                    <a:satOff val="8984"/>
                    <a:lumOff val="25490"/>
                  </a:schemeClr>
                </a:solidFill>
              </a:defRPr>
            </a:lvl1pPr>
          </a:lstStyle>
          <a:p>
            <a:r>
              <a:t>What is Grace?</a:t>
            </a:r>
          </a:p>
        </p:txBody>
      </p:sp>
      <p:sp>
        <p:nvSpPr>
          <p:cNvPr id="167" name="Double-tap to edit"/>
          <p:cNvSpPr txBox="1">
            <a:spLocks noGrp="1"/>
          </p:cNvSpPr>
          <p:nvPr>
            <p:ph type="subTitle" sz="quarter" idx="1"/>
          </p:nvPr>
        </p:nvSpPr>
        <p:spPr>
          <a:prstGeom prst="rect">
            <a:avLst/>
          </a:prstGeom>
        </p:spPr>
        <p:txBody>
          <a:bodyPr/>
          <a:lstStyle/>
          <a:p>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The Grace of New Birth"/>
          <p:cNvSpPr txBox="1">
            <a:spLocks noGrp="1"/>
          </p:cNvSpPr>
          <p:nvPr>
            <p:ph type="body" idx="21"/>
          </p:nvPr>
        </p:nvSpPr>
        <p:spPr>
          <a:xfrm>
            <a:off x="778933" y="215900"/>
            <a:ext cx="20955001" cy="1041401"/>
          </a:xfrm>
          <a:prstGeom prst="rect">
            <a:avLst/>
          </a:prstGeom>
        </p:spPr>
        <p:txBody>
          <a:bodyPr/>
          <a:lstStyle>
            <a:lvl1pPr>
              <a:defRPr sz="6400" spc="320">
                <a:solidFill>
                  <a:schemeClr val="accent2">
                    <a:hueOff val="58624"/>
                    <a:satOff val="8984"/>
                    <a:lumOff val="25490"/>
                  </a:schemeClr>
                </a:solidFill>
              </a:defRPr>
            </a:lvl1pPr>
          </a:lstStyle>
          <a:p>
            <a:r>
              <a:t>The Grace of New Birth</a:t>
            </a:r>
          </a:p>
        </p:txBody>
      </p:sp>
      <p:sp>
        <p:nvSpPr>
          <p:cNvPr id="194" name="1 Peter 1:10-12 CSB- [10] Concerning this salvation, the prophets, who prophesied about the grace that would come to you, searched and carefully investigated. [11] They inquired into what time or what circumstances the Spirit of Christ within them was in"/>
          <p:cNvSpPr txBox="1">
            <a:spLocks noGrp="1"/>
          </p:cNvSpPr>
          <p:nvPr>
            <p:ph type="body" idx="1"/>
          </p:nvPr>
        </p:nvSpPr>
        <p:spPr>
          <a:xfrm>
            <a:off x="245842" y="1536333"/>
            <a:ext cx="23892316" cy="11864149"/>
          </a:xfrm>
          <a:prstGeom prst="rect">
            <a:avLst/>
          </a:prstGeom>
        </p:spPr>
        <p:txBody>
          <a:bodyPr/>
          <a:lstStyle>
            <a:lvl1pPr>
              <a:defRPr sz="6000">
                <a:solidFill>
                  <a:srgbClr val="FFFFFF"/>
                </a:solidFill>
              </a:defRPr>
            </a:lvl1pPr>
          </a:lstStyle>
          <a:p>
            <a:r>
              <a:t>1 Peter 1:10-12 CSB- [10] Concerning this salvation, the prophets, who prophesied about the grace that would come to you, searched and carefully investigated. [11] They inquired into what time or what circumstances the Spirit of Christ within them was indicating when he testified in advance to the sufferings of Christ and the glories that would follow. [12] It was revealed to them that they were not serving themselves but you. These things have now been announced to you through those who preached the gospel to you by the Holy Spirit sent from heaven-angels long to catch a glimpse of these things.</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The Grace of New Birth"/>
          <p:cNvSpPr txBox="1">
            <a:spLocks noGrp="1"/>
          </p:cNvSpPr>
          <p:nvPr>
            <p:ph type="body" idx="21"/>
          </p:nvPr>
        </p:nvSpPr>
        <p:spPr>
          <a:xfrm>
            <a:off x="778933" y="215900"/>
            <a:ext cx="20955001" cy="1041401"/>
          </a:xfrm>
          <a:prstGeom prst="rect">
            <a:avLst/>
          </a:prstGeom>
        </p:spPr>
        <p:txBody>
          <a:bodyPr/>
          <a:lstStyle>
            <a:lvl1pPr>
              <a:defRPr sz="6400" spc="320">
                <a:solidFill>
                  <a:schemeClr val="accent2">
                    <a:hueOff val="58624"/>
                    <a:satOff val="8984"/>
                    <a:lumOff val="25490"/>
                  </a:schemeClr>
                </a:solidFill>
              </a:defRPr>
            </a:lvl1pPr>
          </a:lstStyle>
          <a:p>
            <a:r>
              <a:t>The Grace of New Birth</a:t>
            </a:r>
          </a:p>
        </p:txBody>
      </p:sp>
      <p:sp>
        <p:nvSpPr>
          <p:cNvPr id="197" name="According to 1 Peter 1:10-12, where in the bible can I read about the grace that would come to Christians? (see also 2 Peter 3:1-2)…"/>
          <p:cNvSpPr txBox="1">
            <a:spLocks noGrp="1"/>
          </p:cNvSpPr>
          <p:nvPr>
            <p:ph type="body" idx="1"/>
          </p:nvPr>
        </p:nvSpPr>
        <p:spPr>
          <a:xfrm>
            <a:off x="245842" y="1536333"/>
            <a:ext cx="23892316" cy="11864149"/>
          </a:xfrm>
          <a:prstGeom prst="rect">
            <a:avLst/>
          </a:prstGeom>
        </p:spPr>
        <p:txBody>
          <a:bodyPr/>
          <a:lstStyle/>
          <a:p>
            <a:pPr>
              <a:defRPr sz="6000">
                <a:solidFill>
                  <a:srgbClr val="FFFFFF"/>
                </a:solidFill>
              </a:defRPr>
            </a:pPr>
            <a:r>
              <a:t>According to 1 Peter 1:10-12, where in the bible can I read about the grace that would come to Christians? (see also 2 Peter 3:1-2)</a:t>
            </a:r>
          </a:p>
          <a:p>
            <a:pPr>
              <a:defRPr sz="6000">
                <a:solidFill>
                  <a:srgbClr val="FFFFFF"/>
                </a:solidFill>
              </a:defRPr>
            </a:pPr>
            <a:r>
              <a:t>2 Peter 3:1-2 CSB- Dear friends, this is now the second letter I have written to you; in both letters, I want to stir up your sincere understanding by way of reminder, [2] so that you recall the words previously spoken by the holy prophets and the command of our Lord and Savior given through your apostles.</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he Grace of New Birth"/>
          <p:cNvSpPr txBox="1">
            <a:spLocks noGrp="1"/>
          </p:cNvSpPr>
          <p:nvPr>
            <p:ph type="body" idx="21"/>
          </p:nvPr>
        </p:nvSpPr>
        <p:spPr>
          <a:xfrm>
            <a:off x="778933" y="215900"/>
            <a:ext cx="20955001" cy="1041401"/>
          </a:xfrm>
          <a:prstGeom prst="rect">
            <a:avLst/>
          </a:prstGeom>
        </p:spPr>
        <p:txBody>
          <a:bodyPr/>
          <a:lstStyle>
            <a:lvl1pPr>
              <a:defRPr sz="6400" spc="320">
                <a:solidFill>
                  <a:schemeClr val="accent2">
                    <a:hueOff val="58624"/>
                    <a:satOff val="8984"/>
                    <a:lumOff val="25490"/>
                  </a:schemeClr>
                </a:solidFill>
              </a:defRPr>
            </a:lvl1pPr>
          </a:lstStyle>
          <a:p>
            <a:r>
              <a:t>The Grace of New Birth</a:t>
            </a:r>
          </a:p>
        </p:txBody>
      </p:sp>
      <p:sp>
        <p:nvSpPr>
          <p:cNvPr id="200" name="1 Peter 1:13-16 CSB-[13] Therefore, with your minds ready for action, be sober-minded and set your hope completely on the grace to be brought to you at the revelation of Jesus Christ. [14] As obedient children, do not be conformed to the desires of your "/>
          <p:cNvSpPr txBox="1">
            <a:spLocks noGrp="1"/>
          </p:cNvSpPr>
          <p:nvPr>
            <p:ph type="body" idx="1"/>
          </p:nvPr>
        </p:nvSpPr>
        <p:spPr>
          <a:xfrm>
            <a:off x="245842" y="1680543"/>
            <a:ext cx="23892316" cy="11864150"/>
          </a:xfrm>
          <a:prstGeom prst="rect">
            <a:avLst/>
          </a:prstGeom>
        </p:spPr>
        <p:txBody>
          <a:bodyPr/>
          <a:lstStyle/>
          <a:p>
            <a:pPr>
              <a:defRPr sz="6000">
                <a:solidFill>
                  <a:srgbClr val="FFFFFF"/>
                </a:solidFill>
              </a:defRPr>
            </a:pPr>
            <a:r>
              <a:t>1 Peter 1:13-16 CSB-[13] Therefore, with your minds ready for action, be sober-minded and set your hope completely on the grace to be brought to you at the revelation of Jesus Christ. [14] As obedient children, do not be conformed to the desires of your former ignorance. [15] But as the one who called you is holy, you also are to be holy in all your conduct; [16] for it is written, Be holy, because I am holy.</a:t>
            </a:r>
          </a:p>
          <a:p>
            <a:pPr>
              <a:defRPr sz="6000">
                <a:solidFill>
                  <a:srgbClr val="FFFFFF"/>
                </a:solidFill>
              </a:defRPr>
            </a:pPr>
            <a:r>
              <a:t>According to vs.13 what do I want to fix my hope on? Why?</a:t>
            </a:r>
          </a:p>
          <a:p>
            <a:pPr>
              <a:defRPr sz="6000">
                <a:solidFill>
                  <a:srgbClr val="FFFFFF"/>
                </a:solidFill>
              </a:defRPr>
            </a:pPr>
            <a:r>
              <a:t>If we have received the grace of being born again, what is our goal in vs. 16?</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What is Grace?"/>
          <p:cNvSpPr txBox="1">
            <a:spLocks noGrp="1"/>
          </p:cNvSpPr>
          <p:nvPr>
            <p:ph type="body" idx="21"/>
          </p:nvPr>
        </p:nvSpPr>
        <p:spPr>
          <a:xfrm>
            <a:off x="778933" y="215900"/>
            <a:ext cx="20955001" cy="1041401"/>
          </a:xfrm>
          <a:prstGeom prst="rect">
            <a:avLst/>
          </a:prstGeom>
        </p:spPr>
        <p:txBody>
          <a:bodyPr/>
          <a:lstStyle>
            <a:lvl1pPr>
              <a:defRPr sz="6400" spc="320">
                <a:solidFill>
                  <a:schemeClr val="accent2">
                    <a:hueOff val="58624"/>
                    <a:satOff val="8984"/>
                    <a:lumOff val="25490"/>
                  </a:schemeClr>
                </a:solidFill>
              </a:defRPr>
            </a:lvl1pPr>
          </a:lstStyle>
          <a:p>
            <a:r>
              <a:t>What is Grace?</a:t>
            </a:r>
          </a:p>
        </p:txBody>
      </p:sp>
      <p:sp>
        <p:nvSpPr>
          <p:cNvPr id="170" name="Read 1 Peter. As you read, underline, highlight, circle, etc. and write below every time you find the word grace or gracious in 1 Peter.…"/>
          <p:cNvSpPr txBox="1">
            <a:spLocks noGrp="1"/>
          </p:cNvSpPr>
          <p:nvPr>
            <p:ph type="body" idx="1"/>
          </p:nvPr>
        </p:nvSpPr>
        <p:spPr>
          <a:xfrm>
            <a:off x="245842" y="1680543"/>
            <a:ext cx="23892316" cy="11864150"/>
          </a:xfrm>
          <a:prstGeom prst="rect">
            <a:avLst/>
          </a:prstGeom>
        </p:spPr>
        <p:txBody>
          <a:bodyPr/>
          <a:lstStyle/>
          <a:p>
            <a:pPr marL="628650" indent="-628650" defTabSz="817244">
              <a:spcBef>
                <a:spcPts val="3800"/>
              </a:spcBef>
              <a:defRPr sz="4752">
                <a:solidFill>
                  <a:srgbClr val="FFFFFF"/>
                </a:solidFill>
              </a:defRPr>
            </a:pPr>
            <a:r>
              <a:t>Read 1 Peter. As you read, underline, highlight, circle, etc. and write below every time you find the word grace or gracious in 1 Peter. </a:t>
            </a:r>
          </a:p>
          <a:p>
            <a:pPr marL="1257300" lvl="1" indent="-628650" defTabSz="817244">
              <a:spcBef>
                <a:spcPts val="3800"/>
              </a:spcBef>
              <a:defRPr sz="4752">
                <a:solidFill>
                  <a:srgbClr val="FFFFFF"/>
                </a:solidFill>
              </a:defRPr>
            </a:pPr>
            <a:r>
              <a:t>1 Peter 1:2,10,13 CSB- according to the foreknowledge of God the Father, through the sanctifying work of the Spirit, to be obedient and to be sprinkled with the blood of Jesus Christ. May </a:t>
            </a:r>
            <a:r>
              <a:rPr b="1" u="sng">
                <a:latin typeface="Avenir Next Regular"/>
                <a:ea typeface="Avenir Next Regular"/>
                <a:cs typeface="Avenir Next Regular"/>
                <a:sym typeface="Avenir Next Regular"/>
              </a:rPr>
              <a:t>grace</a:t>
            </a:r>
            <a:r>
              <a:t> and peace be multiplied to you. [10] Concerning this salvation, the prophets, who prophesied about the </a:t>
            </a:r>
            <a:r>
              <a:rPr b="1" u="sng">
                <a:latin typeface="Avenir Next Regular"/>
                <a:ea typeface="Avenir Next Regular"/>
                <a:cs typeface="Avenir Next Regular"/>
                <a:sym typeface="Avenir Next Regular"/>
              </a:rPr>
              <a:t>grace</a:t>
            </a:r>
            <a:r>
              <a:t> that would come to you, searched and carefully investigated. [13] Therefore, with your minds ready for action, be sober-minded and set your hope completely on the </a:t>
            </a:r>
            <a:r>
              <a:rPr b="1" u="sng">
                <a:latin typeface="Avenir Next Regular"/>
                <a:ea typeface="Avenir Next Regular"/>
                <a:cs typeface="Avenir Next Regular"/>
                <a:sym typeface="Avenir Next Regular"/>
              </a:rPr>
              <a:t>grace</a:t>
            </a:r>
            <a:r>
              <a:t> to be brought to you at the revelation of Jesus Christ.</a:t>
            </a:r>
          </a:p>
          <a:p>
            <a:pPr marL="1257300" lvl="1" indent="-628650" defTabSz="817244">
              <a:spcBef>
                <a:spcPts val="3800"/>
              </a:spcBef>
              <a:defRPr sz="4752">
                <a:solidFill>
                  <a:srgbClr val="FFFFFF"/>
                </a:solidFill>
              </a:defRPr>
            </a:pPr>
            <a:r>
              <a:t>2:19-20- 1 Peter 2:19-20 CSB- For it brings </a:t>
            </a:r>
            <a:r>
              <a:rPr b="1" u="sng">
                <a:latin typeface="Avenir Next Regular"/>
                <a:ea typeface="Avenir Next Regular"/>
                <a:cs typeface="Avenir Next Regular"/>
                <a:sym typeface="Avenir Next Regular"/>
              </a:rPr>
              <a:t>favor</a:t>
            </a:r>
            <a:r>
              <a:t> if, because of a consciousness of God, someone endures grief from suffering unjustly. [20] For what credit is there if when you do wrong and are beaten, you endure it? But when you do what is good and suffer, if you endure it, this brings </a:t>
            </a:r>
            <a:r>
              <a:rPr b="1" u="sng">
                <a:latin typeface="Avenir Next Regular"/>
                <a:ea typeface="Avenir Next Regular"/>
                <a:cs typeface="Avenir Next Regular"/>
                <a:sym typeface="Avenir Next Regular"/>
              </a:rPr>
              <a:t>favor</a:t>
            </a:r>
            <a:r>
              <a:t> with God.</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What is Grace?"/>
          <p:cNvSpPr txBox="1">
            <a:spLocks noGrp="1"/>
          </p:cNvSpPr>
          <p:nvPr>
            <p:ph type="body" idx="21"/>
          </p:nvPr>
        </p:nvSpPr>
        <p:spPr>
          <a:xfrm>
            <a:off x="778933" y="215900"/>
            <a:ext cx="20955001" cy="1041401"/>
          </a:xfrm>
          <a:prstGeom prst="rect">
            <a:avLst/>
          </a:prstGeom>
        </p:spPr>
        <p:txBody>
          <a:bodyPr/>
          <a:lstStyle>
            <a:lvl1pPr>
              <a:defRPr sz="6400" spc="320">
                <a:solidFill>
                  <a:schemeClr val="accent2">
                    <a:hueOff val="58624"/>
                    <a:satOff val="8984"/>
                    <a:lumOff val="25490"/>
                  </a:schemeClr>
                </a:solidFill>
              </a:defRPr>
            </a:lvl1pPr>
          </a:lstStyle>
          <a:p>
            <a:r>
              <a:t>What is Grace?</a:t>
            </a:r>
          </a:p>
        </p:txBody>
      </p:sp>
      <p:sp>
        <p:nvSpPr>
          <p:cNvPr id="173" name="Read 1 Peter. As you read, underline, highlight, circle, etc. and write below every time you find the word grace or gracious in 1 Peter.…"/>
          <p:cNvSpPr txBox="1">
            <a:spLocks noGrp="1"/>
          </p:cNvSpPr>
          <p:nvPr>
            <p:ph type="body" idx="1"/>
          </p:nvPr>
        </p:nvSpPr>
        <p:spPr>
          <a:xfrm>
            <a:off x="245842" y="1680543"/>
            <a:ext cx="23892316" cy="11864150"/>
          </a:xfrm>
          <a:prstGeom prst="rect">
            <a:avLst/>
          </a:prstGeom>
        </p:spPr>
        <p:txBody>
          <a:bodyPr/>
          <a:lstStyle/>
          <a:p>
            <a:pPr>
              <a:defRPr>
                <a:solidFill>
                  <a:srgbClr val="FFFFFF"/>
                </a:solidFill>
              </a:defRPr>
            </a:pPr>
            <a:r>
              <a:t>Read 1 Peter. As you read, underline, highlight, circle, etc. and write below every time you find the word grace or gracious in 1 Peter. </a:t>
            </a:r>
          </a:p>
          <a:p>
            <a:pPr lvl="1">
              <a:defRPr>
                <a:solidFill>
                  <a:srgbClr val="FFFFFF"/>
                </a:solidFill>
              </a:defRPr>
            </a:pPr>
            <a:r>
              <a:t>1 Peter 3:7 CSB- Husbands, in the same way, live with your wives in an understanding way, as with a weaker partner, showing them honor as coheirs of the grace of life, so that your prayers will not be hindered.</a:t>
            </a:r>
          </a:p>
          <a:p>
            <a:pPr lvl="1">
              <a:defRPr>
                <a:solidFill>
                  <a:srgbClr val="FFFFFF"/>
                </a:solidFill>
              </a:defRPr>
            </a:pPr>
            <a:r>
              <a:t>1 Peter 4:10 CSB- Just as each one has received a gift, use it to serve others, as good stewards of the varied grace of God.</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What is Grace?"/>
          <p:cNvSpPr txBox="1">
            <a:spLocks noGrp="1"/>
          </p:cNvSpPr>
          <p:nvPr>
            <p:ph type="body" idx="21"/>
          </p:nvPr>
        </p:nvSpPr>
        <p:spPr>
          <a:xfrm>
            <a:off x="778933" y="215900"/>
            <a:ext cx="20955001" cy="1041401"/>
          </a:xfrm>
          <a:prstGeom prst="rect">
            <a:avLst/>
          </a:prstGeom>
        </p:spPr>
        <p:txBody>
          <a:bodyPr/>
          <a:lstStyle>
            <a:lvl1pPr>
              <a:defRPr sz="6400" spc="320">
                <a:solidFill>
                  <a:schemeClr val="accent2">
                    <a:hueOff val="58624"/>
                    <a:satOff val="8984"/>
                    <a:lumOff val="25490"/>
                  </a:schemeClr>
                </a:solidFill>
              </a:defRPr>
            </a:lvl1pPr>
          </a:lstStyle>
          <a:p>
            <a:r>
              <a:t>What is Grace?</a:t>
            </a:r>
          </a:p>
        </p:txBody>
      </p:sp>
      <p:sp>
        <p:nvSpPr>
          <p:cNvPr id="176" name="Read 1 Peter. As you read, underline, highlight, circle, etc. and write below every time you find the word grace or gracious in 1 Peter.…"/>
          <p:cNvSpPr txBox="1">
            <a:spLocks noGrp="1"/>
          </p:cNvSpPr>
          <p:nvPr>
            <p:ph type="body" idx="1"/>
          </p:nvPr>
        </p:nvSpPr>
        <p:spPr>
          <a:xfrm>
            <a:off x="245842" y="1680543"/>
            <a:ext cx="23892316" cy="11864150"/>
          </a:xfrm>
          <a:prstGeom prst="rect">
            <a:avLst/>
          </a:prstGeom>
        </p:spPr>
        <p:txBody>
          <a:bodyPr/>
          <a:lstStyle/>
          <a:p>
            <a:pPr>
              <a:defRPr>
                <a:solidFill>
                  <a:srgbClr val="FFFFFF"/>
                </a:solidFill>
              </a:defRPr>
            </a:pPr>
            <a:r>
              <a:t>Read 1 Peter. As you read, underline, highlight, circle, etc. and write below every time you find the word grace or gracious in 1 Peter. </a:t>
            </a:r>
          </a:p>
          <a:p>
            <a:pPr lvl="1">
              <a:defRPr>
                <a:solidFill>
                  <a:srgbClr val="FFFFFF"/>
                </a:solidFill>
              </a:defRPr>
            </a:pPr>
            <a:r>
              <a:t>1 Peter 5:5,10,12 CSB- In the same way, you who are younger, be subject to the elders. All of you clothe yourselves with humility toward one another, because God resists the proud but gives </a:t>
            </a:r>
            <a:r>
              <a:rPr b="1" u="sng">
                <a:latin typeface="Avenir Next Regular"/>
                <a:ea typeface="Avenir Next Regular"/>
                <a:cs typeface="Avenir Next Regular"/>
                <a:sym typeface="Avenir Next Regular"/>
              </a:rPr>
              <a:t>grace</a:t>
            </a:r>
            <a:r>
              <a:t> to the humble. [10] The God of all </a:t>
            </a:r>
            <a:r>
              <a:rPr b="1" u="sng">
                <a:latin typeface="Avenir Next Regular"/>
                <a:ea typeface="Avenir Next Regular"/>
                <a:cs typeface="Avenir Next Regular"/>
                <a:sym typeface="Avenir Next Regular"/>
              </a:rPr>
              <a:t>grace</a:t>
            </a:r>
            <a:r>
              <a:t>, who called you to his eternal glory in Christ, will himself restore, establish, strengthen, and support you after you have suffered a little while. [12] Through Silvanus, a faithful brother (as I consider him), I have written to you briefly in order to encourage you and to testify that this is the true </a:t>
            </a:r>
            <a:r>
              <a:rPr b="1" u="sng">
                <a:latin typeface="Avenir Next Regular"/>
                <a:ea typeface="Avenir Next Regular"/>
                <a:cs typeface="Avenir Next Regular"/>
                <a:sym typeface="Avenir Next Regular"/>
              </a:rPr>
              <a:t>grace</a:t>
            </a:r>
            <a:r>
              <a:t> of God. Stand firm in it!</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What is Grace?"/>
          <p:cNvSpPr txBox="1">
            <a:spLocks noGrp="1"/>
          </p:cNvSpPr>
          <p:nvPr>
            <p:ph type="body" idx="21"/>
          </p:nvPr>
        </p:nvSpPr>
        <p:spPr>
          <a:xfrm>
            <a:off x="778933" y="215900"/>
            <a:ext cx="20955001" cy="1041401"/>
          </a:xfrm>
          <a:prstGeom prst="rect">
            <a:avLst/>
          </a:prstGeom>
        </p:spPr>
        <p:txBody>
          <a:bodyPr/>
          <a:lstStyle>
            <a:lvl1pPr>
              <a:defRPr sz="6400" spc="320">
                <a:solidFill>
                  <a:schemeClr val="accent2">
                    <a:hueOff val="58624"/>
                    <a:satOff val="8984"/>
                    <a:lumOff val="25490"/>
                  </a:schemeClr>
                </a:solidFill>
              </a:defRPr>
            </a:lvl1pPr>
          </a:lstStyle>
          <a:p>
            <a:r>
              <a:t>What is Grace?</a:t>
            </a:r>
          </a:p>
        </p:txBody>
      </p:sp>
      <p:sp>
        <p:nvSpPr>
          <p:cNvPr id="179" name="1 Peter 5:12 NASB95- Through Silvanus, our faithful brother (for so I regard him), I have written to you briefly, exhorting and testifying that this is the true grace of God. Stand firm in it!…"/>
          <p:cNvSpPr txBox="1">
            <a:spLocks noGrp="1"/>
          </p:cNvSpPr>
          <p:nvPr>
            <p:ph type="body" idx="1"/>
          </p:nvPr>
        </p:nvSpPr>
        <p:spPr>
          <a:xfrm>
            <a:off x="245842" y="1680543"/>
            <a:ext cx="23892316" cy="11864150"/>
          </a:xfrm>
          <a:prstGeom prst="rect">
            <a:avLst/>
          </a:prstGeom>
        </p:spPr>
        <p:txBody>
          <a:bodyPr/>
          <a:lstStyle/>
          <a:p>
            <a:pPr>
              <a:defRPr>
                <a:solidFill>
                  <a:srgbClr val="FFFFFF"/>
                </a:solidFill>
              </a:defRPr>
            </a:pPr>
            <a:r>
              <a:t>1 Peter 5:12 NASB95- Through Silvanus, our faithful brother (for so I regard him), I have written to you briefly, </a:t>
            </a:r>
            <a:r>
              <a:rPr b="1" u="sng">
                <a:latin typeface="Avenir Next Regular"/>
                <a:ea typeface="Avenir Next Regular"/>
                <a:cs typeface="Avenir Next Regular"/>
                <a:sym typeface="Avenir Next Regular"/>
              </a:rPr>
              <a:t>exhorting</a:t>
            </a:r>
            <a:r>
              <a:t> and </a:t>
            </a:r>
            <a:r>
              <a:rPr b="1" u="sng">
                <a:latin typeface="Avenir Next Regular"/>
                <a:ea typeface="Avenir Next Regular"/>
                <a:cs typeface="Avenir Next Regular"/>
                <a:sym typeface="Avenir Next Regular"/>
              </a:rPr>
              <a:t>testifying</a:t>
            </a:r>
            <a:r>
              <a:t> that </a:t>
            </a:r>
            <a:r>
              <a:rPr b="1" u="sng">
                <a:latin typeface="Avenir Next Regular"/>
                <a:ea typeface="Avenir Next Regular"/>
                <a:cs typeface="Avenir Next Regular"/>
                <a:sym typeface="Avenir Next Regular"/>
              </a:rPr>
              <a:t>this is the true grace</a:t>
            </a:r>
            <a:r>
              <a:t> of God. </a:t>
            </a:r>
            <a:r>
              <a:rPr b="1" u="sng">
                <a:latin typeface="Avenir Next Regular"/>
                <a:ea typeface="Avenir Next Regular"/>
                <a:cs typeface="Avenir Next Regular"/>
                <a:sym typeface="Avenir Next Regular"/>
              </a:rPr>
              <a:t>Stand firm in it</a:t>
            </a:r>
            <a:r>
              <a:t>!</a:t>
            </a:r>
          </a:p>
          <a:p>
            <a:pPr>
              <a:defRPr>
                <a:solidFill>
                  <a:srgbClr val="FFFFFF"/>
                </a:solidFill>
              </a:defRPr>
            </a:pPr>
            <a:r>
              <a:rPr b="1">
                <a:latin typeface="Avenir Next Regular"/>
                <a:ea typeface="Avenir Next Regular"/>
                <a:cs typeface="Avenir Next Regular"/>
                <a:sym typeface="Avenir Next Regular"/>
              </a:rPr>
              <a:t>EXHORTING- </a:t>
            </a:r>
            <a:r>
              <a:t>parakaléō (from 3844 /pará, "from close-beside" and 2564 /kaléō, "to call") – properly, "make a call" from being "close-up and personal." 3870 /parakaléō ("personally make a call") refers to believers offering up evidence that stands up in God's court.</a:t>
            </a:r>
          </a:p>
          <a:p>
            <a:pPr>
              <a:defRPr>
                <a:solidFill>
                  <a:srgbClr val="FFFFFF"/>
                </a:solidFill>
              </a:defRPr>
            </a:pPr>
            <a:r>
              <a:rPr b="1">
                <a:latin typeface="Avenir Next Regular"/>
                <a:ea typeface="Avenir Next Regular"/>
                <a:cs typeface="Avenir Next Regular"/>
                <a:sym typeface="Avenir Next Regular"/>
              </a:rPr>
              <a:t>TESTIFYING- </a:t>
            </a:r>
            <a:r>
              <a:t>epimartyréō (from 1909 /epí, "on, fitting," intensifying 3140 /martyréō, "to witness") – properly, to witness about the work God has done (is doing) in a fitting, suitable way</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The Grace of New Birth"/>
          <p:cNvSpPr txBox="1">
            <a:spLocks noGrp="1"/>
          </p:cNvSpPr>
          <p:nvPr>
            <p:ph type="body" idx="21"/>
          </p:nvPr>
        </p:nvSpPr>
        <p:spPr>
          <a:xfrm>
            <a:off x="778933" y="215900"/>
            <a:ext cx="20955001" cy="1041401"/>
          </a:xfrm>
          <a:prstGeom prst="rect">
            <a:avLst/>
          </a:prstGeom>
        </p:spPr>
        <p:txBody>
          <a:bodyPr/>
          <a:lstStyle>
            <a:lvl1pPr>
              <a:defRPr sz="6400" spc="320">
                <a:solidFill>
                  <a:schemeClr val="accent2">
                    <a:hueOff val="58624"/>
                    <a:satOff val="8984"/>
                    <a:lumOff val="25490"/>
                  </a:schemeClr>
                </a:solidFill>
              </a:defRPr>
            </a:lvl1pPr>
          </a:lstStyle>
          <a:p>
            <a:r>
              <a:t>The Grace of New Birth</a:t>
            </a:r>
          </a:p>
        </p:txBody>
      </p:sp>
      <p:sp>
        <p:nvSpPr>
          <p:cNvPr id="182" name="1 Peter 1:1-3 CSB- Peter, an apostle of Jesus Christ: To those chosen, living as exiles dispersed abroad in Pontus, Galatia, Cappadocia, Asia, and Bithynia, chosen [2] according to the foreknowledge of God the Father, through the sanctifying work of the "/>
          <p:cNvSpPr txBox="1">
            <a:spLocks noGrp="1"/>
          </p:cNvSpPr>
          <p:nvPr>
            <p:ph type="body" idx="1"/>
          </p:nvPr>
        </p:nvSpPr>
        <p:spPr>
          <a:xfrm>
            <a:off x="245842" y="1680543"/>
            <a:ext cx="23892316" cy="11864150"/>
          </a:xfrm>
          <a:prstGeom prst="rect">
            <a:avLst/>
          </a:prstGeom>
        </p:spPr>
        <p:txBody>
          <a:bodyPr/>
          <a:lstStyle/>
          <a:p>
            <a:pPr>
              <a:defRPr sz="6000">
                <a:solidFill>
                  <a:srgbClr val="FFFFFF"/>
                </a:solidFill>
              </a:defRPr>
            </a:pPr>
            <a:r>
              <a:t>1 Peter 1:1-3 CSB- Peter, an apostle of Jesus Christ: To those chosen, living as exiles dispersed abroad in Pontus, Galatia, Cappadocia, Asia, and Bithynia, chosen [2] according to the foreknowledge of God the Father, through the sanctifying work of the Spirit, to be obedient and to be sprinkled with the blood of Jesus Christ. May grace and peace be multiplied to you. [3] Blessed be the God and Father of our Lord Jesus Christ. Because of his great mercy he has given us </a:t>
            </a:r>
            <a:r>
              <a:rPr b="1" u="sng">
                <a:latin typeface="Avenir Next Regular"/>
                <a:ea typeface="Avenir Next Regular"/>
                <a:cs typeface="Avenir Next Regular"/>
                <a:sym typeface="Avenir Next Regular"/>
              </a:rPr>
              <a:t>new birth</a:t>
            </a:r>
            <a:r>
              <a:t> into a living hope through the resurrection of Jesus Christ from the dead</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The Grace of New Birth"/>
          <p:cNvSpPr txBox="1">
            <a:spLocks noGrp="1"/>
          </p:cNvSpPr>
          <p:nvPr>
            <p:ph type="body" idx="21"/>
          </p:nvPr>
        </p:nvSpPr>
        <p:spPr>
          <a:xfrm>
            <a:off x="778933" y="215900"/>
            <a:ext cx="20955001" cy="1041401"/>
          </a:xfrm>
          <a:prstGeom prst="rect">
            <a:avLst/>
          </a:prstGeom>
        </p:spPr>
        <p:txBody>
          <a:bodyPr/>
          <a:lstStyle>
            <a:lvl1pPr>
              <a:defRPr sz="6400" spc="320">
                <a:solidFill>
                  <a:schemeClr val="accent2">
                    <a:hueOff val="58624"/>
                    <a:satOff val="8984"/>
                    <a:lumOff val="25490"/>
                  </a:schemeClr>
                </a:solidFill>
              </a:defRPr>
            </a:lvl1pPr>
          </a:lstStyle>
          <a:p>
            <a:r>
              <a:t>The Grace of New Birth</a:t>
            </a:r>
          </a:p>
        </p:txBody>
      </p:sp>
      <p:sp>
        <p:nvSpPr>
          <p:cNvPr id="185" name="In your own words, please answer the question, “What does it mean to be born again? (see John 3:1-10)"/>
          <p:cNvSpPr txBox="1">
            <a:spLocks noGrp="1"/>
          </p:cNvSpPr>
          <p:nvPr>
            <p:ph type="body" idx="1"/>
          </p:nvPr>
        </p:nvSpPr>
        <p:spPr>
          <a:xfrm>
            <a:off x="245842" y="1680543"/>
            <a:ext cx="23892316" cy="11864150"/>
          </a:xfrm>
          <a:prstGeom prst="rect">
            <a:avLst/>
          </a:prstGeom>
        </p:spPr>
        <p:txBody>
          <a:bodyPr/>
          <a:lstStyle>
            <a:lvl1pPr>
              <a:defRPr sz="6000">
                <a:solidFill>
                  <a:srgbClr val="FFFFFF"/>
                </a:solidFill>
              </a:defRPr>
            </a:lvl1pPr>
          </a:lstStyle>
          <a:p>
            <a:r>
              <a:t>In your own words, please answer the question, “What does it mean to be born again? (see John 3:1-10)</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The Grace of New Birth"/>
          <p:cNvSpPr txBox="1">
            <a:spLocks noGrp="1"/>
          </p:cNvSpPr>
          <p:nvPr>
            <p:ph type="body" idx="21"/>
          </p:nvPr>
        </p:nvSpPr>
        <p:spPr>
          <a:xfrm>
            <a:off x="778933" y="215900"/>
            <a:ext cx="20955001" cy="1041401"/>
          </a:xfrm>
          <a:prstGeom prst="rect">
            <a:avLst/>
          </a:prstGeom>
        </p:spPr>
        <p:txBody>
          <a:bodyPr/>
          <a:lstStyle>
            <a:lvl1pPr>
              <a:defRPr sz="6400" spc="320">
                <a:solidFill>
                  <a:schemeClr val="accent2">
                    <a:hueOff val="58624"/>
                    <a:satOff val="8984"/>
                    <a:lumOff val="25490"/>
                  </a:schemeClr>
                </a:solidFill>
              </a:defRPr>
            </a:lvl1pPr>
          </a:lstStyle>
          <a:p>
            <a:r>
              <a:t>The Grace of New Birth</a:t>
            </a:r>
          </a:p>
        </p:txBody>
      </p:sp>
      <p:sp>
        <p:nvSpPr>
          <p:cNvPr id="188" name="Read 1 Peter 1:3-16. If we have the grace of being born again what blessings come with that? List all the ones you see below.…"/>
          <p:cNvSpPr txBox="1">
            <a:spLocks noGrp="1"/>
          </p:cNvSpPr>
          <p:nvPr>
            <p:ph type="body" idx="1"/>
          </p:nvPr>
        </p:nvSpPr>
        <p:spPr>
          <a:xfrm>
            <a:off x="245842" y="1680543"/>
            <a:ext cx="23892316" cy="11864150"/>
          </a:xfrm>
          <a:prstGeom prst="rect">
            <a:avLst/>
          </a:prstGeom>
        </p:spPr>
        <p:txBody>
          <a:bodyPr/>
          <a:lstStyle/>
          <a:p>
            <a:pPr>
              <a:defRPr sz="6000">
                <a:solidFill>
                  <a:srgbClr val="FFFFFF"/>
                </a:solidFill>
              </a:defRPr>
            </a:pPr>
            <a:r>
              <a:t>Read 1 Peter 1:3-16. If we have the grace of being born again what blessings come with that? List all the ones you see below. </a:t>
            </a:r>
          </a:p>
          <a:p>
            <a:pPr>
              <a:defRPr sz="6000">
                <a:solidFill>
                  <a:srgbClr val="FFFFFF"/>
                </a:solidFill>
              </a:defRPr>
            </a:pPr>
            <a:r>
              <a:t>1 Peter 1:4-9 CSB- and into an inheritance that is imperishable, undefiled, and unfading, kept in heaven for you. [5] You are being guarded by God's power through faith for a salvation that is ready to be revealed in the last time. [6] You rejoice in this, even though now for a short time, if necessary, you suffer grief in various trials [7] so that the proven character of your faith-more valuable than gold which, though perishable, is refined by fire-may result in praise, glory, and honor at the revelation of Jesus Christ.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The Grace of New Birth"/>
          <p:cNvSpPr txBox="1">
            <a:spLocks noGrp="1"/>
          </p:cNvSpPr>
          <p:nvPr>
            <p:ph type="body" idx="21"/>
          </p:nvPr>
        </p:nvSpPr>
        <p:spPr>
          <a:xfrm>
            <a:off x="778933" y="215900"/>
            <a:ext cx="20955001" cy="1041401"/>
          </a:xfrm>
          <a:prstGeom prst="rect">
            <a:avLst/>
          </a:prstGeom>
        </p:spPr>
        <p:txBody>
          <a:bodyPr/>
          <a:lstStyle>
            <a:lvl1pPr>
              <a:defRPr sz="6400" spc="320">
                <a:solidFill>
                  <a:schemeClr val="accent2">
                    <a:hueOff val="58624"/>
                    <a:satOff val="8984"/>
                    <a:lumOff val="25490"/>
                  </a:schemeClr>
                </a:solidFill>
              </a:defRPr>
            </a:lvl1pPr>
          </a:lstStyle>
          <a:p>
            <a:r>
              <a:t>The Grace of New Birth</a:t>
            </a:r>
          </a:p>
        </p:txBody>
      </p:sp>
      <p:sp>
        <p:nvSpPr>
          <p:cNvPr id="191" name="1 Peter 1:4-9 CSB-[8] Though you have not seen him, you love him; though not seeing him now, you believe in him, and you rejoice with inexpressible and glorious joy, [9] because you are receiving the goal of your faith, the salvation of your souls."/>
          <p:cNvSpPr txBox="1">
            <a:spLocks noGrp="1"/>
          </p:cNvSpPr>
          <p:nvPr>
            <p:ph type="body" idx="1"/>
          </p:nvPr>
        </p:nvSpPr>
        <p:spPr>
          <a:xfrm>
            <a:off x="245842" y="1680543"/>
            <a:ext cx="23892316" cy="11864150"/>
          </a:xfrm>
          <a:prstGeom prst="rect">
            <a:avLst/>
          </a:prstGeom>
        </p:spPr>
        <p:txBody>
          <a:bodyPr/>
          <a:lstStyle>
            <a:lvl1pPr>
              <a:defRPr sz="6000">
                <a:solidFill>
                  <a:srgbClr val="FFFFFF"/>
                </a:solidFill>
              </a:defRPr>
            </a:lvl1pPr>
          </a:lstStyle>
          <a:p>
            <a:r>
              <a:t>1 Peter 1:4-9 CSB-[8] Though you have not seen him, you love him; though not seeing him now, you believe in him, and you rejoice with inexpressible and glorious joy, [9] because you are receiving the goal of your faith, the salvation of your souls.</a:t>
            </a:r>
          </a:p>
        </p:txBody>
      </p:sp>
    </p:spTree>
  </p:cSld>
  <p:clrMapOvr>
    <a:masterClrMapping/>
  </p:clrMapOvr>
  <p:transition spd="med"/>
</p:sld>
</file>

<file path=ppt/theme/theme1.xml><?xml version="1.0" encoding="utf-8"?>
<a:theme xmlns:a="http://schemas.openxmlformats.org/drawingml/2006/main" name="New_Template7">
  <a:themeElements>
    <a:clrScheme name="New_Template7">
      <a:dk1>
        <a:srgbClr val="222222"/>
      </a:dk1>
      <a:lt1>
        <a:srgbClr val="838787"/>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Bold"/>
        <a:ea typeface="DIN Condensed Bold"/>
        <a:cs typeface="DIN Condensed Bold"/>
      </a:majorFont>
      <a:minorFont>
        <a:latin typeface="DIN Condensed Bold"/>
        <a:ea typeface="DIN Condensed Bold"/>
        <a:cs typeface="DIN Condensed Bol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80000"/>
          </a:lnSpc>
          <a:spcBef>
            <a:spcPts val="0"/>
          </a:spcBef>
          <a:spcAft>
            <a:spcPts val="0"/>
          </a:spcAft>
          <a:buClrTx/>
          <a:buSzTx/>
          <a:buFontTx/>
          <a:buNone/>
          <a:tabLst/>
          <a:defRPr kumimoji="0" sz="4000" b="0" i="0" u="none" strike="noStrike" cap="all" spc="0" normalizeH="0" baseline="0">
            <a:ln>
              <a:noFill/>
            </a:ln>
            <a:solidFill>
              <a:srgbClr val="FFFFFF"/>
            </a:solidFill>
            <a:effectLst/>
            <a:uFillTx/>
            <a:latin typeface="+mn-lt"/>
            <a:ea typeface="+mn-ea"/>
            <a:cs typeface="+mn-cs"/>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7">
  <a:themeElements>
    <a:clrScheme name="New_Template7">
      <a:dk1>
        <a:srgbClr val="000000"/>
      </a:dk1>
      <a:lt1>
        <a:srgbClr val="FFFFFF"/>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Bold"/>
        <a:ea typeface="DIN Condensed Bold"/>
        <a:cs typeface="DIN Condensed Bold"/>
      </a:majorFont>
      <a:minorFont>
        <a:latin typeface="DIN Condensed Bold"/>
        <a:ea typeface="DIN Condensed Bold"/>
        <a:cs typeface="DIN Condensed Bol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80000"/>
          </a:lnSpc>
          <a:spcBef>
            <a:spcPts val="0"/>
          </a:spcBef>
          <a:spcAft>
            <a:spcPts val="0"/>
          </a:spcAft>
          <a:buClrTx/>
          <a:buSzTx/>
          <a:buFontTx/>
          <a:buNone/>
          <a:tabLst/>
          <a:defRPr kumimoji="0" sz="4000" b="0" i="0" u="none" strike="noStrike" cap="all" spc="0" normalizeH="0" baseline="0">
            <a:ln>
              <a:noFill/>
            </a:ln>
            <a:solidFill>
              <a:srgbClr val="FFFFFF"/>
            </a:solidFill>
            <a:effectLst/>
            <a:uFillTx/>
            <a:latin typeface="+mn-lt"/>
            <a:ea typeface="+mn-ea"/>
            <a:cs typeface="+mn-cs"/>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New_Template7</vt:lpstr>
      <vt:lpstr>What is Grace?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Grace?</dc:title>
  <cp:lastModifiedBy>Steve Patton</cp:lastModifiedBy>
  <cp:revision>1</cp:revision>
  <dcterms:modified xsi:type="dcterms:W3CDTF">2023-06-11T02:47:27Z</dcterms:modified>
</cp:coreProperties>
</file>