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222222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222222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222222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222222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222222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222222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222222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222222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222222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CCE0F1"/>
          </a:solidFill>
        </a:fill>
      </a:tcStyle>
    </a:wholeTbl>
    <a:band2H>
      <a:tcTxStyle b="def" i="def"/>
      <a:tcStyle>
        <a:tcBdr/>
        <a:fill>
          <a:solidFill>
            <a:srgbClr val="E7F0F8"/>
          </a:solidFill>
        </a:fill>
      </a:tcStyle>
    </a:band2H>
    <a:firstCol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D9E8D1"/>
          </a:solidFill>
        </a:fill>
      </a:tcStyle>
    </a:wholeTbl>
    <a:band2H>
      <a:tcTxStyle b="def" i="def"/>
      <a:tcStyle>
        <a:tcBdr/>
        <a:fill>
          <a:solidFill>
            <a:srgbClr val="EDF4E9"/>
          </a:solidFill>
        </a:fill>
      </a:tcStyle>
    </a:band2H>
    <a:firstCol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EACBD1"/>
          </a:solidFill>
        </a:fill>
      </a:tcStyle>
    </a:wholeTbl>
    <a:band2H>
      <a:tcTxStyle b="def" i="def"/>
      <a:tcStyle>
        <a:tcBdr/>
        <a:fill>
          <a:solidFill>
            <a:srgbClr val="F5E7E9"/>
          </a:solidFill>
        </a:fill>
      </a:tcStyle>
    </a:band2H>
    <a:firstCol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 b="def" i="def"/>
      <a:tcStyle>
        <a:tcBdr/>
        <a:fill>
          <a:solidFill>
            <a:srgbClr val="222222"/>
          </a:solidFill>
        </a:fill>
      </a:tcStyle>
    </a:band2H>
    <a:firstCol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22222"/>
          </a:solidFill>
        </a:fill>
      </a:tcStyle>
    </a:lastRow>
    <a:fir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Col>
    <a:la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lastRow>
    <a:fir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>
              <a:alpha val="20000"/>
            </a:srgbClr>
          </a:solidFill>
        </a:fill>
      </a:tcStyle>
    </a:firstCol>
    <a:la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508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Shape 16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Line"/>
          <p:cNvSpPr/>
          <p:nvPr/>
        </p:nvSpPr>
        <p:spPr>
          <a:xfrm flipV="1">
            <a:off x="761998" y="1396630"/>
            <a:ext cx="22860001" cy="371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4" name="Body Level One…"/>
          <p:cNvSpPr txBox="1"/>
          <p:nvPr>
            <p:ph type="body" sz="quarter" idx="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/>
          <a:lstStyle>
            <a:lvl1pPr defTabSz="647700">
              <a:spcBef>
                <a:spcPts val="0"/>
              </a:spcBef>
              <a:defRPr spc="180" sz="3600">
                <a:solidFill>
                  <a:srgbClr val="838787"/>
                </a:solidFill>
              </a:defRPr>
            </a:lvl1pPr>
            <a:lvl2pPr marL="1111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2pPr>
            <a:lvl3pPr marL="1746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3pPr>
            <a:lvl4pPr marL="2381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4pPr>
            <a:lvl5pPr marL="3016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Body Level One…"/>
          <p:cNvSpPr txBox="1"/>
          <p:nvPr>
            <p:ph type="body" idx="21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06" name="Slide Number"/>
          <p:cNvSpPr txBox="1"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Black and white photo of a solar panel"/>
          <p:cNvSpPr/>
          <p:nvPr>
            <p:ph type="pic" sz="half" idx="21"/>
          </p:nvPr>
        </p:nvSpPr>
        <p:spPr>
          <a:xfrm>
            <a:off x="12192000" y="-177800"/>
            <a:ext cx="12192000" cy="7162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4" name="Black and white photo of water flowing over the spillway gates of a dam"/>
          <p:cNvSpPr/>
          <p:nvPr>
            <p:ph type="pic" sz="half" idx="22"/>
          </p:nvPr>
        </p:nvSpPr>
        <p:spPr>
          <a:xfrm>
            <a:off x="12192000" y="6451600"/>
            <a:ext cx="12192000" cy="82973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Black and white photo of windmills under a cloudy sky"/>
          <p:cNvSpPr/>
          <p:nvPr>
            <p:ph type="pic" idx="23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Line"/>
          <p:cNvSpPr/>
          <p:nvPr/>
        </p:nvSpPr>
        <p:spPr>
          <a:xfrm flipV="1">
            <a:off x="761998" y="1396630"/>
            <a:ext cx="22860001" cy="371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4" name="Callout"/>
          <p:cNvSpPr/>
          <p:nvPr/>
        </p:nvSpPr>
        <p:spPr>
          <a:xfrm>
            <a:off x="876300" y="3314700"/>
            <a:ext cx="22631400" cy="7317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9" y="0"/>
                </a:moveTo>
                <a:cubicBezTo>
                  <a:pt x="54" y="0"/>
                  <a:pt x="0" y="165"/>
                  <a:pt x="0" y="369"/>
                </a:cubicBezTo>
                <a:lnTo>
                  <a:pt x="0" y="19013"/>
                </a:lnTo>
                <a:cubicBezTo>
                  <a:pt x="0" y="19217"/>
                  <a:pt x="54" y="19382"/>
                  <a:pt x="119" y="19382"/>
                </a:cubicBezTo>
                <a:lnTo>
                  <a:pt x="18186" y="19382"/>
                </a:lnTo>
                <a:lnTo>
                  <a:pt x="18717" y="21600"/>
                </a:lnTo>
                <a:lnTo>
                  <a:pt x="19247" y="19382"/>
                </a:lnTo>
                <a:lnTo>
                  <a:pt x="21481" y="19382"/>
                </a:lnTo>
                <a:cubicBezTo>
                  <a:pt x="21546" y="19382"/>
                  <a:pt x="21600" y="19217"/>
                  <a:pt x="21600" y="19013"/>
                </a:cubicBezTo>
                <a:lnTo>
                  <a:pt x="21600" y="369"/>
                </a:lnTo>
                <a:cubicBezTo>
                  <a:pt x="21600" y="165"/>
                  <a:pt x="21546" y="0"/>
                  <a:pt x="21481" y="0"/>
                </a:cubicBezTo>
                <a:lnTo>
                  <a:pt x="11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40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</a:p>
        </p:txBody>
      </p:sp>
      <p:sp>
        <p:nvSpPr>
          <p:cNvPr id="125" name="Body Level One…"/>
          <p:cNvSpPr txBox="1"/>
          <p:nvPr>
            <p:ph type="body" sz="quarter" idx="1"/>
          </p:nvPr>
        </p:nvSpPr>
        <p:spPr>
          <a:xfrm>
            <a:off x="1676400" y="4089400"/>
            <a:ext cx="21056600" cy="1805940"/>
          </a:xfrm>
          <a:prstGeom prst="rect">
            <a:avLst/>
          </a:prstGeom>
        </p:spPr>
        <p:txBody>
          <a:bodyPr anchor="t"/>
          <a:lstStyle>
            <a:lvl1pPr>
              <a:spcBef>
                <a:spcPts val="0"/>
              </a:spcBef>
              <a:defRPr sz="13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1pPr>
            <a:lvl2pPr marL="2407708" indent="-1772708">
              <a:spcBef>
                <a:spcPts val="0"/>
              </a:spcBef>
              <a:buSzPct val="104999"/>
              <a:buChar char="‣"/>
              <a:defRPr sz="13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2pPr>
            <a:lvl3pPr marL="3042708" indent="-1772708">
              <a:spcBef>
                <a:spcPts val="0"/>
              </a:spcBef>
              <a:buSzPct val="104999"/>
              <a:buChar char="‣"/>
              <a:defRPr sz="13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3pPr>
            <a:lvl4pPr marL="3677708" indent="-1772708">
              <a:spcBef>
                <a:spcPts val="0"/>
              </a:spcBef>
              <a:buSzPct val="104999"/>
              <a:buChar char="‣"/>
              <a:defRPr sz="13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4pPr>
            <a:lvl5pPr marL="4312708" indent="-1772708">
              <a:spcBef>
                <a:spcPts val="0"/>
              </a:spcBef>
              <a:buSzPct val="104999"/>
              <a:buChar char="‣"/>
              <a:defRPr sz="13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Johnny Appleseed"/>
          <p:cNvSpPr txBox="1"/>
          <p:nvPr>
            <p:ph type="body" sz="quarter" idx="21"/>
          </p:nvPr>
        </p:nvSpPr>
        <p:spPr>
          <a:xfrm>
            <a:off x="762000" y="10953750"/>
            <a:ext cx="22860000" cy="1206500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27" name="Text"/>
          <p:cNvSpPr txBox="1"/>
          <p:nvPr>
            <p:ph type="body" sz="quarter" idx="22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Body Level One…"/>
          <p:cNvSpPr txBox="1"/>
          <p:nvPr>
            <p:ph type="body" sz="quarter" idx="1"/>
          </p:nvPr>
        </p:nvSpPr>
        <p:spPr>
          <a:xfrm>
            <a:off x="11049000" y="3721100"/>
            <a:ext cx="12573000" cy="1805940"/>
          </a:xfrm>
          <a:prstGeom prst="rect">
            <a:avLst/>
          </a:prstGeom>
        </p:spPr>
        <p:txBody>
          <a:bodyPr anchor="t"/>
          <a:lstStyle>
            <a:lvl1pPr>
              <a:spcBef>
                <a:spcPts val="0"/>
              </a:spcBef>
              <a:defRPr sz="13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1pPr>
            <a:lvl2pPr marL="2407708" indent="-1772708">
              <a:spcBef>
                <a:spcPts val="0"/>
              </a:spcBef>
              <a:buSzPct val="104999"/>
              <a:buChar char="‣"/>
              <a:defRPr sz="13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2pPr>
            <a:lvl3pPr marL="3042708" indent="-1772708">
              <a:spcBef>
                <a:spcPts val="0"/>
              </a:spcBef>
              <a:buSzPct val="104999"/>
              <a:buChar char="‣"/>
              <a:defRPr sz="13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3pPr>
            <a:lvl4pPr marL="3677708" indent="-1772708">
              <a:spcBef>
                <a:spcPts val="0"/>
              </a:spcBef>
              <a:buSzPct val="104999"/>
              <a:buChar char="‣"/>
              <a:defRPr sz="13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4pPr>
            <a:lvl5pPr marL="4312708" indent="-1772708">
              <a:spcBef>
                <a:spcPts val="0"/>
              </a:spcBef>
              <a:buSzPct val="104999"/>
              <a:buChar char="‣"/>
              <a:defRPr sz="13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Black and white photo of windmills under a cloudy sky"/>
          <p:cNvSpPr/>
          <p:nvPr>
            <p:ph type="pic" idx="21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7" name="Johnny Appleseed"/>
          <p:cNvSpPr txBox="1"/>
          <p:nvPr>
            <p:ph type="body" sz="quarter" idx="22"/>
          </p:nvPr>
        </p:nvSpPr>
        <p:spPr>
          <a:xfrm>
            <a:off x="11049000" y="10953750"/>
            <a:ext cx="12573000" cy="1206500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Black and white aerial photo of a person standing on top of a dam"/>
          <p:cNvSpPr/>
          <p:nvPr>
            <p:ph type="pic" idx="21"/>
          </p:nvPr>
        </p:nvSpPr>
        <p:spPr>
          <a:xfrm>
            <a:off x="-38100" y="-1219200"/>
            <a:ext cx="24460200" cy="161459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46" name="Slide Number"/>
          <p:cNvSpPr txBox="1"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 A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lide Number"/>
          <p:cNvSpPr txBox="1"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lack and white aerial photo of a person standing on top of a dam"/>
          <p:cNvSpPr/>
          <p:nvPr>
            <p:ph type="pic" idx="21"/>
          </p:nvPr>
        </p:nvSpPr>
        <p:spPr>
          <a:xfrm>
            <a:off x="-38100" y="-1219200"/>
            <a:ext cx="24460200" cy="161459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Subtitle A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xfrm>
            <a:off x="23013224" y="584200"/>
            <a:ext cx="553195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xfrm>
            <a:off x="762000" y="5676900"/>
            <a:ext cx="22860000" cy="635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Line"/>
          <p:cNvSpPr/>
          <p:nvPr/>
        </p:nvSpPr>
        <p:spPr>
          <a:xfrm flipV="1">
            <a:off x="11049000" y="8635797"/>
            <a:ext cx="12572997" cy="205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9" name="Black and white photo of windmills under a cloudy sky"/>
          <p:cNvSpPr/>
          <p:nvPr>
            <p:ph type="pic" idx="21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11049000" y="9042400"/>
            <a:ext cx="125730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11049000" y="5994400"/>
            <a:ext cx="12573000" cy="2540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Top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ine"/>
          <p:cNvSpPr/>
          <p:nvPr/>
        </p:nvSpPr>
        <p:spPr>
          <a:xfrm flipV="1">
            <a:off x="761998" y="1396630"/>
            <a:ext cx="22860001" cy="371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0" name="Body Level One…"/>
          <p:cNvSpPr txBox="1"/>
          <p:nvPr>
            <p:ph type="body" sz="quarter" idx="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/>
          <a:lstStyle>
            <a:lvl1pPr defTabSz="647700">
              <a:spcBef>
                <a:spcPts val="0"/>
              </a:spcBef>
              <a:defRPr spc="180" sz="3600">
                <a:solidFill>
                  <a:srgbClr val="838787"/>
                </a:solidFill>
              </a:defRPr>
            </a:lvl1pPr>
            <a:lvl2pPr marL="1111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2pPr>
            <a:lvl3pPr marL="1746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3pPr>
            <a:lvl4pPr marL="2381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4pPr>
            <a:lvl5pPr marL="3016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762000" y="2159000"/>
            <a:ext cx="22860000" cy="1016000"/>
          </a:xfrm>
          <a:prstGeom prst="rect">
            <a:avLst/>
          </a:prstGeom>
        </p:spPr>
        <p:txBody>
          <a:bodyPr/>
          <a:lstStyle>
            <a:lvl1pPr>
              <a:spcBef>
                <a:spcPts val="3900"/>
              </a:spcBef>
              <a:defRPr sz="8700"/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ne"/>
          <p:cNvSpPr/>
          <p:nvPr/>
        </p:nvSpPr>
        <p:spPr>
          <a:xfrm flipV="1">
            <a:off x="761998" y="1396630"/>
            <a:ext cx="22860001" cy="371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0" name="Body Level One…"/>
          <p:cNvSpPr txBox="1"/>
          <p:nvPr>
            <p:ph type="body" sz="quarter" idx="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/>
          <a:lstStyle>
            <a:lvl1pPr defTabSz="647700">
              <a:spcBef>
                <a:spcPts val="0"/>
              </a:spcBef>
              <a:defRPr spc="180" sz="3600">
                <a:solidFill>
                  <a:srgbClr val="838787"/>
                </a:solidFill>
              </a:defRPr>
            </a:lvl1pPr>
            <a:lvl2pPr marL="1111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2pPr>
            <a:lvl3pPr marL="1746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3pPr>
            <a:lvl4pPr marL="2381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4pPr>
            <a:lvl5pPr marL="3016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itle Text"/>
          <p:cNvSpPr txBox="1"/>
          <p:nvPr>
            <p:ph type="title"/>
          </p:nvPr>
        </p:nvSpPr>
        <p:spPr>
          <a:xfrm>
            <a:off x="762000" y="2159000"/>
            <a:ext cx="22860000" cy="1016000"/>
          </a:xfrm>
          <a:prstGeom prst="rect">
            <a:avLst/>
          </a:prstGeom>
        </p:spPr>
        <p:txBody>
          <a:bodyPr/>
          <a:lstStyle>
            <a:lvl1pPr>
              <a:spcBef>
                <a:spcPts val="3900"/>
              </a:spcBef>
              <a:defRPr sz="8700"/>
            </a:lvl1pPr>
          </a:lstStyle>
          <a:p>
            <a:pPr/>
            <a:r>
              <a:t>Title Text</a:t>
            </a:r>
          </a:p>
        </p:txBody>
      </p:sp>
      <p:sp>
        <p:nvSpPr>
          <p:cNvPr id="72" name="Body Level One…"/>
          <p:cNvSpPr txBox="1"/>
          <p:nvPr>
            <p:ph type="body" idx="21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 A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Line"/>
          <p:cNvSpPr/>
          <p:nvPr/>
        </p:nvSpPr>
        <p:spPr>
          <a:xfrm flipV="1">
            <a:off x="761998" y="1396630"/>
            <a:ext cx="22860001" cy="371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1" name="Body Level One…"/>
          <p:cNvSpPr txBox="1"/>
          <p:nvPr>
            <p:ph type="body" sz="quarter" idx="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/>
          <a:lstStyle>
            <a:lvl1pPr defTabSz="647700">
              <a:spcBef>
                <a:spcPts val="0"/>
              </a:spcBef>
              <a:defRPr spc="180" sz="3600">
                <a:solidFill>
                  <a:srgbClr val="838787"/>
                </a:solidFill>
              </a:defRPr>
            </a:lvl1pPr>
            <a:lvl2pPr marL="1111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2pPr>
            <a:lvl3pPr marL="1746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3pPr>
            <a:lvl4pPr marL="2381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4pPr>
            <a:lvl5pPr marL="3016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762000" y="2159000"/>
            <a:ext cx="22860000" cy="1016000"/>
          </a:xfrm>
          <a:prstGeom prst="rect">
            <a:avLst/>
          </a:prstGeom>
        </p:spPr>
        <p:txBody>
          <a:bodyPr/>
          <a:lstStyle>
            <a:lvl1pPr>
              <a:spcBef>
                <a:spcPts val="3900"/>
              </a:spcBef>
              <a:defRPr sz="87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idx="21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Line"/>
          <p:cNvSpPr/>
          <p:nvPr/>
        </p:nvSpPr>
        <p:spPr>
          <a:xfrm flipV="1">
            <a:off x="761998" y="1396630"/>
            <a:ext cx="22860001" cy="371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2" name="Body Level One…"/>
          <p:cNvSpPr txBox="1"/>
          <p:nvPr>
            <p:ph type="body" sz="quarter" idx="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/>
          <a:lstStyle>
            <a:lvl1pPr defTabSz="647700">
              <a:spcBef>
                <a:spcPts val="0"/>
              </a:spcBef>
              <a:defRPr spc="180" sz="3600">
                <a:solidFill>
                  <a:srgbClr val="838787"/>
                </a:solidFill>
              </a:defRPr>
            </a:lvl1pPr>
            <a:lvl2pPr marL="1111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2pPr>
            <a:lvl3pPr marL="1746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3pPr>
            <a:lvl4pPr marL="2381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4pPr>
            <a:lvl5pPr marL="3016250" indent="-476250" defTabSz="647700">
              <a:spcBef>
                <a:spcPts val="0"/>
              </a:spcBef>
              <a:buSzPct val="104999"/>
              <a:buChar char="‣"/>
              <a:defRPr spc="180" sz="3600">
                <a:solidFill>
                  <a:srgbClr val="838787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Black and white photo of windmills under a cloudy sky"/>
          <p:cNvSpPr/>
          <p:nvPr>
            <p:ph type="pic" idx="21"/>
          </p:nvPr>
        </p:nvSpPr>
        <p:spPr>
          <a:xfrm>
            <a:off x="13258800" y="0"/>
            <a:ext cx="12428272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4" name="Title Text"/>
          <p:cNvSpPr txBox="1"/>
          <p:nvPr>
            <p:ph type="title"/>
          </p:nvPr>
        </p:nvSpPr>
        <p:spPr>
          <a:xfrm>
            <a:off x="762000" y="2159000"/>
            <a:ext cx="11811000" cy="1016000"/>
          </a:xfrm>
          <a:prstGeom prst="rect">
            <a:avLst/>
          </a:prstGeom>
        </p:spPr>
        <p:txBody>
          <a:bodyPr/>
          <a:lstStyle>
            <a:lvl1pPr>
              <a:spcBef>
                <a:spcPts val="3900"/>
              </a:spcBef>
              <a:defRPr sz="8700"/>
            </a:lvl1pPr>
          </a:lstStyle>
          <a:p>
            <a:pPr/>
            <a:r>
              <a:t>Title Text</a:t>
            </a:r>
          </a:p>
        </p:txBody>
      </p:sp>
      <p:sp>
        <p:nvSpPr>
          <p:cNvPr id="95" name="Body Level One…"/>
          <p:cNvSpPr txBox="1"/>
          <p:nvPr>
            <p:ph type="body" sz="half" idx="22"/>
          </p:nvPr>
        </p:nvSpPr>
        <p:spPr>
          <a:xfrm>
            <a:off x="762000" y="3860800"/>
            <a:ext cx="11811000" cy="8585200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761998" y="8635631"/>
            <a:ext cx="22860001" cy="371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23063203" y="609600"/>
            <a:ext cx="553195" cy="635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360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0300" u="none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1pPr>
      <a:lvl2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0300" u="none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2pPr>
      <a:lvl3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0300" u="none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3pPr>
      <a:lvl4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0300" u="none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4pPr>
      <a:lvl5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0300" u="none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5pPr>
      <a:lvl6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0300" u="none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6pPr>
      <a:lvl7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0300" u="none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7pPr>
      <a:lvl8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0300" u="none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8pPr>
      <a:lvl9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0300" u="none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9pPr>
    </p:titleStyle>
    <p:bodyStyle>
      <a:lvl1pPr marL="0" marR="0" indent="0" algn="l" defTabSz="825500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700" u="none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1pPr>
      <a:lvl2pPr marL="0" marR="0" indent="0" algn="l" defTabSz="825500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700" u="none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2pPr>
      <a:lvl3pPr marL="0" marR="0" indent="0" algn="l" defTabSz="825500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700" u="none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3pPr>
      <a:lvl4pPr marL="0" marR="0" indent="0" algn="l" defTabSz="825500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700" u="none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4pPr>
      <a:lvl5pPr marL="0" marR="0" indent="0" algn="l" defTabSz="825500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700" u="none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5pPr>
      <a:lvl6pPr marL="4193645" marR="0" indent="-1018644" algn="l" defTabSz="825500" rtl="0" latinLnBrk="0">
        <a:lnSpc>
          <a:spcPct val="80000"/>
        </a:lnSpc>
        <a:spcBef>
          <a:spcPts val="3200"/>
        </a:spcBef>
        <a:spcAft>
          <a:spcPts val="0"/>
        </a:spcAft>
        <a:buClrTx/>
        <a:buSzPct val="104999"/>
        <a:buFontTx/>
        <a:buChar char="‣"/>
        <a:tabLst/>
        <a:defRPr b="0" baseline="0" cap="all" i="0" spc="0" strike="noStrike" sz="7700" u="none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6pPr>
      <a:lvl7pPr marL="4828645" marR="0" indent="-1018645" algn="l" defTabSz="825500" rtl="0" latinLnBrk="0">
        <a:lnSpc>
          <a:spcPct val="80000"/>
        </a:lnSpc>
        <a:spcBef>
          <a:spcPts val="3200"/>
        </a:spcBef>
        <a:spcAft>
          <a:spcPts val="0"/>
        </a:spcAft>
        <a:buClrTx/>
        <a:buSzPct val="104999"/>
        <a:buFontTx/>
        <a:buChar char="‣"/>
        <a:tabLst/>
        <a:defRPr b="0" baseline="0" cap="all" i="0" spc="0" strike="noStrike" sz="7700" u="none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7pPr>
      <a:lvl8pPr marL="5463645" marR="0" indent="-1018645" algn="l" defTabSz="825500" rtl="0" latinLnBrk="0">
        <a:lnSpc>
          <a:spcPct val="80000"/>
        </a:lnSpc>
        <a:spcBef>
          <a:spcPts val="3200"/>
        </a:spcBef>
        <a:spcAft>
          <a:spcPts val="0"/>
        </a:spcAft>
        <a:buClrTx/>
        <a:buSzPct val="104999"/>
        <a:buFontTx/>
        <a:buChar char="‣"/>
        <a:tabLst/>
        <a:defRPr b="0" baseline="0" cap="all" i="0" spc="0" strike="noStrike" sz="7700" u="none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8pPr>
      <a:lvl9pPr marL="6098645" marR="0" indent="-1018645" algn="l" defTabSz="825500" rtl="0" latinLnBrk="0">
        <a:lnSpc>
          <a:spcPct val="80000"/>
        </a:lnSpc>
        <a:spcBef>
          <a:spcPts val="3200"/>
        </a:spcBef>
        <a:spcAft>
          <a:spcPts val="0"/>
        </a:spcAft>
        <a:buClrTx/>
        <a:buSzPct val="104999"/>
        <a:buFontTx/>
        <a:buChar char="‣"/>
        <a:tabLst/>
        <a:defRPr b="0" baseline="0" cap="all" i="0" spc="0" strike="noStrike" sz="7700" u="none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9pPr>
    </p:bodyStyle>
    <p:otherStyle>
      <a:lvl1pPr marL="0" marR="0" indent="0" algn="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0" algn="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0" algn="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0" algn="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0" algn="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0" algn="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0" algn="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0" algn="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0" algn="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What is Grace?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396238">
              <a:defRPr sz="14500">
                <a:solidFill>
                  <a:srgbClr val="84D2D7"/>
                </a:solidFill>
              </a:defRPr>
            </a:lvl1pPr>
          </a:lstStyle>
          <a:p>
            <a:pPr/>
            <a:r>
              <a:t>The Grace of Holiness (1 Peter 2:4-2:12)</a:t>
            </a:r>
          </a:p>
        </p:txBody>
      </p:sp>
      <p:sp>
        <p:nvSpPr>
          <p:cNvPr id="170" name="Double-tap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What is Grace?"/>
          <p:cNvSpPr txBox="1"/>
          <p:nvPr>
            <p:ph type="body" sz="quarter" idx="1"/>
          </p:nvPr>
        </p:nvSpPr>
        <p:spPr>
          <a:xfrm>
            <a:off x="778933" y="215900"/>
            <a:ext cx="20955002" cy="1041401"/>
          </a:xfrm>
          <a:prstGeom prst="rect">
            <a:avLst/>
          </a:prstGeom>
        </p:spPr>
        <p:txBody>
          <a:bodyPr/>
          <a:lstStyle>
            <a:lvl1pPr>
              <a:defRPr spc="300" sz="6400">
                <a:solidFill>
                  <a:srgbClr val="84D2D7"/>
                </a:solidFill>
              </a:defRPr>
            </a:lvl1pPr>
          </a:lstStyle>
          <a:p>
            <a:pPr/>
            <a:r>
              <a:t>What is Grace?</a:t>
            </a:r>
          </a:p>
        </p:txBody>
      </p:sp>
      <p:sp>
        <p:nvSpPr>
          <p:cNvPr id="173" name="1 Peter 5:12 NASB95- Through Silvanus, our faithful brother (for so I regard him), I have written to you briefly, exhorting and testifying that this is the true grace of God. Stand firm in it!…"/>
          <p:cNvSpPr txBox="1"/>
          <p:nvPr>
            <p:ph type="body" idx="21"/>
          </p:nvPr>
        </p:nvSpPr>
        <p:spPr>
          <a:xfrm>
            <a:off x="245840" y="1680542"/>
            <a:ext cx="23892320" cy="1186415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635000" indent="-635000">
              <a:lnSpc>
                <a:spcPct val="100000"/>
              </a:lnSpc>
              <a:spcBef>
                <a:spcPts val="39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48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1 Peter 5:12 NASB95- Through Silvanus, our faithful brother (for so I regard him), I have written to you briefly,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exhorting</a:t>
            </a:r>
            <a:r>
              <a:t> and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testifying</a:t>
            </a:r>
            <a:r>
              <a:t> that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this is the true grace</a:t>
            </a:r>
            <a:r>
              <a:t> of God.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Stand firm in it</a:t>
            </a:r>
            <a:r>
              <a:t>!</a:t>
            </a:r>
          </a:p>
          <a:p>
            <a:pPr marL="1206500" indent="-635000">
              <a:lnSpc>
                <a:spcPct val="100000"/>
              </a:lnSpc>
              <a:spcBef>
                <a:spcPts val="39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b="1" cap="none" sz="48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EXHORTING- 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parakaléō (from 3844 /pará, "from close-beside" and 2564 /kaléō, "to call") – properly, "make a call" from being "close-up and personal." 3870 /parakaléō ("personally make a call") refers to believers offering up evidence that stands up in God's court.</a:t>
            </a:r>
          </a:p>
          <a:p>
            <a:pPr marL="1206500" indent="-635000">
              <a:lnSpc>
                <a:spcPct val="100000"/>
              </a:lnSpc>
              <a:spcBef>
                <a:spcPts val="39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b="1" cap="none" sz="48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TESTIFYING- 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epimartyréō (from 1909 /epí, "on, fitting," intensifying 3140 /martyréō, "to witness") – properly, to witness about the work God has done (is doing) in a fitting, suitable way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he Grace of New Birth"/>
          <p:cNvSpPr txBox="1"/>
          <p:nvPr>
            <p:ph type="body" sz="quarter" idx="1"/>
          </p:nvPr>
        </p:nvSpPr>
        <p:spPr>
          <a:xfrm>
            <a:off x="778933" y="215900"/>
            <a:ext cx="20955002" cy="1041401"/>
          </a:xfrm>
          <a:prstGeom prst="rect">
            <a:avLst/>
          </a:prstGeom>
        </p:spPr>
        <p:txBody>
          <a:bodyPr/>
          <a:lstStyle>
            <a:lvl1pPr>
              <a:defRPr spc="300" sz="6400">
                <a:solidFill>
                  <a:srgbClr val="84D2D7"/>
                </a:solidFill>
              </a:defRPr>
            </a:lvl1pPr>
          </a:lstStyle>
          <a:p>
            <a:pPr/>
            <a:r>
              <a:t>The Grace of New Birth</a:t>
            </a:r>
          </a:p>
        </p:txBody>
      </p:sp>
      <p:sp>
        <p:nvSpPr>
          <p:cNvPr id="176" name="1 Peter 1:1-3 CSB- Peter, an apostle of Jesus Christ: To those chosen, living as exiles dispersed abroad in Pontus, Galatia, Cappadocia, Asia, and Bithynia, chosen [2] according to the foreknowledge of God the Father, through the sanctifying work of the "/>
          <p:cNvSpPr txBox="1"/>
          <p:nvPr>
            <p:ph type="body" idx="21"/>
          </p:nvPr>
        </p:nvSpPr>
        <p:spPr>
          <a:xfrm>
            <a:off x="245840" y="1680542"/>
            <a:ext cx="23892320" cy="1186415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635000" indent="-635000">
              <a:lnSpc>
                <a:spcPct val="100000"/>
              </a:lnSpc>
              <a:spcBef>
                <a:spcPts val="39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6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1 Peter 2:4-5 CSB- As you come to him, a living stone—rejected by people but chosen and honored by God— [5] you yourselves, as living stones, a spiritual house, are being built to be a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holy priesthood</a:t>
            </a:r>
            <a:r>
              <a:t> to offer spiritual sacrifices acceptable to God through Jesus Christ.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he Grace of New Birth"/>
          <p:cNvSpPr txBox="1"/>
          <p:nvPr>
            <p:ph type="body" sz="quarter" idx="1"/>
          </p:nvPr>
        </p:nvSpPr>
        <p:spPr>
          <a:xfrm>
            <a:off x="778933" y="215900"/>
            <a:ext cx="20955002" cy="1041401"/>
          </a:xfrm>
          <a:prstGeom prst="rect">
            <a:avLst/>
          </a:prstGeom>
        </p:spPr>
        <p:txBody>
          <a:bodyPr/>
          <a:lstStyle>
            <a:lvl1pPr>
              <a:defRPr spc="300" sz="6400">
                <a:solidFill>
                  <a:srgbClr val="84D2D7"/>
                </a:solidFill>
              </a:defRPr>
            </a:lvl1pPr>
          </a:lstStyle>
          <a:p>
            <a:pPr/>
            <a:r>
              <a:t>The Grace of Holiness</a:t>
            </a:r>
          </a:p>
        </p:txBody>
      </p:sp>
      <p:sp>
        <p:nvSpPr>
          <p:cNvPr id="179" name="1 Peter 1:1-3 CSB- Peter, an apostle of Jesus Christ: To those chosen, living as exiles dispersed abroad in Pontus, Galatia, Cappadocia, Asia, and Bithynia, chosen [2] according to the foreknowledge of God the Father, through the sanctifying work of the "/>
          <p:cNvSpPr txBox="1"/>
          <p:nvPr>
            <p:ph type="body" idx="21"/>
          </p:nvPr>
        </p:nvSpPr>
        <p:spPr>
          <a:xfrm>
            <a:off x="245840" y="1680542"/>
            <a:ext cx="23892320" cy="1186415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635000" indent="-635000">
              <a:lnSpc>
                <a:spcPct val="100000"/>
              </a:lnSpc>
              <a:spcBef>
                <a:spcPts val="39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6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What are the different roles used to describe us in verse 5? </a:t>
            </a:r>
          </a:p>
          <a:p>
            <a:pPr lvl="1" marL="1206500" indent="-635000">
              <a:lnSpc>
                <a:spcPct val="100000"/>
              </a:lnSpc>
              <a:spcBef>
                <a:spcPts val="39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6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Living stones, a spiritual house, a holy priesthood. </a:t>
            </a:r>
          </a:p>
          <a:p>
            <a:pPr marL="635000" indent="-635000">
              <a:lnSpc>
                <a:spcPct val="100000"/>
              </a:lnSpc>
              <a:spcBef>
                <a:spcPts val="39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6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What is the grace in being given these roles? </a:t>
            </a:r>
          </a:p>
          <a:p>
            <a:pPr lvl="4" marL="1206500" indent="-635000">
              <a:lnSpc>
                <a:spcPct val="100000"/>
              </a:lnSpc>
              <a:spcBef>
                <a:spcPts val="39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6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We are joined together and we are growing; We are God’s dwelling place, a place where man can experience the presence of God; We get to offer spiritual sacrifices.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In your own words, please answer the question, “What does it mean to be born again? (see John 3:1-10)"/>
          <p:cNvSpPr txBox="1"/>
          <p:nvPr>
            <p:ph type="body" idx="21"/>
          </p:nvPr>
        </p:nvSpPr>
        <p:spPr>
          <a:xfrm>
            <a:off x="245840" y="1680542"/>
            <a:ext cx="23892320" cy="1186415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552450" indent="-552450" defTabSz="718184">
              <a:lnSpc>
                <a:spcPct val="100000"/>
              </a:lnSpc>
              <a:spcBef>
                <a:spcPts val="33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52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Verse 6 contains a quotation from Isaiah 28:14-17. After reading Isaiah what is the connection being made to Jesus in 1 Peter 2:7? </a:t>
            </a:r>
          </a:p>
          <a:p>
            <a:pPr lvl="1" marL="1104900" indent="-552450" defTabSz="718184">
              <a:lnSpc>
                <a:spcPct val="100000"/>
              </a:lnSpc>
              <a:spcBef>
                <a:spcPts val="33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52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Judah is given the opportunity to accept God’s stone of salvation and not be crushed by His judgement. </a:t>
            </a:r>
          </a:p>
          <a:p>
            <a:pPr lvl="1" marL="1104900" indent="-552450" defTabSz="718184">
              <a:lnSpc>
                <a:spcPct val="100000"/>
              </a:lnSpc>
              <a:spcBef>
                <a:spcPts val="33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52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Matthew 21:42-44 CSB- Jesus said to them, “Have you never read in the Scriptures: The stone that the builders rejected has become the cornerstone. This is what the Lord has done and it is wonderful in our eyes? [43] Therefore I tell you, the kingdom of God will be taken away from you and given to a people producing its fruit. [44] Whoever falls on this stone will be broken to pieces; but on whomever it falls, it will shatter him.”</a:t>
            </a:r>
          </a:p>
        </p:txBody>
      </p:sp>
      <p:sp>
        <p:nvSpPr>
          <p:cNvPr id="182" name="The Grace of New Birth"/>
          <p:cNvSpPr txBox="1"/>
          <p:nvPr>
            <p:ph type="body" sz="quarter" idx="1"/>
          </p:nvPr>
        </p:nvSpPr>
        <p:spPr>
          <a:xfrm>
            <a:off x="778933" y="215900"/>
            <a:ext cx="20955002" cy="1041401"/>
          </a:xfrm>
          <a:prstGeom prst="rect">
            <a:avLst/>
          </a:prstGeom>
        </p:spPr>
        <p:txBody>
          <a:bodyPr/>
          <a:lstStyle>
            <a:lvl1pPr>
              <a:defRPr spc="300" sz="6400">
                <a:solidFill>
                  <a:srgbClr val="84D2D7"/>
                </a:solidFill>
              </a:defRPr>
            </a:lvl1pPr>
          </a:lstStyle>
          <a:p>
            <a:pPr/>
            <a:r>
              <a:t>The Grace of Holiness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1 Peter 1:1-3 CSB- Peter, an apostle of Jesus Christ: To those chosen, living as exiles dispersed abroad in Pontus, Galatia, Cappadocia, Asia, and Bithynia, chosen [2] according to the foreknowledge of God the Father, through the sanctifying work of the "/>
          <p:cNvSpPr txBox="1"/>
          <p:nvPr>
            <p:ph type="body" idx="21"/>
          </p:nvPr>
        </p:nvSpPr>
        <p:spPr>
          <a:xfrm>
            <a:off x="245840" y="1680542"/>
            <a:ext cx="23892320" cy="1186415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635000" indent="-635000">
              <a:lnSpc>
                <a:spcPct val="100000"/>
              </a:lnSpc>
              <a:spcBef>
                <a:spcPts val="39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6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1 Peter 2:7-10 CSB- So honor will come to you who believe; but for the unbelieving, The stone that the builders rejected— this one has become the cornerstone, [8] and A stone to stumble over, and a rock to trip over. They stumble because they disobey the word; they were destined for this. [9] But you are a chosen race, a royal priesthood, a holy nation, a people for his possession, so that you may proclaim the praises of the one who called you out of darkness into his marvelous light. [10] Once you were not a people, but now you are God’s people; you had not received mercy, but now you have received mercy.</a:t>
            </a:r>
          </a:p>
        </p:txBody>
      </p:sp>
      <p:sp>
        <p:nvSpPr>
          <p:cNvPr id="185" name="The Grace of New Birth"/>
          <p:cNvSpPr txBox="1"/>
          <p:nvPr>
            <p:ph type="body" sz="quarter" idx="1"/>
          </p:nvPr>
        </p:nvSpPr>
        <p:spPr>
          <a:xfrm>
            <a:off x="778933" y="215900"/>
            <a:ext cx="20955002" cy="1041401"/>
          </a:xfrm>
          <a:prstGeom prst="rect">
            <a:avLst/>
          </a:prstGeom>
        </p:spPr>
        <p:txBody>
          <a:bodyPr/>
          <a:lstStyle>
            <a:lvl1pPr>
              <a:defRPr spc="300" sz="6400">
                <a:solidFill>
                  <a:srgbClr val="84D2D7"/>
                </a:solidFill>
              </a:defRPr>
            </a:lvl1pPr>
          </a:lstStyle>
          <a:p>
            <a:pPr/>
            <a:r>
              <a:t>The Grace of Holiness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ad 1 Peter 1:3-16. If we have the grace of being born again what blessings come with that? List all the ones you see below.…"/>
          <p:cNvSpPr txBox="1"/>
          <p:nvPr>
            <p:ph type="body" idx="21"/>
          </p:nvPr>
        </p:nvSpPr>
        <p:spPr>
          <a:xfrm>
            <a:off x="245840" y="1695437"/>
            <a:ext cx="23892320" cy="118641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508000" indent="-508000" defTabSz="660400">
              <a:lnSpc>
                <a:spcPct val="100000"/>
              </a:lnSpc>
              <a:spcBef>
                <a:spcPts val="31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48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1 Peter 2:8 is a quotation from Isaiah 8:14-15. 1 Peter 2:9 is a quotation from Exodus 19:3-6. 1 Peter 2:10 is a quotation from Hosea 1:10. After reading those verses, what application does Peter make to those who have received God’s grace.</a:t>
            </a:r>
          </a:p>
          <a:p>
            <a:pPr marL="508000" indent="-508000" defTabSz="660400">
              <a:lnSpc>
                <a:spcPct val="100000"/>
              </a:lnSpc>
              <a:spcBef>
                <a:spcPts val="31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48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The priesthood proclaims the excellencies of God, then the church will take up the identity of Israel and the New Israel will be God’s representation to the world </a:t>
            </a:r>
          </a:p>
        </p:txBody>
      </p:sp>
      <p:sp>
        <p:nvSpPr>
          <p:cNvPr id="188" name="The Grace of New Birth"/>
          <p:cNvSpPr txBox="1"/>
          <p:nvPr>
            <p:ph type="body" sz="quarter" idx="1"/>
          </p:nvPr>
        </p:nvSpPr>
        <p:spPr>
          <a:xfrm>
            <a:off x="778933" y="215900"/>
            <a:ext cx="20955002" cy="1041401"/>
          </a:xfrm>
          <a:prstGeom prst="rect">
            <a:avLst/>
          </a:prstGeom>
        </p:spPr>
        <p:txBody>
          <a:bodyPr/>
          <a:lstStyle>
            <a:lvl1pPr>
              <a:defRPr spc="300" sz="6400">
                <a:solidFill>
                  <a:srgbClr val="84D2D7"/>
                </a:solidFill>
              </a:defRPr>
            </a:lvl1pPr>
          </a:lstStyle>
          <a:p>
            <a:pPr/>
            <a:r>
              <a:t>The Grace of Holiness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1 Peter 1:4-9 CSB-[8] Though you have not seen him, you love him; though not seeing him now, you believe in him, and you rejoice with inexpressible and glorious joy, [9] because you are receiving the goal of your faith, the salvation of your souls."/>
          <p:cNvSpPr txBox="1"/>
          <p:nvPr>
            <p:ph type="body" idx="21"/>
          </p:nvPr>
        </p:nvSpPr>
        <p:spPr>
          <a:xfrm>
            <a:off x="245840" y="1680542"/>
            <a:ext cx="23892320" cy="1186415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635000" indent="-635000">
              <a:lnSpc>
                <a:spcPct val="100000"/>
              </a:lnSpc>
              <a:spcBef>
                <a:spcPts val="39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6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In your own words answer the question, “What is evangelism? </a:t>
            </a:r>
          </a:p>
        </p:txBody>
      </p:sp>
      <p:sp>
        <p:nvSpPr>
          <p:cNvPr id="191" name="The Grace of New Birth"/>
          <p:cNvSpPr txBox="1"/>
          <p:nvPr>
            <p:ph type="body" sz="quarter" idx="1"/>
          </p:nvPr>
        </p:nvSpPr>
        <p:spPr>
          <a:xfrm>
            <a:off x="778933" y="215900"/>
            <a:ext cx="20955002" cy="1041401"/>
          </a:xfrm>
          <a:prstGeom prst="rect">
            <a:avLst/>
          </a:prstGeom>
        </p:spPr>
        <p:txBody>
          <a:bodyPr/>
          <a:lstStyle>
            <a:lvl1pPr>
              <a:defRPr spc="300" sz="6400">
                <a:solidFill>
                  <a:srgbClr val="84D2D7"/>
                </a:solidFill>
              </a:defRPr>
            </a:lvl1pPr>
          </a:lstStyle>
          <a:p>
            <a:pPr/>
            <a:r>
              <a:t>The Grace of Holiness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1 Peter 1:4-9 CSB-[8] Though you have not seen him, you love him; though not seeing him now, you believe in him, and you rejoice with inexpressible and glorious joy, [9] because you are receiving the goal of your faith, the salvation of your souls."/>
          <p:cNvSpPr txBox="1"/>
          <p:nvPr>
            <p:ph type="body" idx="21"/>
          </p:nvPr>
        </p:nvSpPr>
        <p:spPr>
          <a:xfrm>
            <a:off x="245840" y="1680542"/>
            <a:ext cx="23892320" cy="1186415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571500" indent="-571500" defTabSz="742950">
              <a:lnSpc>
                <a:spcPct val="100000"/>
              </a:lnSpc>
              <a:spcBef>
                <a:spcPts val="3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54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1 Peter 2:11-12 CSB- Dear friends, I urge you as strangers and exiles to abstain from sinful desires that wage war against the soul. [12]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Conduct</a:t>
            </a:r>
            <a:r>
              <a:t> yourselves honorably among the Gentiles, so that when they slander you as evildoers, they will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observe your good works</a:t>
            </a:r>
            <a:r>
              <a:t> and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will glorify God</a:t>
            </a:r>
            <a:r>
              <a:t> on the day he visits.</a:t>
            </a:r>
          </a:p>
          <a:p>
            <a:pPr marL="571500" indent="-571500" defTabSz="742950">
              <a:lnSpc>
                <a:spcPct val="100000"/>
              </a:lnSpc>
              <a:spcBef>
                <a:spcPts val="3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54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Evangelism is living lives of proclamation and good behavior. </a:t>
            </a:r>
          </a:p>
          <a:p>
            <a:pPr marL="571500" indent="-571500" defTabSz="742950">
              <a:lnSpc>
                <a:spcPct val="100000"/>
              </a:lnSpc>
              <a:spcBef>
                <a:spcPts val="3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cap="none" sz="54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Matthew 5:14-16 CSB- [14] “You are the light of the world. A city situated on a hill cannot be hidden. [15] No one lights a lamp and puts it under a basket, but rather on a lampstand, and it gives light for all who are in the house. [16] In the same way, let your light shine before others, so that they may see your good works and give glory to your Father in heaven.</a:t>
            </a:r>
          </a:p>
        </p:txBody>
      </p:sp>
      <p:sp>
        <p:nvSpPr>
          <p:cNvPr id="194" name="The Grace of New Birth"/>
          <p:cNvSpPr txBox="1"/>
          <p:nvPr>
            <p:ph type="body" sz="quarter" idx="1"/>
          </p:nvPr>
        </p:nvSpPr>
        <p:spPr>
          <a:xfrm>
            <a:off x="778933" y="215900"/>
            <a:ext cx="20955002" cy="1041401"/>
          </a:xfrm>
          <a:prstGeom prst="rect">
            <a:avLst/>
          </a:prstGeom>
        </p:spPr>
        <p:txBody>
          <a:bodyPr/>
          <a:lstStyle>
            <a:lvl1pPr>
              <a:defRPr spc="300" sz="6400">
                <a:solidFill>
                  <a:srgbClr val="84D2D7"/>
                </a:solidFill>
              </a:defRPr>
            </a:lvl1pPr>
          </a:lstStyle>
          <a:p>
            <a:pPr/>
            <a:r>
              <a:t>The Grace of Holiness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222222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222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222222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222222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222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222222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222222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