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2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5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1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0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D602-51A5-3543-8F40-FDECF0CB1A49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2A6D-B64A-DB4C-8215-40B64AD50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10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617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olorfulness, screenshot, orange, rectangle&#10;&#10;Description automatically generated">
            <a:extLst>
              <a:ext uri="{FF2B5EF4-FFF2-40B4-BE49-F238E27FC236}">
                <a16:creationId xmlns:a16="http://schemas.microsoft.com/office/drawing/2014/main" id="{C08A912F-4173-F18E-274F-467696D96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EFC2C-920D-E748-438C-549E2994A75C}"/>
              </a:ext>
            </a:extLst>
          </p:cNvPr>
          <p:cNvSpPr txBox="1"/>
          <p:nvPr/>
        </p:nvSpPr>
        <p:spPr>
          <a:xfrm>
            <a:off x="3851910" y="2938730"/>
            <a:ext cx="4309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misplaced PRIDE</a:t>
            </a:r>
          </a:p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ORGULLO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fuera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 de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lugar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973C5-BA4C-35EB-3AD5-E5EE1DB82F51}"/>
              </a:ext>
            </a:extLst>
          </p:cNvPr>
          <p:cNvSpPr txBox="1"/>
          <p:nvPr/>
        </p:nvSpPr>
        <p:spPr>
          <a:xfrm>
            <a:off x="4683056" y="4280356"/>
            <a:ext cx="282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Romans 1.18-23</a:t>
            </a:r>
          </a:p>
        </p:txBody>
      </p:sp>
    </p:spTree>
    <p:extLst>
      <p:ext uri="{BB962C8B-B14F-4D97-AF65-F5344CB8AC3E}">
        <p14:creationId xmlns:p14="http://schemas.microsoft.com/office/powerpoint/2010/main" val="18546531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colorfulness, screenshot, orange, amber&#10;&#10;Description automatically generated">
            <a:extLst>
              <a:ext uri="{FF2B5EF4-FFF2-40B4-BE49-F238E27FC236}">
                <a16:creationId xmlns:a16="http://schemas.microsoft.com/office/drawing/2014/main" id="{1AFFBBA9-938B-C0EE-4999-42D1D4301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417EB9-57AC-A448-9012-09752D805DEF}"/>
              </a:ext>
            </a:extLst>
          </p:cNvPr>
          <p:cNvSpPr txBox="1"/>
          <p:nvPr/>
        </p:nvSpPr>
        <p:spPr>
          <a:xfrm>
            <a:off x="3954780" y="439273"/>
            <a:ext cx="430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misplaced </a:t>
            </a:r>
          </a:p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PRIDE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D241F-3092-04B4-0967-D3E56A0884B6}"/>
              </a:ext>
            </a:extLst>
          </p:cNvPr>
          <p:cNvSpPr txBox="1"/>
          <p:nvPr/>
        </p:nvSpPr>
        <p:spPr>
          <a:xfrm>
            <a:off x="240030" y="2240280"/>
            <a:ext cx="1173861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man has always been proud of his sins (Romans 1.18-23)</a:t>
            </a:r>
          </a:p>
          <a:p>
            <a:pPr algn="ctr"/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humanidad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siempre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ha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estado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orgulloso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de sus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pecados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(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Romanos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1.18-23)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gospel is the cure for misplaced pride (Romans 1.16-17)</a:t>
            </a:r>
          </a:p>
          <a:p>
            <a:pPr algn="ctr"/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el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evangelio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es la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cura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para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el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orgullo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fuera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de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lugar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(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Romanos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1.16-17)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only boast: we know the Lord (Romans 1.1-6)</a:t>
            </a:r>
          </a:p>
          <a:p>
            <a:pPr algn="ctr"/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nuestro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único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orgullo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: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conocemos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al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Señor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(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Romanos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1.1-6)</a:t>
            </a:r>
          </a:p>
        </p:txBody>
      </p:sp>
    </p:spTree>
    <p:extLst>
      <p:ext uri="{BB962C8B-B14F-4D97-AF65-F5344CB8AC3E}">
        <p14:creationId xmlns:p14="http://schemas.microsoft.com/office/powerpoint/2010/main" val="1390448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1869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</TotalTime>
  <Words>84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 Light</vt:lpstr>
      <vt:lpstr>Helvetica Neue Condensed</vt:lpstr>
      <vt:lpstr>Arial</vt:lpstr>
      <vt:lpstr>Helvetica Neue Light</vt:lpstr>
      <vt:lpstr>Calibri</vt:lpstr>
      <vt:lpstr>Helvetica Neue Condensed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</cp:revision>
  <dcterms:created xsi:type="dcterms:W3CDTF">2023-06-02T15:05:33Z</dcterms:created>
  <dcterms:modified xsi:type="dcterms:W3CDTF">2023-06-03T18:31:49Z</dcterms:modified>
</cp:coreProperties>
</file>