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76"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Trebuchet MS"/>
      </a:defRPr>
    </a:lvl1pPr>
    <a:lvl2pPr marL="0" marR="0" indent="457200" algn="l" defTabSz="2438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Trebuchet MS"/>
      </a:defRPr>
    </a:lvl2pPr>
    <a:lvl3pPr marL="0" marR="0" indent="914400" algn="l" defTabSz="2438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Trebuchet MS"/>
      </a:defRPr>
    </a:lvl3pPr>
    <a:lvl4pPr marL="0" marR="0" indent="1371600" algn="l" defTabSz="2438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Trebuchet MS"/>
      </a:defRPr>
    </a:lvl4pPr>
    <a:lvl5pPr marL="0" marR="0" indent="1828800" algn="l" defTabSz="2438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Trebuchet MS"/>
      </a:defRPr>
    </a:lvl5pPr>
    <a:lvl6pPr marL="0" marR="0" indent="2286000" algn="l" defTabSz="2438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Trebuchet MS"/>
      </a:defRPr>
    </a:lvl6pPr>
    <a:lvl7pPr marL="0" marR="0" indent="2743200" algn="l" defTabSz="2438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Trebuchet MS"/>
      </a:defRPr>
    </a:lvl7pPr>
    <a:lvl8pPr marL="0" marR="0" indent="3200400" algn="l" defTabSz="2438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Trebuchet MS"/>
      </a:defRPr>
    </a:lvl8pPr>
    <a:lvl9pPr marL="0" marR="0" indent="3657600" algn="l" defTabSz="2438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Trebuchet M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2F2F2"/>
          </a:solidFill>
        </a:fill>
      </a:tcStyle>
    </a:wholeTbl>
    <a:band2H>
      <a:tcTxStyle/>
      <a:tcStyle>
        <a:tcBdr/>
        <a:fill>
          <a:solidFill>
            <a:srgbClr val="F9F9F9"/>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2">
              <a:lumOff val="16690"/>
            </a:schemeClr>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2">
              <a:lumOff val="16690"/>
            </a:schemeClr>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2">
              <a:lumOff val="16690"/>
            </a:schemeClr>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CDCDC"/>
          </a:solidFill>
        </a:fill>
      </a:tcStyle>
    </a:wholeTbl>
    <a:band2H>
      <a:tcTxStyle/>
      <a:tcStyle>
        <a:tcBdr/>
        <a:fill>
          <a:solidFill>
            <a:schemeClr val="accent6">
              <a:lumOff val="63215"/>
            </a:schemeClr>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FCFCF"/>
          </a:solidFill>
        </a:fill>
      </a:tcStyle>
    </a:wholeTbl>
    <a:band2H>
      <a:tcTxStyle/>
      <a:tcStyle>
        <a:tcBdr/>
        <a:fill>
          <a:solidFill>
            <a:srgbClr val="E8E8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2">
              <a:lumOff val="16690"/>
            </a:schemeClr>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27000" cap="flat">
              <a:solidFill>
                <a:srgbClr val="000000"/>
              </a:solidFill>
              <a:prstDash val="solid"/>
              <a:round/>
            </a:ln>
          </a:top>
          <a:bottom>
            <a:ln w="635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63500" cap="flat">
              <a:solidFill>
                <a:srgbClr val="000000"/>
              </a:solidFill>
              <a:prstDash val="solid"/>
              <a:round/>
            </a:ln>
          </a:top>
          <a:bottom>
            <a:ln w="63500" cap="flat">
              <a:solidFill>
                <a:srgbClr val="000000"/>
              </a:solidFill>
              <a:prstDash val="solid"/>
              <a:round/>
            </a:ln>
          </a:bottom>
          <a:insideH>
            <a:ln w="25400" cap="flat">
              <a:noFill/>
              <a:miter lim="400000"/>
            </a:ln>
          </a:insideH>
          <a:insideV>
            <a:ln w="25400" cap="flat">
              <a:noFill/>
              <a:miter lim="400000"/>
            </a:ln>
          </a:insideV>
        </a:tcBdr>
        <a:fill>
          <a:solidFill>
            <a:schemeClr val="accent2">
              <a:lumOff val="16690"/>
            </a:schemeClr>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270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no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635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52" d="100"/>
          <a:sy n="52" d="100"/>
        </p:scale>
        <p:origin x="232"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 name="Shape 76"/>
          <p:cNvSpPr>
            <a:spLocks noGrp="1" noRot="1" noChangeAspect="1"/>
          </p:cNvSpPr>
          <p:nvPr>
            <p:ph type="sldImg"/>
          </p:nvPr>
        </p:nvSpPr>
        <p:spPr>
          <a:xfrm>
            <a:off x="1143000" y="685800"/>
            <a:ext cx="4572000" cy="3429000"/>
          </a:xfrm>
          <a:prstGeom prst="rect">
            <a:avLst/>
          </a:prstGeom>
        </p:spPr>
        <p:txBody>
          <a:bodyPr/>
          <a:lstStyle/>
          <a:p>
            <a:endParaRPr/>
          </a:p>
        </p:txBody>
      </p:sp>
      <p:sp>
        <p:nvSpPr>
          <p:cNvPr id="77" name="Shape 77"/>
          <p:cNvSpPr>
            <a:spLocks noGrp="1"/>
          </p:cNvSpPr>
          <p:nvPr>
            <p:ph type="body" sz="quarter" idx="1"/>
          </p:nvPr>
        </p:nvSpPr>
        <p:spPr>
          <a:xfrm>
            <a:off x="914400" y="4343400"/>
            <a:ext cx="5029200" cy="4114800"/>
          </a:xfrm>
          <a:prstGeom prst="rect">
            <a:avLst/>
          </a:prstGeom>
        </p:spPr>
        <p:txBody>
          <a:bodyPr/>
          <a:lstStyle/>
          <a:p>
            <a:endParaRPr/>
          </a:p>
        </p:txBody>
      </p:sp>
    </p:spTree>
  </p:cSld>
  <p:clrMap bg1="dk1" tx1="lt1" bg2="dk2" tx2="lt2" accent1="accent1" accent2="accent2" accent3="accent3" accent4="accent4" accent5="accent5" accent6="accent6" hlink="hlink" folHlink="folHlink"/>
  <p:notesStyle>
    <a:lvl1pPr defTabSz="2438400" latinLnBrk="0">
      <a:defRPr sz="3200">
        <a:solidFill>
          <a:srgbClr val="FFFFFF"/>
        </a:solidFill>
        <a:latin typeface="+mj-lt"/>
        <a:ea typeface="+mj-ea"/>
        <a:cs typeface="+mj-cs"/>
        <a:sym typeface="Trebuchet MS"/>
      </a:defRPr>
    </a:lvl1pPr>
    <a:lvl2pPr indent="228600" defTabSz="2438400" latinLnBrk="0">
      <a:defRPr sz="3200">
        <a:solidFill>
          <a:srgbClr val="FFFFFF"/>
        </a:solidFill>
        <a:latin typeface="+mj-lt"/>
        <a:ea typeface="+mj-ea"/>
        <a:cs typeface="+mj-cs"/>
        <a:sym typeface="Trebuchet MS"/>
      </a:defRPr>
    </a:lvl2pPr>
    <a:lvl3pPr indent="457200" defTabSz="2438400" latinLnBrk="0">
      <a:defRPr sz="3200">
        <a:solidFill>
          <a:srgbClr val="FFFFFF"/>
        </a:solidFill>
        <a:latin typeface="+mj-lt"/>
        <a:ea typeface="+mj-ea"/>
        <a:cs typeface="+mj-cs"/>
        <a:sym typeface="Trebuchet MS"/>
      </a:defRPr>
    </a:lvl3pPr>
    <a:lvl4pPr indent="685800" defTabSz="2438400" latinLnBrk="0">
      <a:defRPr sz="3200">
        <a:solidFill>
          <a:srgbClr val="FFFFFF"/>
        </a:solidFill>
        <a:latin typeface="+mj-lt"/>
        <a:ea typeface="+mj-ea"/>
        <a:cs typeface="+mj-cs"/>
        <a:sym typeface="Trebuchet MS"/>
      </a:defRPr>
    </a:lvl4pPr>
    <a:lvl5pPr indent="914400" defTabSz="2438400" latinLnBrk="0">
      <a:defRPr sz="3200">
        <a:solidFill>
          <a:srgbClr val="FFFFFF"/>
        </a:solidFill>
        <a:latin typeface="+mj-lt"/>
        <a:ea typeface="+mj-ea"/>
        <a:cs typeface="+mj-cs"/>
        <a:sym typeface="Trebuchet MS"/>
      </a:defRPr>
    </a:lvl5pPr>
    <a:lvl6pPr indent="1143000" defTabSz="2438400" latinLnBrk="0">
      <a:defRPr sz="3200">
        <a:solidFill>
          <a:srgbClr val="FFFFFF"/>
        </a:solidFill>
        <a:latin typeface="+mj-lt"/>
        <a:ea typeface="+mj-ea"/>
        <a:cs typeface="+mj-cs"/>
        <a:sym typeface="Trebuchet MS"/>
      </a:defRPr>
    </a:lvl6pPr>
    <a:lvl7pPr indent="1371600" defTabSz="2438400" latinLnBrk="0">
      <a:defRPr sz="3200">
        <a:solidFill>
          <a:srgbClr val="FFFFFF"/>
        </a:solidFill>
        <a:latin typeface="+mj-lt"/>
        <a:ea typeface="+mj-ea"/>
        <a:cs typeface="+mj-cs"/>
        <a:sym typeface="Trebuchet MS"/>
      </a:defRPr>
    </a:lvl7pPr>
    <a:lvl8pPr indent="1600200" defTabSz="2438400" latinLnBrk="0">
      <a:defRPr sz="3200">
        <a:solidFill>
          <a:srgbClr val="FFFFFF"/>
        </a:solidFill>
        <a:latin typeface="+mj-lt"/>
        <a:ea typeface="+mj-ea"/>
        <a:cs typeface="+mj-cs"/>
        <a:sym typeface="Trebuchet MS"/>
      </a:defRPr>
    </a:lvl8pPr>
    <a:lvl9pPr indent="1828800" defTabSz="2438400" latinLnBrk="0">
      <a:defRPr sz="3200">
        <a:solidFill>
          <a:srgbClr val="FFFFFF"/>
        </a:solidFill>
        <a:latin typeface="+mj-lt"/>
        <a:ea typeface="+mj-ea"/>
        <a:cs typeface="+mj-cs"/>
        <a:sym typeface="Trebuchet M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1">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2">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 name="Body Level One…"/>
          <p:cNvSpPr txBox="1">
            <a:spLocks noGrp="1"/>
          </p:cNvSpPr>
          <p:nvPr>
            <p:ph type="body" sz="quarter" idx="1" hasCustomPrompt="1"/>
          </p:nvPr>
        </p:nvSpPr>
        <p:spPr>
          <a:xfrm>
            <a:off x="10646834" y="7715541"/>
            <a:ext cx="3069169" cy="775316"/>
          </a:xfrm>
          <a:prstGeom prst="rect">
            <a:avLst/>
          </a:prstGeom>
        </p:spPr>
        <p:txBody>
          <a:bodyPr anchor="ctr"/>
          <a:lstStyle>
            <a:lvl1pPr>
              <a:spcBef>
                <a:spcPts val="800"/>
              </a:spcBef>
              <a:defRPr sz="3600"/>
            </a:lvl1pPr>
            <a:lvl2pPr marL="1005839" indent="-548639">
              <a:spcBef>
                <a:spcPts val="800"/>
              </a:spcBef>
              <a:defRPr sz="3600"/>
            </a:lvl2pPr>
            <a:lvl3pPr>
              <a:spcBef>
                <a:spcPts val="800"/>
              </a:spcBef>
              <a:defRPr sz="3600"/>
            </a:lvl3pPr>
            <a:lvl4pPr>
              <a:spcBef>
                <a:spcPts val="800"/>
              </a:spcBef>
              <a:defRPr sz="3600"/>
            </a:lvl4pPr>
            <a:lvl5pPr>
              <a:spcBef>
                <a:spcPts val="800"/>
              </a:spcBef>
              <a:defRPr sz="3600"/>
            </a:lvl5pPr>
          </a:lstStyle>
          <a:p>
            <a:r>
              <a:t>Add Your Subtitle</a:t>
            </a:r>
          </a:p>
          <a:p>
            <a:pPr lvl="1"/>
            <a:endParaRPr/>
          </a:p>
          <a:p>
            <a:pPr lvl="2"/>
            <a:endParaRPr/>
          </a:p>
          <a:p>
            <a:pPr lvl="3"/>
            <a:endParaRPr/>
          </a:p>
          <a:p>
            <a:pPr lvl="4"/>
            <a:endParaRPr/>
          </a:p>
        </p:txBody>
      </p:sp>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3">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 name="Body Level One…"/>
          <p:cNvSpPr txBox="1">
            <a:spLocks noGrp="1"/>
          </p:cNvSpPr>
          <p:nvPr>
            <p:ph type="body" sz="quarter" idx="1" hasCustomPrompt="1"/>
          </p:nvPr>
        </p:nvSpPr>
        <p:spPr>
          <a:xfrm>
            <a:off x="10646834" y="7715541"/>
            <a:ext cx="3069169" cy="775316"/>
          </a:xfrm>
          <a:prstGeom prst="rect">
            <a:avLst/>
          </a:prstGeom>
        </p:spPr>
        <p:txBody>
          <a:bodyPr anchor="ctr"/>
          <a:lstStyle>
            <a:lvl1pPr>
              <a:spcBef>
                <a:spcPts val="800"/>
              </a:spcBef>
              <a:defRPr sz="3600"/>
            </a:lvl1pPr>
            <a:lvl2pPr marL="1005839" indent="-548639">
              <a:spcBef>
                <a:spcPts val="800"/>
              </a:spcBef>
              <a:defRPr sz="3600"/>
            </a:lvl2pPr>
            <a:lvl3pPr>
              <a:spcBef>
                <a:spcPts val="800"/>
              </a:spcBef>
              <a:defRPr sz="3600"/>
            </a:lvl3pPr>
            <a:lvl4pPr>
              <a:spcBef>
                <a:spcPts val="800"/>
              </a:spcBef>
              <a:defRPr sz="3600"/>
            </a:lvl4pPr>
            <a:lvl5pPr>
              <a:spcBef>
                <a:spcPts val="800"/>
              </a:spcBef>
              <a:defRPr sz="3600"/>
            </a:lvl5pPr>
          </a:lstStyle>
          <a:p>
            <a:r>
              <a:t>Add Your Subtitle</a:t>
            </a:r>
          </a:p>
          <a:p>
            <a:pPr lvl="1"/>
            <a:endParaRPr/>
          </a:p>
          <a:p>
            <a:pPr lvl="2"/>
            <a:endParaRPr/>
          </a:p>
          <a:p>
            <a:pPr lvl="3"/>
            <a:endParaRPr/>
          </a:p>
          <a:p>
            <a:pPr lvl="4"/>
            <a:endParaRPr/>
          </a:p>
        </p:txBody>
      </p:sp>
      <p:sp>
        <p:nvSpPr>
          <p:cNvPr id="27" name="Add Your Title"/>
          <p:cNvSpPr txBox="1">
            <a:spLocks noGrp="1"/>
          </p:cNvSpPr>
          <p:nvPr>
            <p:ph type="title" hasCustomPrompt="1"/>
          </p:nvPr>
        </p:nvSpPr>
        <p:spPr>
          <a:xfrm>
            <a:off x="9724569" y="5733141"/>
            <a:ext cx="4983242" cy="1790094"/>
          </a:xfrm>
          <a:prstGeom prst="rect">
            <a:avLst/>
          </a:prstGeom>
        </p:spPr>
        <p:txBody>
          <a:bodyPr/>
          <a:lstStyle>
            <a:lvl1pPr>
              <a:defRPr sz="7400"/>
            </a:lvl1pPr>
          </a:lstStyle>
          <a:p>
            <a:r>
              <a:t>Add Your Title</a:t>
            </a: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ntent 1">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5" name="Body Level One…"/>
          <p:cNvSpPr txBox="1">
            <a:spLocks noGrp="1"/>
          </p:cNvSpPr>
          <p:nvPr>
            <p:ph type="body" idx="1" hasCustomPrompt="1"/>
          </p:nvPr>
        </p:nvSpPr>
        <p:spPr>
          <a:xfrm>
            <a:off x="6071810" y="967618"/>
            <a:ext cx="17075223" cy="11783185"/>
          </a:xfrm>
          <a:prstGeom prst="rect">
            <a:avLst/>
          </a:prstGeom>
        </p:spPr>
        <p:txBody>
          <a:bodyPr anchor="ctr"/>
          <a:lstStyle/>
          <a:p>
            <a:r>
              <a:t>Add Your Text Here</a:t>
            </a:r>
          </a:p>
          <a:p>
            <a:pPr lvl="1"/>
            <a:endParaRPr/>
          </a:p>
          <a:p>
            <a:pPr lvl="2"/>
            <a:endParaRPr/>
          </a:p>
          <a:p>
            <a:pPr lvl="3"/>
            <a:endParaRPr/>
          </a:p>
          <a:p>
            <a:pPr lvl="4"/>
            <a:endParaRPr/>
          </a:p>
        </p:txBody>
      </p:sp>
      <p:sp>
        <p:nvSpPr>
          <p:cNvPr id="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tent 2">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3" name="Body Level One…"/>
          <p:cNvSpPr txBox="1">
            <a:spLocks noGrp="1"/>
          </p:cNvSpPr>
          <p:nvPr>
            <p:ph type="body" idx="1" hasCustomPrompt="1"/>
          </p:nvPr>
        </p:nvSpPr>
        <p:spPr>
          <a:xfrm>
            <a:off x="6071810" y="967618"/>
            <a:ext cx="17075223" cy="11783185"/>
          </a:xfrm>
          <a:prstGeom prst="rect">
            <a:avLst/>
          </a:prstGeom>
        </p:spPr>
        <p:txBody>
          <a:bodyPr anchor="ctr"/>
          <a:lstStyle/>
          <a:p>
            <a:r>
              <a:t>Add Your Text Here</a:t>
            </a:r>
          </a:p>
          <a:p>
            <a:pPr lvl="1"/>
            <a:endParaRPr/>
          </a:p>
          <a:p>
            <a:pPr lvl="2"/>
            <a:endParaRPr/>
          </a:p>
          <a:p>
            <a:pPr lvl="3"/>
            <a:endParaRPr/>
          </a:p>
          <a:p>
            <a:pPr lvl="4"/>
            <a:endParaRP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t 3">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1" name="Body Level One…"/>
          <p:cNvSpPr txBox="1">
            <a:spLocks noGrp="1"/>
          </p:cNvSpPr>
          <p:nvPr>
            <p:ph type="body" idx="1" hasCustomPrompt="1"/>
          </p:nvPr>
        </p:nvSpPr>
        <p:spPr>
          <a:xfrm>
            <a:off x="6071810" y="967618"/>
            <a:ext cx="17075223" cy="11783185"/>
          </a:xfrm>
          <a:prstGeom prst="rect">
            <a:avLst/>
          </a:prstGeom>
        </p:spPr>
        <p:txBody>
          <a:bodyPr anchor="ctr"/>
          <a:lstStyle/>
          <a:p>
            <a:r>
              <a:t>Add Your Text Here</a:t>
            </a:r>
          </a:p>
          <a:p>
            <a:pPr lvl="1"/>
            <a:endParaRPr/>
          </a:p>
          <a:p>
            <a:pPr lvl="2"/>
            <a:endParaRPr/>
          </a:p>
          <a:p>
            <a:pPr lvl="3"/>
            <a:endParaRPr/>
          </a:p>
          <a:p>
            <a:pPr lvl="4"/>
            <a:endParaRPr/>
          </a:p>
        </p:txBody>
      </p:sp>
      <p:sp>
        <p:nvSpPr>
          <p:cNvPr id="52" name="Add Your Title"/>
          <p:cNvSpPr txBox="1">
            <a:spLocks noGrp="1"/>
          </p:cNvSpPr>
          <p:nvPr>
            <p:ph type="title" hasCustomPrompt="1"/>
          </p:nvPr>
        </p:nvSpPr>
        <p:spPr>
          <a:xfrm>
            <a:off x="798284" y="12095235"/>
            <a:ext cx="4596193" cy="631374"/>
          </a:xfrm>
          <a:prstGeom prst="rect">
            <a:avLst/>
          </a:prstGeom>
        </p:spPr>
        <p:txBody>
          <a:bodyPr/>
          <a:lstStyle>
            <a:lvl1pPr>
              <a:defRPr sz="4200"/>
            </a:lvl1pPr>
          </a:lstStyle>
          <a:p>
            <a:r>
              <a:t>Add Your Title</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criptur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0" name="Body Level One…"/>
          <p:cNvSpPr txBox="1">
            <a:spLocks noGrp="1"/>
          </p:cNvSpPr>
          <p:nvPr>
            <p:ph type="body" idx="1" hasCustomPrompt="1"/>
          </p:nvPr>
        </p:nvSpPr>
        <p:spPr>
          <a:xfrm>
            <a:off x="1404629" y="1123658"/>
            <a:ext cx="21760170" cy="8973628"/>
          </a:xfrm>
          <a:prstGeom prst="rect">
            <a:avLst/>
          </a:prstGeom>
        </p:spPr>
        <p:txBody>
          <a:bodyPr anchor="ctr"/>
          <a:lstStyle>
            <a:lvl2pPr marL="0" indent="457200">
              <a:buSzTx/>
              <a:buNone/>
            </a:lvl2pPr>
          </a:lstStyle>
          <a:p>
            <a:r>
              <a:t>Add Your Scripture Here</a:t>
            </a:r>
          </a:p>
          <a:p>
            <a:pPr lvl="1"/>
            <a:endParaRPr/>
          </a:p>
          <a:p>
            <a:pPr lvl="2"/>
            <a:endParaRPr/>
          </a:p>
          <a:p>
            <a:pPr lvl="3"/>
            <a:endParaRPr/>
          </a:p>
          <a:p>
            <a:pPr lvl="4"/>
            <a:endParaRPr/>
          </a:p>
        </p:txBody>
      </p:sp>
      <p:sp>
        <p:nvSpPr>
          <p:cNvPr id="61" name="Text Placeholder 9"/>
          <p:cNvSpPr>
            <a:spLocks noGrp="1"/>
          </p:cNvSpPr>
          <p:nvPr>
            <p:ph type="body" sz="quarter" idx="21" hasCustomPrompt="1"/>
          </p:nvPr>
        </p:nvSpPr>
        <p:spPr>
          <a:xfrm>
            <a:off x="1405466" y="10723034"/>
            <a:ext cx="21759335" cy="1980508"/>
          </a:xfrm>
          <a:prstGeom prst="rect">
            <a:avLst/>
          </a:prstGeom>
          <a:ln w="12700"/>
        </p:spPr>
        <p:txBody>
          <a:bodyPr/>
          <a:lstStyle>
            <a:lvl1pPr>
              <a:spcBef>
                <a:spcPts val="800"/>
              </a:spcBef>
              <a:defRPr sz="3600"/>
            </a:lvl1pPr>
          </a:lstStyle>
          <a:p>
            <a:r>
              <a:t>Add Verse Here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ackgroun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9" name="Body Level One…"/>
          <p:cNvSpPr txBox="1">
            <a:spLocks noGrp="1"/>
          </p:cNvSpPr>
          <p:nvPr>
            <p:ph type="body" idx="1" hasCustomPrompt="1"/>
          </p:nvPr>
        </p:nvSpPr>
        <p:spPr>
          <a:xfrm>
            <a:off x="1404629" y="1123658"/>
            <a:ext cx="21760170" cy="11611094"/>
          </a:xfrm>
          <a:prstGeom prst="rect">
            <a:avLst/>
          </a:prstGeom>
        </p:spPr>
        <p:txBody>
          <a:bodyPr anchor="ctr"/>
          <a:lstStyle>
            <a:lvl2pPr marL="0" indent="457200">
              <a:buSzTx/>
              <a:buNone/>
            </a:lvl2pPr>
          </a:lstStyle>
          <a:p>
            <a:r>
              <a:t>Add Your Text Here</a:t>
            </a:r>
          </a:p>
          <a:p>
            <a:pPr lvl="1"/>
            <a:endParaRPr/>
          </a:p>
          <a:p>
            <a:pPr lvl="2"/>
            <a:endParaRPr/>
          </a:p>
          <a:p>
            <a:pPr lvl="3"/>
            <a:endParaRPr/>
          </a:p>
          <a:p>
            <a:pPr lvl="4"/>
            <a:endParaRP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219199" y="184149"/>
            <a:ext cx="21945601" cy="301625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nchor="ctr">
            <a:normAutofit/>
          </a:bodyPr>
          <a:lstStyle/>
          <a:p>
            <a:r>
              <a:t>Title Text</a:t>
            </a:r>
          </a:p>
        </p:txBody>
      </p:sp>
      <p:sp>
        <p:nvSpPr>
          <p:cNvPr id="3" name="Body Level One…"/>
          <p:cNvSpPr txBox="1">
            <a:spLocks noGrp="1"/>
          </p:cNvSpPr>
          <p:nvPr>
            <p:ph type="body" idx="1"/>
          </p:nvPr>
        </p:nvSpPr>
        <p:spPr>
          <a:xfrm>
            <a:off x="1219199" y="3200399"/>
            <a:ext cx="21945601" cy="1051560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785599" y="12344399"/>
            <a:ext cx="5689601" cy="736601"/>
          </a:xfrm>
          <a:prstGeom prst="rect">
            <a:avLst/>
          </a:prstGeom>
          <a:ln w="25400">
            <a:miter lim="400000"/>
          </a:ln>
        </p:spPr>
        <p:txBody>
          <a:bodyPr wrap="none" lIns="121919" tIns="121919" rIns="121919" bIns="121919" anchor="ctr">
            <a:spAutoFit/>
          </a:bodyPr>
          <a:lstStyle>
            <a:lvl1pPr algn="r">
              <a:defRPr sz="32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marL="0" marR="0" indent="0" algn="ctr" defTabSz="2438400" rtl="0" latinLnBrk="0">
        <a:lnSpc>
          <a:spcPct val="100000"/>
        </a:lnSpc>
        <a:spcBef>
          <a:spcPts val="0"/>
        </a:spcBef>
        <a:spcAft>
          <a:spcPts val="0"/>
        </a:spcAft>
        <a:buClrTx/>
        <a:buSzTx/>
        <a:buFontTx/>
        <a:buNone/>
        <a:tabLst/>
        <a:defRPr sz="11600" b="0" i="0" u="none" strike="noStrike" cap="none" spc="0" baseline="0">
          <a:solidFill>
            <a:srgbClr val="E35267"/>
          </a:solidFill>
          <a:uFillTx/>
          <a:latin typeface="+mj-lt"/>
          <a:ea typeface="+mj-ea"/>
          <a:cs typeface="+mj-cs"/>
          <a:sym typeface="Trebuchet MS"/>
        </a:defRPr>
      </a:lvl1pPr>
      <a:lvl2pPr marL="0" marR="0" indent="0" algn="ctr" defTabSz="2438400" rtl="0" latinLnBrk="0">
        <a:lnSpc>
          <a:spcPct val="100000"/>
        </a:lnSpc>
        <a:spcBef>
          <a:spcPts val="0"/>
        </a:spcBef>
        <a:spcAft>
          <a:spcPts val="0"/>
        </a:spcAft>
        <a:buClrTx/>
        <a:buSzTx/>
        <a:buFontTx/>
        <a:buNone/>
        <a:tabLst/>
        <a:defRPr sz="11600" b="0" i="0" u="none" strike="noStrike" cap="none" spc="0" baseline="0">
          <a:solidFill>
            <a:srgbClr val="E35267"/>
          </a:solidFill>
          <a:uFillTx/>
          <a:latin typeface="+mj-lt"/>
          <a:ea typeface="+mj-ea"/>
          <a:cs typeface="+mj-cs"/>
          <a:sym typeface="Trebuchet MS"/>
        </a:defRPr>
      </a:lvl2pPr>
      <a:lvl3pPr marL="0" marR="0" indent="0" algn="ctr" defTabSz="2438400" rtl="0" latinLnBrk="0">
        <a:lnSpc>
          <a:spcPct val="100000"/>
        </a:lnSpc>
        <a:spcBef>
          <a:spcPts val="0"/>
        </a:spcBef>
        <a:spcAft>
          <a:spcPts val="0"/>
        </a:spcAft>
        <a:buClrTx/>
        <a:buSzTx/>
        <a:buFontTx/>
        <a:buNone/>
        <a:tabLst/>
        <a:defRPr sz="11600" b="0" i="0" u="none" strike="noStrike" cap="none" spc="0" baseline="0">
          <a:solidFill>
            <a:srgbClr val="E35267"/>
          </a:solidFill>
          <a:uFillTx/>
          <a:latin typeface="+mj-lt"/>
          <a:ea typeface="+mj-ea"/>
          <a:cs typeface="+mj-cs"/>
          <a:sym typeface="Trebuchet MS"/>
        </a:defRPr>
      </a:lvl3pPr>
      <a:lvl4pPr marL="0" marR="0" indent="0" algn="ctr" defTabSz="2438400" rtl="0" latinLnBrk="0">
        <a:lnSpc>
          <a:spcPct val="100000"/>
        </a:lnSpc>
        <a:spcBef>
          <a:spcPts val="0"/>
        </a:spcBef>
        <a:spcAft>
          <a:spcPts val="0"/>
        </a:spcAft>
        <a:buClrTx/>
        <a:buSzTx/>
        <a:buFontTx/>
        <a:buNone/>
        <a:tabLst/>
        <a:defRPr sz="11600" b="0" i="0" u="none" strike="noStrike" cap="none" spc="0" baseline="0">
          <a:solidFill>
            <a:srgbClr val="E35267"/>
          </a:solidFill>
          <a:uFillTx/>
          <a:latin typeface="+mj-lt"/>
          <a:ea typeface="+mj-ea"/>
          <a:cs typeface="+mj-cs"/>
          <a:sym typeface="Trebuchet MS"/>
        </a:defRPr>
      </a:lvl4pPr>
      <a:lvl5pPr marL="0" marR="0" indent="0" algn="ctr" defTabSz="2438400" rtl="0" latinLnBrk="0">
        <a:lnSpc>
          <a:spcPct val="100000"/>
        </a:lnSpc>
        <a:spcBef>
          <a:spcPts val="0"/>
        </a:spcBef>
        <a:spcAft>
          <a:spcPts val="0"/>
        </a:spcAft>
        <a:buClrTx/>
        <a:buSzTx/>
        <a:buFontTx/>
        <a:buNone/>
        <a:tabLst/>
        <a:defRPr sz="11600" b="0" i="0" u="none" strike="noStrike" cap="none" spc="0" baseline="0">
          <a:solidFill>
            <a:srgbClr val="E35267"/>
          </a:solidFill>
          <a:uFillTx/>
          <a:latin typeface="+mj-lt"/>
          <a:ea typeface="+mj-ea"/>
          <a:cs typeface="+mj-cs"/>
          <a:sym typeface="Trebuchet MS"/>
        </a:defRPr>
      </a:lvl5pPr>
      <a:lvl6pPr marL="0" marR="0" indent="0" algn="ctr" defTabSz="2438400" rtl="0" latinLnBrk="0">
        <a:lnSpc>
          <a:spcPct val="100000"/>
        </a:lnSpc>
        <a:spcBef>
          <a:spcPts val="0"/>
        </a:spcBef>
        <a:spcAft>
          <a:spcPts val="0"/>
        </a:spcAft>
        <a:buClrTx/>
        <a:buSzTx/>
        <a:buFontTx/>
        <a:buNone/>
        <a:tabLst/>
        <a:defRPr sz="11600" b="0" i="0" u="none" strike="noStrike" cap="none" spc="0" baseline="0">
          <a:solidFill>
            <a:srgbClr val="E35267"/>
          </a:solidFill>
          <a:uFillTx/>
          <a:latin typeface="+mj-lt"/>
          <a:ea typeface="+mj-ea"/>
          <a:cs typeface="+mj-cs"/>
          <a:sym typeface="Trebuchet MS"/>
        </a:defRPr>
      </a:lvl6pPr>
      <a:lvl7pPr marL="0" marR="0" indent="0" algn="ctr" defTabSz="2438400" rtl="0" latinLnBrk="0">
        <a:lnSpc>
          <a:spcPct val="100000"/>
        </a:lnSpc>
        <a:spcBef>
          <a:spcPts val="0"/>
        </a:spcBef>
        <a:spcAft>
          <a:spcPts val="0"/>
        </a:spcAft>
        <a:buClrTx/>
        <a:buSzTx/>
        <a:buFontTx/>
        <a:buNone/>
        <a:tabLst/>
        <a:defRPr sz="11600" b="0" i="0" u="none" strike="noStrike" cap="none" spc="0" baseline="0">
          <a:solidFill>
            <a:srgbClr val="E35267"/>
          </a:solidFill>
          <a:uFillTx/>
          <a:latin typeface="+mj-lt"/>
          <a:ea typeface="+mj-ea"/>
          <a:cs typeface="+mj-cs"/>
          <a:sym typeface="Trebuchet MS"/>
        </a:defRPr>
      </a:lvl7pPr>
      <a:lvl8pPr marL="0" marR="0" indent="0" algn="ctr" defTabSz="2438400" rtl="0" latinLnBrk="0">
        <a:lnSpc>
          <a:spcPct val="100000"/>
        </a:lnSpc>
        <a:spcBef>
          <a:spcPts val="0"/>
        </a:spcBef>
        <a:spcAft>
          <a:spcPts val="0"/>
        </a:spcAft>
        <a:buClrTx/>
        <a:buSzTx/>
        <a:buFontTx/>
        <a:buNone/>
        <a:tabLst/>
        <a:defRPr sz="11600" b="0" i="0" u="none" strike="noStrike" cap="none" spc="0" baseline="0">
          <a:solidFill>
            <a:srgbClr val="E35267"/>
          </a:solidFill>
          <a:uFillTx/>
          <a:latin typeface="+mj-lt"/>
          <a:ea typeface="+mj-ea"/>
          <a:cs typeface="+mj-cs"/>
          <a:sym typeface="Trebuchet MS"/>
        </a:defRPr>
      </a:lvl8pPr>
      <a:lvl9pPr marL="0" marR="0" indent="0" algn="ctr" defTabSz="2438400" rtl="0" latinLnBrk="0">
        <a:lnSpc>
          <a:spcPct val="100000"/>
        </a:lnSpc>
        <a:spcBef>
          <a:spcPts val="0"/>
        </a:spcBef>
        <a:spcAft>
          <a:spcPts val="0"/>
        </a:spcAft>
        <a:buClrTx/>
        <a:buSzTx/>
        <a:buFontTx/>
        <a:buNone/>
        <a:tabLst/>
        <a:defRPr sz="11600" b="0" i="0" u="none" strike="noStrike" cap="none" spc="0" baseline="0">
          <a:solidFill>
            <a:srgbClr val="E35267"/>
          </a:solidFill>
          <a:uFillTx/>
          <a:latin typeface="+mj-lt"/>
          <a:ea typeface="+mj-ea"/>
          <a:cs typeface="+mj-cs"/>
          <a:sym typeface="Trebuchet MS"/>
        </a:defRPr>
      </a:lvl9pPr>
    </p:titleStyle>
    <p:bodyStyle>
      <a:lvl1pPr marL="0" marR="0" indent="0" algn="ctr" defTabSz="2438400" rtl="0" latinLnBrk="0">
        <a:lnSpc>
          <a:spcPct val="100000"/>
        </a:lnSpc>
        <a:spcBef>
          <a:spcPts val="1900"/>
        </a:spcBef>
        <a:spcAft>
          <a:spcPts val="0"/>
        </a:spcAft>
        <a:buClrTx/>
        <a:buSzTx/>
        <a:buFontTx/>
        <a:buNone/>
        <a:tabLst/>
        <a:defRPr sz="8000" b="0" i="0" u="none" strike="noStrike" cap="none" spc="0" baseline="0">
          <a:solidFill>
            <a:srgbClr val="54A3A6"/>
          </a:solidFill>
          <a:uFillTx/>
          <a:latin typeface="+mj-lt"/>
          <a:ea typeface="+mj-ea"/>
          <a:cs typeface="+mj-cs"/>
          <a:sym typeface="Trebuchet MS"/>
        </a:defRPr>
      </a:lvl1pPr>
      <a:lvl2pPr marL="1676400" marR="0" indent="-1219200" algn="ctr" defTabSz="2438400" rtl="0" latinLnBrk="0">
        <a:lnSpc>
          <a:spcPct val="100000"/>
        </a:lnSpc>
        <a:spcBef>
          <a:spcPts val="1900"/>
        </a:spcBef>
        <a:spcAft>
          <a:spcPts val="0"/>
        </a:spcAft>
        <a:buClrTx/>
        <a:buSzPct val="100000"/>
        <a:buFontTx/>
        <a:buChar char="•"/>
        <a:tabLst/>
        <a:defRPr sz="8000" b="0" i="0" u="none" strike="noStrike" cap="none" spc="0" baseline="0">
          <a:solidFill>
            <a:srgbClr val="54A3A6"/>
          </a:solidFill>
          <a:uFillTx/>
          <a:latin typeface="+mj-lt"/>
          <a:ea typeface="+mj-ea"/>
          <a:cs typeface="+mj-cs"/>
          <a:sym typeface="Trebuchet MS"/>
        </a:defRPr>
      </a:lvl2pPr>
      <a:lvl3pPr marL="0" marR="0" indent="914400" algn="ctr" defTabSz="2438400" rtl="0" latinLnBrk="0">
        <a:lnSpc>
          <a:spcPct val="100000"/>
        </a:lnSpc>
        <a:spcBef>
          <a:spcPts val="1900"/>
        </a:spcBef>
        <a:spcAft>
          <a:spcPts val="0"/>
        </a:spcAft>
        <a:buClrTx/>
        <a:buSzTx/>
        <a:buFontTx/>
        <a:buNone/>
        <a:tabLst/>
        <a:defRPr sz="8000" b="0" i="0" u="none" strike="noStrike" cap="none" spc="0" baseline="0">
          <a:solidFill>
            <a:srgbClr val="54A3A6"/>
          </a:solidFill>
          <a:uFillTx/>
          <a:latin typeface="+mj-lt"/>
          <a:ea typeface="+mj-ea"/>
          <a:cs typeface="+mj-cs"/>
          <a:sym typeface="Trebuchet MS"/>
        </a:defRPr>
      </a:lvl3pPr>
      <a:lvl4pPr marL="0" marR="0" indent="1371600" algn="ctr" defTabSz="2438400" rtl="0" latinLnBrk="0">
        <a:lnSpc>
          <a:spcPct val="100000"/>
        </a:lnSpc>
        <a:spcBef>
          <a:spcPts val="1900"/>
        </a:spcBef>
        <a:spcAft>
          <a:spcPts val="0"/>
        </a:spcAft>
        <a:buClrTx/>
        <a:buSzTx/>
        <a:buFontTx/>
        <a:buNone/>
        <a:tabLst/>
        <a:defRPr sz="8000" b="0" i="0" u="none" strike="noStrike" cap="none" spc="0" baseline="0">
          <a:solidFill>
            <a:srgbClr val="54A3A6"/>
          </a:solidFill>
          <a:uFillTx/>
          <a:latin typeface="+mj-lt"/>
          <a:ea typeface="+mj-ea"/>
          <a:cs typeface="+mj-cs"/>
          <a:sym typeface="Trebuchet MS"/>
        </a:defRPr>
      </a:lvl4pPr>
      <a:lvl5pPr marL="0" marR="0" indent="1828800" algn="ctr" defTabSz="2438400" rtl="0" latinLnBrk="0">
        <a:lnSpc>
          <a:spcPct val="100000"/>
        </a:lnSpc>
        <a:spcBef>
          <a:spcPts val="1900"/>
        </a:spcBef>
        <a:spcAft>
          <a:spcPts val="0"/>
        </a:spcAft>
        <a:buClrTx/>
        <a:buSzTx/>
        <a:buFontTx/>
        <a:buNone/>
        <a:tabLst/>
        <a:defRPr sz="8000" b="0" i="0" u="none" strike="noStrike" cap="none" spc="0" baseline="0">
          <a:solidFill>
            <a:srgbClr val="54A3A6"/>
          </a:solidFill>
          <a:uFillTx/>
          <a:latin typeface="+mj-lt"/>
          <a:ea typeface="+mj-ea"/>
          <a:cs typeface="+mj-cs"/>
          <a:sym typeface="Trebuchet MS"/>
        </a:defRPr>
      </a:lvl5pPr>
      <a:lvl6pPr marL="3200400" marR="0" indent="-914400" algn="ctr" defTabSz="2438400" rtl="0" latinLnBrk="0">
        <a:lnSpc>
          <a:spcPct val="100000"/>
        </a:lnSpc>
        <a:spcBef>
          <a:spcPts val="1900"/>
        </a:spcBef>
        <a:spcAft>
          <a:spcPts val="0"/>
        </a:spcAft>
        <a:buClrTx/>
        <a:buSzPct val="100000"/>
        <a:buFontTx/>
        <a:buChar char="•"/>
        <a:tabLst/>
        <a:defRPr sz="8000" b="0" i="0" u="none" strike="noStrike" cap="none" spc="0" baseline="0">
          <a:solidFill>
            <a:srgbClr val="54A3A6"/>
          </a:solidFill>
          <a:uFillTx/>
          <a:latin typeface="+mj-lt"/>
          <a:ea typeface="+mj-ea"/>
          <a:cs typeface="+mj-cs"/>
          <a:sym typeface="Trebuchet MS"/>
        </a:defRPr>
      </a:lvl6pPr>
      <a:lvl7pPr marL="3657600" marR="0" indent="-914400" algn="ctr" defTabSz="2438400" rtl="0" latinLnBrk="0">
        <a:lnSpc>
          <a:spcPct val="100000"/>
        </a:lnSpc>
        <a:spcBef>
          <a:spcPts val="1900"/>
        </a:spcBef>
        <a:spcAft>
          <a:spcPts val="0"/>
        </a:spcAft>
        <a:buClrTx/>
        <a:buSzPct val="100000"/>
        <a:buFontTx/>
        <a:buChar char="•"/>
        <a:tabLst/>
        <a:defRPr sz="8000" b="0" i="0" u="none" strike="noStrike" cap="none" spc="0" baseline="0">
          <a:solidFill>
            <a:srgbClr val="54A3A6"/>
          </a:solidFill>
          <a:uFillTx/>
          <a:latin typeface="+mj-lt"/>
          <a:ea typeface="+mj-ea"/>
          <a:cs typeface="+mj-cs"/>
          <a:sym typeface="Trebuchet MS"/>
        </a:defRPr>
      </a:lvl7pPr>
      <a:lvl8pPr marL="4114800" marR="0" indent="-914400" algn="ctr" defTabSz="2438400" rtl="0" latinLnBrk="0">
        <a:lnSpc>
          <a:spcPct val="100000"/>
        </a:lnSpc>
        <a:spcBef>
          <a:spcPts val="1900"/>
        </a:spcBef>
        <a:spcAft>
          <a:spcPts val="0"/>
        </a:spcAft>
        <a:buClrTx/>
        <a:buSzPct val="100000"/>
        <a:buFontTx/>
        <a:buChar char="•"/>
        <a:tabLst/>
        <a:defRPr sz="8000" b="0" i="0" u="none" strike="noStrike" cap="none" spc="0" baseline="0">
          <a:solidFill>
            <a:srgbClr val="54A3A6"/>
          </a:solidFill>
          <a:uFillTx/>
          <a:latin typeface="+mj-lt"/>
          <a:ea typeface="+mj-ea"/>
          <a:cs typeface="+mj-cs"/>
          <a:sym typeface="Trebuchet MS"/>
        </a:defRPr>
      </a:lvl8pPr>
      <a:lvl9pPr marL="4572000" marR="0" indent="-914400" algn="ctr" defTabSz="2438400" rtl="0" latinLnBrk="0">
        <a:lnSpc>
          <a:spcPct val="100000"/>
        </a:lnSpc>
        <a:spcBef>
          <a:spcPts val="1900"/>
        </a:spcBef>
        <a:spcAft>
          <a:spcPts val="0"/>
        </a:spcAft>
        <a:buClrTx/>
        <a:buSzPct val="100000"/>
        <a:buFontTx/>
        <a:buChar char="•"/>
        <a:tabLst/>
        <a:defRPr sz="8000" b="0" i="0" u="none" strike="noStrike" cap="none" spc="0" baseline="0">
          <a:solidFill>
            <a:srgbClr val="54A3A6"/>
          </a:solidFill>
          <a:uFillTx/>
          <a:latin typeface="+mj-lt"/>
          <a:ea typeface="+mj-ea"/>
          <a:cs typeface="+mj-cs"/>
          <a:sym typeface="Trebuchet MS"/>
        </a:defRPr>
      </a:lvl9pPr>
    </p:bodyStyle>
    <p:otherStyle>
      <a:lvl1pPr marL="0" marR="0" indent="0" algn="r" defTabSz="2438400"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Trebuchet MS"/>
        </a:defRPr>
      </a:lvl1pPr>
      <a:lvl2pPr marL="0" marR="0" indent="457200" algn="r" defTabSz="2438400"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Trebuchet MS"/>
        </a:defRPr>
      </a:lvl2pPr>
      <a:lvl3pPr marL="0" marR="0" indent="914400" algn="r" defTabSz="2438400"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Trebuchet MS"/>
        </a:defRPr>
      </a:lvl3pPr>
      <a:lvl4pPr marL="0" marR="0" indent="1371600" algn="r" defTabSz="2438400"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Trebuchet MS"/>
        </a:defRPr>
      </a:lvl4pPr>
      <a:lvl5pPr marL="0" marR="0" indent="1828800" algn="r" defTabSz="2438400"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Trebuchet MS"/>
        </a:defRPr>
      </a:lvl5pPr>
      <a:lvl6pPr marL="0" marR="0" indent="2286000" algn="r" defTabSz="2438400"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Trebuchet MS"/>
        </a:defRPr>
      </a:lvl6pPr>
      <a:lvl7pPr marL="0" marR="0" indent="2743200" algn="r" defTabSz="2438400"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Trebuchet MS"/>
        </a:defRPr>
      </a:lvl7pPr>
      <a:lvl8pPr marL="0" marR="0" indent="3200400" algn="r" defTabSz="2438400"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Trebuchet MS"/>
        </a:defRPr>
      </a:lvl8pPr>
      <a:lvl9pPr marL="0" marR="0" indent="3657600" algn="r" defTabSz="2438400"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Trebuchet M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242387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 Placeholder 2"/>
          <p:cNvSpPr txBox="1">
            <a:spLocks noGrp="1"/>
          </p:cNvSpPr>
          <p:nvPr>
            <p:ph type="body" idx="1"/>
          </p:nvPr>
        </p:nvSpPr>
        <p:spPr>
          <a:xfrm>
            <a:off x="353161" y="262227"/>
            <a:ext cx="23677678" cy="12973736"/>
          </a:xfrm>
          <a:prstGeom prst="rect">
            <a:avLst/>
          </a:prstGeom>
        </p:spPr>
        <p:txBody>
          <a:bodyPr/>
          <a:lstStyle>
            <a:lvl1pPr algn="l">
              <a:defRPr b="1">
                <a:solidFill>
                  <a:srgbClr val="000000"/>
                </a:solidFill>
              </a:defRPr>
            </a:lvl1pPr>
          </a:lstStyle>
          <a:p>
            <a:r>
              <a:t>Romans 1:28-32 ESV- They are gossips, [30] slanderers, haters of God, insolent, haughty, boastful, inventors of evil, disobedient to parents, [31] foolish, faithless, heartless, ruthless. [32] Though they know God's righteous decree that those who practice such things deserve to die, they not only do them but give approval to those who practice them.</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 xmlns:m="http://schemas.openxmlformats.org/officeDocument/2006/math" xmlns:a14="http://schemas.microsoft.com/office/drawing/2010/main" xmlns:p14="http://schemas.microsoft.com/office/powerpoint/2010/main" Requires="p14">
      <p:transition spd="med" advClick="1" p14:dur="1000">
        <p:wipe dir="l"/>
      </p:transition>
    </mc:Choice>
    <mc:Fallback xmlns="" xmlns:m="http://schemas.openxmlformats.org/officeDocument/2006/math" xmlns:a14="http://schemas.microsoft.com/office/drawing/2010/main">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Placeholder 2"/>
          <p:cNvSpPr txBox="1">
            <a:spLocks noGrp="1"/>
          </p:cNvSpPr>
          <p:nvPr>
            <p:ph type="body" idx="1"/>
          </p:nvPr>
        </p:nvSpPr>
        <p:spPr>
          <a:xfrm>
            <a:off x="149961" y="422405"/>
            <a:ext cx="23677678" cy="12871190"/>
          </a:xfrm>
          <a:prstGeom prst="rect">
            <a:avLst/>
          </a:prstGeom>
        </p:spPr>
        <p:txBody>
          <a:bodyPr/>
          <a:lstStyle/>
          <a:p>
            <a:pPr>
              <a:defRPr b="1">
                <a:solidFill>
                  <a:srgbClr val="000000"/>
                </a:solidFill>
              </a:defRPr>
            </a:pPr>
            <a:r>
              <a:t>What’s the opposite of unrighteousness?</a:t>
            </a:r>
          </a:p>
          <a:p>
            <a:pPr>
              <a:defRPr b="1">
                <a:solidFill>
                  <a:srgbClr val="000000"/>
                </a:solidFill>
              </a:defRPr>
            </a:pPr>
            <a:endParaRPr/>
          </a:p>
          <a:p>
            <a:pPr>
              <a:defRPr b="1">
                <a:solidFill>
                  <a:srgbClr val="000000"/>
                </a:solidFill>
              </a:defRPr>
            </a:pPr>
            <a:r>
              <a:t>¿Qué es lo opuesto a la injusticia?</a:t>
            </a:r>
          </a:p>
        </p:txBody>
      </p:sp>
    </p:spTree>
  </p:cSld>
  <p:clrMapOvr>
    <a:masterClrMapping/>
  </p:clrMapOvr>
  <mc:AlternateContent xmlns:mc="http://schemas.openxmlformats.org/markup-compatibility/2006" xmlns:p14="http://schemas.microsoft.com/office/powerpoint/2010/main">
    <mc:Choice Requires="p14">
      <p:transition spd="slow">
        <p14:prism dir="r"/>
      </p:transition>
    </mc:Choice>
    <mc:Fallback xmlns="" xmlns:m="http://schemas.openxmlformats.org/officeDocument/2006/math" xmlns:a14="http://schemas.microsoft.com/office/drawing/2010/main">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 Placeholder 2"/>
          <p:cNvSpPr txBox="1">
            <a:spLocks noGrp="1"/>
          </p:cNvSpPr>
          <p:nvPr>
            <p:ph type="body" idx="1"/>
          </p:nvPr>
        </p:nvSpPr>
        <p:spPr>
          <a:xfrm>
            <a:off x="353161" y="311246"/>
            <a:ext cx="23677678" cy="13093508"/>
          </a:xfrm>
          <a:prstGeom prst="rect">
            <a:avLst/>
          </a:prstGeom>
        </p:spPr>
        <p:txBody>
          <a:bodyPr/>
          <a:lstStyle/>
          <a:p>
            <a:pPr marL="802105" indent="-802105" algn="l">
              <a:buSzPct val="100000"/>
              <a:buChar char="•"/>
              <a:defRPr b="1">
                <a:solidFill>
                  <a:srgbClr val="000000"/>
                </a:solidFill>
              </a:defRPr>
            </a:pPr>
            <a:r>
              <a:t>Paul doesn’t contrast unrighteousness and righteousness but unrighteousness and truth.</a:t>
            </a:r>
          </a:p>
          <a:p>
            <a:pPr marL="802105" indent="-802105" algn="l">
              <a:buSzPct val="100000"/>
              <a:buChar char="•"/>
              <a:defRPr b="1">
                <a:solidFill>
                  <a:srgbClr val="000000"/>
                </a:solidFill>
              </a:defRPr>
            </a:pPr>
            <a:endParaRPr/>
          </a:p>
          <a:p>
            <a:pPr marL="802105" indent="-802105" algn="l">
              <a:buSzPct val="100000"/>
              <a:buChar char="•"/>
              <a:defRPr b="1">
                <a:solidFill>
                  <a:srgbClr val="000000"/>
                </a:solidFill>
              </a:defRPr>
            </a:pPr>
            <a:r>
              <a:t>Pablo no contrasta injusticia y justicia sino la injusticia y la verdad.</a:t>
            </a:r>
          </a:p>
        </p:txBody>
      </p:sp>
    </p:spTree>
  </p:cSld>
  <p:clrMapOvr>
    <a:masterClrMapping/>
  </p:clrMapOvr>
  <mc:AlternateContent xmlns:mc="http://schemas.openxmlformats.org/markup-compatibility/2006" xmlns:p14="http://schemas.microsoft.com/office/powerpoint/2010/main">
    <mc:Choice Requires="p14">
      <p:transition spd="slow">
        <p14:prism dir="r"/>
      </p:transition>
    </mc:Choice>
    <mc:Fallback xmlns="" xmlns:m="http://schemas.openxmlformats.org/officeDocument/2006/math" xmlns:a14="http://schemas.microsoft.com/office/drawing/2010/main">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 Placeholder 2"/>
          <p:cNvSpPr txBox="1">
            <a:spLocks noGrp="1"/>
          </p:cNvSpPr>
          <p:nvPr>
            <p:ph type="body" idx="1"/>
          </p:nvPr>
        </p:nvSpPr>
        <p:spPr>
          <a:xfrm>
            <a:off x="353161" y="246377"/>
            <a:ext cx="23677678" cy="12989586"/>
          </a:xfrm>
          <a:prstGeom prst="rect">
            <a:avLst/>
          </a:prstGeom>
        </p:spPr>
        <p:txBody>
          <a:bodyPr/>
          <a:lstStyle>
            <a:lvl1pPr marL="802105" indent="-802105" algn="l">
              <a:buSzPct val="100000"/>
              <a:buChar char="•"/>
              <a:defRPr b="1">
                <a:solidFill>
                  <a:srgbClr val="000000"/>
                </a:solidFill>
              </a:defRPr>
            </a:lvl1pPr>
          </a:lstStyle>
          <a:p>
            <a:r>
              <a:t>Acts 7:54-60 ESV- Now when they heard these things they were enraged, and they ground their teeth at him. [55] But he, full of the Holy Spirit, gazed into heaven and saw the glory of God, and Jesus standing at the right hand of God. [56] And he said, “Behold, I see the heavens opened, and the Son of Man standing at the right hand of God.” [57] But they cried out with a loud voice and stopped their ears and rushed together at him. </a:t>
            </a:r>
          </a:p>
        </p:txBody>
      </p:sp>
    </p:spTree>
  </p:cSld>
  <p:clrMapOvr>
    <a:masterClrMapping/>
  </p:clrMapOvr>
  <mc:AlternateContent xmlns:mc="http://schemas.openxmlformats.org/markup-compatibility/2006" xmlns:p14="http://schemas.microsoft.com/office/powerpoint/2010/main">
    <mc:Choice Requires="p14">
      <p:transition spd="slow">
        <p14:prism dir="r"/>
      </p:transition>
    </mc:Choice>
    <mc:Fallback xmlns="" xmlns:m="http://schemas.openxmlformats.org/officeDocument/2006/math" xmlns:a14="http://schemas.microsoft.com/office/drawing/2010/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 Placeholder 2"/>
          <p:cNvSpPr txBox="1">
            <a:spLocks noGrp="1"/>
          </p:cNvSpPr>
          <p:nvPr>
            <p:ph type="body" idx="1"/>
          </p:nvPr>
        </p:nvSpPr>
        <p:spPr>
          <a:xfrm>
            <a:off x="353161" y="480037"/>
            <a:ext cx="23677678" cy="12755926"/>
          </a:xfrm>
          <a:prstGeom prst="rect">
            <a:avLst/>
          </a:prstGeom>
        </p:spPr>
        <p:txBody>
          <a:bodyPr/>
          <a:lstStyle>
            <a:lvl1pPr marL="802105" indent="-802105" algn="l">
              <a:buSzPct val="100000"/>
              <a:buChar char="•"/>
              <a:defRPr b="1">
                <a:solidFill>
                  <a:srgbClr val="000000"/>
                </a:solidFill>
              </a:defRPr>
            </a:lvl1pPr>
          </a:lstStyle>
          <a:p>
            <a:r>
              <a:t>Acts 7:54-60 ESV- [58] Then they cast him out of the city and stoned him. And the witnesses laid down their garments at the feet of a young man named Saul. [59] And as they were stoning Stephen, he called out, “Lord Jesus, receive my spirit.” [60] And falling to his knees he cried out with a loud voice, “Lord, do not hold this sin against them.” And when he had said this, he fell asleep.</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 xmlns:m="http://schemas.openxmlformats.org/officeDocument/2006/math" xmlns:a14="http://schemas.microsoft.com/office/drawing/2010/main" xmlns:p14="http://schemas.microsoft.com/office/powerpoint/2010/main" Requires="p14">
      <p:transition spd="med" advClick="1" p14:dur="1000">
        <p:wipe dir="l"/>
      </p:transition>
    </mc:Choice>
    <mc:Fallback xmlns="" xmlns:m="http://schemas.openxmlformats.org/officeDocument/2006/math" xmlns:a14="http://schemas.microsoft.com/office/drawing/2010/main">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 Placeholder 2"/>
          <p:cNvSpPr txBox="1">
            <a:spLocks noGrp="1"/>
          </p:cNvSpPr>
          <p:nvPr>
            <p:ph type="body" idx="1"/>
          </p:nvPr>
        </p:nvSpPr>
        <p:spPr>
          <a:xfrm>
            <a:off x="353161" y="480037"/>
            <a:ext cx="23677678" cy="12755926"/>
          </a:xfrm>
          <a:prstGeom prst="rect">
            <a:avLst/>
          </a:prstGeom>
        </p:spPr>
        <p:txBody>
          <a:bodyPr/>
          <a:lstStyle/>
          <a:p>
            <a:pPr marL="802105" indent="-802105" algn="l">
              <a:buSzPct val="100000"/>
              <a:buChar char="•"/>
              <a:defRPr b="1">
                <a:solidFill>
                  <a:srgbClr val="000000"/>
                </a:solidFill>
              </a:defRPr>
            </a:pPr>
            <a:r>
              <a:t>Acts 8:1 ESV- And Saul approved of his execution.</a:t>
            </a:r>
          </a:p>
          <a:p>
            <a:pPr marL="802105" indent="-802105" algn="l">
              <a:buSzPct val="100000"/>
              <a:buChar char="•"/>
              <a:defRPr b="1">
                <a:solidFill>
                  <a:srgbClr val="000000"/>
                </a:solidFill>
              </a:defRPr>
            </a:pPr>
            <a:r>
              <a:t>Hechos 8:1 LBLA- Y Saulo estaba de completo acuerdo con ellos en su muerte.</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 xmlns:m="http://schemas.openxmlformats.org/officeDocument/2006/math" xmlns:a14="http://schemas.microsoft.com/office/drawing/2010/main" xmlns:p14="http://schemas.microsoft.com/office/powerpoint/2010/main" Requires="p14">
      <p:transition spd="med" advClick="1" p14:dur="1000">
        <p:wipe dir="l"/>
      </p:transition>
    </mc:Choice>
    <mc:Fallback xmlns="" xmlns:m="http://schemas.openxmlformats.org/officeDocument/2006/math" xmlns:a14="http://schemas.microsoft.com/office/drawing/2010/main">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 Placeholder 2"/>
          <p:cNvSpPr txBox="1">
            <a:spLocks noGrp="1"/>
          </p:cNvSpPr>
          <p:nvPr>
            <p:ph type="body" idx="1"/>
          </p:nvPr>
        </p:nvSpPr>
        <p:spPr>
          <a:xfrm>
            <a:off x="353161" y="480037"/>
            <a:ext cx="23677678" cy="12755926"/>
          </a:xfrm>
          <a:prstGeom prst="rect">
            <a:avLst/>
          </a:prstGeom>
        </p:spPr>
        <p:txBody>
          <a:bodyPr/>
          <a:lstStyle>
            <a:lvl1pPr marL="802105" indent="-802105" algn="l">
              <a:buSzPct val="100000"/>
              <a:buChar char="•"/>
              <a:defRPr b="1">
                <a:solidFill>
                  <a:srgbClr val="000000"/>
                </a:solidFill>
              </a:defRPr>
            </a:lvl1pPr>
          </a:lstStyle>
          <a:p>
            <a:r>
              <a:t>1 Timothy 1:12-16 ESV- I thank him who has given me strength, Christ Jesus our Lord, because he judged me faithful, appointing me to his service, [13] though formerly I was a blasphemer, persecutor, and insolent opponent. But I received mercy because I had acted ignorantly in unbelief, [14] and the grace of our Lord overflowed for me with the faith and love that are in Christ Jesus.</a:t>
            </a:r>
          </a:p>
        </p:txBody>
      </p:sp>
    </p:spTree>
  </p:cSld>
  <p:clrMapOvr>
    <a:masterClrMapping/>
  </p:clrMapOvr>
  <mc:AlternateContent xmlns:mc="http://schemas.openxmlformats.org/markup-compatibility/2006" xmlns:p14="http://schemas.microsoft.com/office/powerpoint/2010/main">
    <mc:Choice Requires="p14">
      <p:transition spd="slow">
        <p14:prism dir="r"/>
      </p:transition>
    </mc:Choice>
    <mc:Fallback xmlns="" xmlns:m="http://schemas.openxmlformats.org/officeDocument/2006/math" xmlns:a14="http://schemas.microsoft.com/office/drawing/2010/main">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 Placeholder 2"/>
          <p:cNvSpPr txBox="1">
            <a:spLocks noGrp="1"/>
          </p:cNvSpPr>
          <p:nvPr>
            <p:ph type="body" idx="1"/>
          </p:nvPr>
        </p:nvSpPr>
        <p:spPr>
          <a:xfrm>
            <a:off x="353161" y="480037"/>
            <a:ext cx="23677678" cy="12755926"/>
          </a:xfrm>
          <a:prstGeom prst="rect">
            <a:avLst/>
          </a:prstGeom>
        </p:spPr>
        <p:txBody>
          <a:bodyPr/>
          <a:lstStyle>
            <a:lvl1pPr marL="802105" indent="-802105" algn="l">
              <a:buSzPct val="100000"/>
              <a:buChar char="•"/>
              <a:defRPr b="1">
                <a:solidFill>
                  <a:srgbClr val="000000"/>
                </a:solidFill>
              </a:defRPr>
            </a:lvl1pPr>
          </a:lstStyle>
          <a:p>
            <a:r>
              <a:t>1 Timothy 1:12-16 ESV- [15] The saying is trustworthy and deserving of full acceptance, that Christ Jesus came into the world to save sinners, of whom I am the foremost. [16] But I received mercy for this reason, that in me, as the foremost, Jesus Christ might display his perfect patience as an example to those who were to believe in him for eternal life.</a:t>
            </a:r>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xmlns:m="http://schemas.openxmlformats.org/officeDocument/2006/math" xmlns:a14="http://schemas.microsoft.com/office/drawing/2010/main">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 Placeholder 2"/>
          <p:cNvSpPr txBox="1">
            <a:spLocks noGrp="1"/>
          </p:cNvSpPr>
          <p:nvPr>
            <p:ph type="body" idx="1"/>
          </p:nvPr>
        </p:nvSpPr>
        <p:spPr>
          <a:xfrm>
            <a:off x="353161" y="339378"/>
            <a:ext cx="23677678" cy="13468801"/>
          </a:xfrm>
          <a:prstGeom prst="rect">
            <a:avLst/>
          </a:prstGeom>
        </p:spPr>
        <p:txBody>
          <a:bodyPr/>
          <a:lstStyle>
            <a:lvl1pPr marL="802105" indent="-802105" algn="l">
              <a:buSzPct val="100000"/>
              <a:buChar char="•"/>
              <a:defRPr b="1">
                <a:solidFill>
                  <a:srgbClr val="000000"/>
                </a:solidFill>
              </a:defRPr>
            </a:lvl1pPr>
          </a:lstStyle>
          <a:p>
            <a:r>
              <a:t>Philippians 1:9-11 ESV- And it is my prayer that your love may abound more and more, with knowledge and all discernment, [10] so that you may approve what is excellent, and so be pure and blameless for the day of Christ, [11] filled with the fruit of righteousness that comes through Jesus Christ, to the glory and praise of God.</a:t>
            </a:r>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xmlns:m="http://schemas.openxmlformats.org/officeDocument/2006/math" xmlns:a14="http://schemas.microsoft.com/office/drawing/2010/main">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 Placeholder 2"/>
          <p:cNvSpPr txBox="1">
            <a:spLocks noGrp="1"/>
          </p:cNvSpPr>
          <p:nvPr>
            <p:ph type="body" idx="1"/>
          </p:nvPr>
        </p:nvSpPr>
        <p:spPr>
          <a:xfrm>
            <a:off x="353161" y="339378"/>
            <a:ext cx="23677678" cy="13468801"/>
          </a:xfrm>
          <a:prstGeom prst="rect">
            <a:avLst/>
          </a:prstGeom>
        </p:spPr>
        <p:txBody>
          <a:bodyPr/>
          <a:lstStyle/>
          <a:p>
            <a:pPr marL="802105" indent="-802105" algn="l">
              <a:buSzPct val="100000"/>
              <a:buChar char="•"/>
              <a:defRPr b="1">
                <a:solidFill>
                  <a:srgbClr val="000000"/>
                </a:solidFill>
              </a:defRPr>
            </a:pPr>
            <a:r>
              <a:t>Galatians 2:20 ESV- I have been crucified with Christ. It is no longer I who live, but Christ who lives in me. And the life I now live in the flesh I live by faith in the Son of God, who loved me and gave himself for me.</a:t>
            </a:r>
          </a:p>
          <a:p>
            <a:pPr marL="802105" indent="-802105" algn="l">
              <a:buSzPct val="100000"/>
              <a:buChar char="•"/>
              <a:defRPr b="1">
                <a:solidFill>
                  <a:srgbClr val="000000"/>
                </a:solidFill>
              </a:defRPr>
            </a:pPr>
            <a:r>
              <a:t>Gálatas 2:20 LBLA- Con Cristo he sido crucificado, y ya no soy yo el que vive, sino que Cristo vive en mí; y la vida que ahora vivo en la carne, la vivo por fe en el Hijo de Dios, el cual me amó y se entregó a sí mismo por mí.</a:t>
            </a:r>
          </a:p>
        </p:txBody>
      </p:sp>
    </p:spTree>
  </p:cSld>
  <p:clrMapOvr>
    <a:masterClrMapping/>
  </p:clrMapOvr>
  <mc:AlternateContent xmlns:mc="http://schemas.openxmlformats.org/markup-compatibility/2006" xmlns:p14="http://schemas.microsoft.com/office/powerpoint/2010/main">
    <mc:Choice Requires="p14">
      <p:transition spd="slow">
        <p14:prism dir="d"/>
      </p:transition>
    </mc:Choice>
    <mc:Fallback xmlns="" xmlns:m="http://schemas.openxmlformats.org/officeDocument/2006/math" xmlns:a14="http://schemas.microsoft.com/office/drawing/2010/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 Placeholder 3"/>
          <p:cNvSpPr txBox="1">
            <a:spLocks noGrp="1"/>
          </p:cNvSpPr>
          <p:nvPr>
            <p:ph type="body" sz="quarter" idx="1"/>
          </p:nvPr>
        </p:nvSpPr>
        <p:spPr>
          <a:xfrm>
            <a:off x="10049300" y="7941038"/>
            <a:ext cx="3802548" cy="910713"/>
          </a:xfrm>
          <a:prstGeom prst="rect">
            <a:avLst/>
          </a:prstGeom>
        </p:spPr>
        <p:txBody>
          <a:bodyPr/>
          <a:lstStyle>
            <a:lvl1pPr defTabSz="1267967">
              <a:spcBef>
                <a:spcPts val="400"/>
              </a:spcBef>
              <a:defRPr sz="3848">
                <a:solidFill>
                  <a:srgbClr val="E35267"/>
                </a:solidFill>
              </a:defRPr>
            </a:lvl1pPr>
          </a:lstStyle>
          <a:p>
            <a:r>
              <a:t>1 Corinthians 13</a:t>
            </a:r>
          </a:p>
        </p:txBody>
      </p:sp>
      <p:sp>
        <p:nvSpPr>
          <p:cNvPr id="80" name="Title 1"/>
          <p:cNvSpPr txBox="1">
            <a:spLocks noGrp="1"/>
          </p:cNvSpPr>
          <p:nvPr>
            <p:ph type="title"/>
          </p:nvPr>
        </p:nvSpPr>
        <p:spPr>
          <a:xfrm>
            <a:off x="8307261" y="4642957"/>
            <a:ext cx="7769478" cy="3597129"/>
          </a:xfrm>
          <a:prstGeom prst="rect">
            <a:avLst/>
          </a:prstGeom>
        </p:spPr>
        <p:txBody>
          <a:bodyPr>
            <a:normAutofit fontScale="90000"/>
          </a:bodyPr>
          <a:lstStyle>
            <a:lvl1pPr>
              <a:defRPr sz="7600" b="1"/>
            </a:lvl1pPr>
          </a:lstStyle>
          <a:p>
            <a:r>
              <a:t>Love does not rejoice in unrighteousness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 Placeholder 3"/>
          <p:cNvSpPr txBox="1">
            <a:spLocks noGrp="1"/>
          </p:cNvSpPr>
          <p:nvPr>
            <p:ph type="body" sz="quarter" idx="1"/>
          </p:nvPr>
        </p:nvSpPr>
        <p:spPr>
          <a:xfrm>
            <a:off x="10049300" y="7941038"/>
            <a:ext cx="3802548" cy="910713"/>
          </a:xfrm>
          <a:prstGeom prst="rect">
            <a:avLst/>
          </a:prstGeom>
        </p:spPr>
        <p:txBody>
          <a:bodyPr/>
          <a:lstStyle>
            <a:lvl1pPr defTabSz="1267967">
              <a:spcBef>
                <a:spcPts val="400"/>
              </a:spcBef>
              <a:defRPr sz="3848">
                <a:solidFill>
                  <a:srgbClr val="E35267"/>
                </a:solidFill>
              </a:defRPr>
            </a:lvl1pPr>
          </a:lstStyle>
          <a:p>
            <a:r>
              <a:t>1 Corinthians 13</a:t>
            </a:r>
          </a:p>
        </p:txBody>
      </p:sp>
      <p:sp>
        <p:nvSpPr>
          <p:cNvPr id="119" name="Title 1"/>
          <p:cNvSpPr txBox="1">
            <a:spLocks noGrp="1"/>
          </p:cNvSpPr>
          <p:nvPr>
            <p:ph type="title"/>
          </p:nvPr>
        </p:nvSpPr>
        <p:spPr>
          <a:xfrm>
            <a:off x="8307261" y="4642957"/>
            <a:ext cx="7769478" cy="3597129"/>
          </a:xfrm>
          <a:prstGeom prst="rect">
            <a:avLst/>
          </a:prstGeom>
        </p:spPr>
        <p:txBody>
          <a:bodyPr>
            <a:normAutofit fontScale="90000"/>
          </a:bodyPr>
          <a:lstStyle>
            <a:lvl1pPr>
              <a:defRPr sz="7600" b="1"/>
            </a:lvl1pPr>
          </a:lstStyle>
          <a:p>
            <a:r>
              <a:t>Love does not rejoice in unrighteousness</a:t>
            </a:r>
          </a:p>
        </p:txBody>
      </p:sp>
    </p:spTree>
  </p:cSld>
  <p:clrMapOvr>
    <a:masterClrMapping/>
  </p:clrMapOvr>
  <mc:AlternateContent xmlns:mc="http://schemas.openxmlformats.org/markup-compatibility/2006" xmlns:p14="http://schemas.microsoft.com/office/powerpoint/2010/main">
    <mc:Choice Requires="p14">
      <p:transition spd="slow">
        <p14:prism dir="r"/>
      </p:transition>
    </mc:Choice>
    <mc:Fallback xmlns="" xmlns:m="http://schemas.openxmlformats.org/officeDocument/2006/math" xmlns:a14="http://schemas.microsoft.com/office/drawing/2010/main">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ext Placeholder 3"/>
          <p:cNvSpPr txBox="1">
            <a:spLocks noGrp="1"/>
          </p:cNvSpPr>
          <p:nvPr>
            <p:ph type="body" sz="quarter" idx="1"/>
          </p:nvPr>
        </p:nvSpPr>
        <p:spPr>
          <a:xfrm>
            <a:off x="10049300" y="8042638"/>
            <a:ext cx="3802548" cy="910713"/>
          </a:xfrm>
          <a:prstGeom prst="rect">
            <a:avLst/>
          </a:prstGeom>
        </p:spPr>
        <p:txBody>
          <a:bodyPr>
            <a:normAutofit lnSpcReduction="10000"/>
          </a:bodyPr>
          <a:lstStyle>
            <a:lvl1pPr defTabSz="1487424">
              <a:spcBef>
                <a:spcPts val="500"/>
              </a:spcBef>
              <a:defRPr sz="4514">
                <a:solidFill>
                  <a:srgbClr val="E35267"/>
                </a:solidFill>
              </a:defRPr>
            </a:lvl1pPr>
          </a:lstStyle>
          <a:p>
            <a:r>
              <a:t>1 Corintios 13</a:t>
            </a:r>
          </a:p>
        </p:txBody>
      </p:sp>
      <p:sp>
        <p:nvSpPr>
          <p:cNvPr id="122" name="Title 1"/>
          <p:cNvSpPr txBox="1">
            <a:spLocks noGrp="1"/>
          </p:cNvSpPr>
          <p:nvPr>
            <p:ph type="title"/>
          </p:nvPr>
        </p:nvSpPr>
        <p:spPr>
          <a:xfrm>
            <a:off x="8307261" y="4541357"/>
            <a:ext cx="7769478" cy="3597129"/>
          </a:xfrm>
          <a:prstGeom prst="rect">
            <a:avLst/>
          </a:prstGeom>
        </p:spPr>
        <p:txBody>
          <a:bodyPr>
            <a:normAutofit fontScale="90000"/>
          </a:bodyPr>
          <a:lstStyle>
            <a:lvl1pPr defTabSz="1926336">
              <a:defRPr sz="7584" b="1"/>
            </a:lvl1pPr>
          </a:lstStyle>
          <a:p>
            <a:r>
              <a:t>El Amor no se regocija en la injusticia</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788883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 Placeholder 3"/>
          <p:cNvSpPr txBox="1">
            <a:spLocks noGrp="1"/>
          </p:cNvSpPr>
          <p:nvPr>
            <p:ph type="body" sz="quarter" idx="1"/>
          </p:nvPr>
        </p:nvSpPr>
        <p:spPr>
          <a:xfrm>
            <a:off x="10049300" y="8042638"/>
            <a:ext cx="3802548" cy="910713"/>
          </a:xfrm>
          <a:prstGeom prst="rect">
            <a:avLst/>
          </a:prstGeom>
        </p:spPr>
        <p:txBody>
          <a:bodyPr>
            <a:normAutofit lnSpcReduction="10000"/>
          </a:bodyPr>
          <a:lstStyle>
            <a:lvl1pPr defTabSz="1487424">
              <a:spcBef>
                <a:spcPts val="500"/>
              </a:spcBef>
              <a:defRPr sz="4514">
                <a:solidFill>
                  <a:srgbClr val="E35267"/>
                </a:solidFill>
              </a:defRPr>
            </a:lvl1pPr>
          </a:lstStyle>
          <a:p>
            <a:r>
              <a:t>1 Corintios 13</a:t>
            </a:r>
          </a:p>
        </p:txBody>
      </p:sp>
      <p:sp>
        <p:nvSpPr>
          <p:cNvPr id="83" name="Title 1"/>
          <p:cNvSpPr txBox="1">
            <a:spLocks noGrp="1"/>
          </p:cNvSpPr>
          <p:nvPr>
            <p:ph type="title"/>
          </p:nvPr>
        </p:nvSpPr>
        <p:spPr>
          <a:xfrm>
            <a:off x="8307261" y="4541357"/>
            <a:ext cx="7769478" cy="3597129"/>
          </a:xfrm>
          <a:prstGeom prst="rect">
            <a:avLst/>
          </a:prstGeom>
        </p:spPr>
        <p:txBody>
          <a:bodyPr>
            <a:normAutofit fontScale="90000"/>
          </a:bodyPr>
          <a:lstStyle>
            <a:lvl1pPr defTabSz="1926336">
              <a:defRPr sz="7584" b="1"/>
            </a:lvl1pPr>
          </a:lstStyle>
          <a:p>
            <a:r>
              <a:t>El Amor no se regocija en la injusticia</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 Placeholder 2"/>
          <p:cNvSpPr txBox="1">
            <a:spLocks noGrp="1"/>
          </p:cNvSpPr>
          <p:nvPr>
            <p:ph type="body" idx="1"/>
          </p:nvPr>
        </p:nvSpPr>
        <p:spPr>
          <a:xfrm>
            <a:off x="19369" y="46432"/>
            <a:ext cx="12257215" cy="13623137"/>
          </a:xfrm>
          <a:prstGeom prst="rect">
            <a:avLst/>
          </a:prstGeom>
        </p:spPr>
        <p:txBody>
          <a:bodyPr>
            <a:normAutofit lnSpcReduction="10000"/>
          </a:bodyPr>
          <a:lstStyle/>
          <a:p>
            <a:pPr algn="l">
              <a:defRPr b="1">
                <a:solidFill>
                  <a:srgbClr val="000000"/>
                </a:solidFill>
              </a:defRPr>
            </a:pPr>
            <a:r>
              <a:t>1 Corinthians 13:4-6 ESV</a:t>
            </a:r>
          </a:p>
          <a:p>
            <a:pPr algn="l">
              <a:defRPr b="1">
                <a:solidFill>
                  <a:srgbClr val="000000"/>
                </a:solidFill>
              </a:defRPr>
            </a:pPr>
            <a:r>
              <a:t>Love is patient and kind; love does not envy or boast; it is not arrogant [5] or rude. It does not insist on its own way; it is not irritable or resentful; [6] it does not rejoice at wrongdoing, but rejoices with the truth.</a:t>
            </a:r>
          </a:p>
        </p:txBody>
      </p:sp>
      <p:sp>
        <p:nvSpPr>
          <p:cNvPr id="86" name="Text Placeholder 2"/>
          <p:cNvSpPr txBox="1"/>
          <p:nvPr/>
        </p:nvSpPr>
        <p:spPr>
          <a:xfrm>
            <a:off x="12305943" y="131533"/>
            <a:ext cx="12352584" cy="1311914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nchor="ctr">
            <a:normAutofit lnSpcReduction="10000"/>
          </a:bodyPr>
          <a:lstStyle/>
          <a:p>
            <a:pPr defTabSz="2170176">
              <a:spcBef>
                <a:spcPts val="1700"/>
              </a:spcBef>
              <a:defRPr sz="7119" b="1"/>
            </a:pPr>
            <a:r>
              <a:t>1 Corintios 13:4-6 LBLA</a:t>
            </a:r>
          </a:p>
          <a:p>
            <a:pPr defTabSz="2170176">
              <a:spcBef>
                <a:spcPts val="1700"/>
              </a:spcBef>
              <a:defRPr sz="7119" b="1"/>
            </a:pPr>
            <a:r>
              <a:t>El amor es paciente, es bondadoso; el amor no tiene envidia; el amor no es jactancioso, no es arrogante; [5] no se porta indecorosamente; no busca lo suyo, no se irrita, no toma en cuenta el mal recibido ; [6] no se regocija de la injusticia, sino que se alegra con la verdad;</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Placeholder 2"/>
          <p:cNvSpPr txBox="1">
            <a:spLocks noGrp="1"/>
          </p:cNvSpPr>
          <p:nvPr>
            <p:ph type="body" idx="1"/>
          </p:nvPr>
        </p:nvSpPr>
        <p:spPr>
          <a:xfrm>
            <a:off x="353161" y="480037"/>
            <a:ext cx="23677678" cy="12755926"/>
          </a:xfrm>
          <a:prstGeom prst="rect">
            <a:avLst/>
          </a:prstGeom>
        </p:spPr>
        <p:txBody>
          <a:bodyPr/>
          <a:lstStyle/>
          <a:p>
            <a:pPr>
              <a:defRPr b="1">
                <a:solidFill>
                  <a:srgbClr val="000000"/>
                </a:solidFill>
              </a:defRPr>
            </a:pPr>
            <a:r>
              <a:t>Love means learning how to have joy with people that you love.</a:t>
            </a:r>
          </a:p>
          <a:p>
            <a:pPr>
              <a:defRPr b="1">
                <a:solidFill>
                  <a:srgbClr val="000000"/>
                </a:solidFill>
              </a:defRPr>
            </a:pPr>
            <a:endParaRPr/>
          </a:p>
          <a:p>
            <a:pPr>
              <a:defRPr b="1">
                <a:solidFill>
                  <a:srgbClr val="000000"/>
                </a:solidFill>
              </a:defRPr>
            </a:pPr>
            <a:r>
              <a:t>Amar significa aprender a tener gozo con las personas que amas.</a:t>
            </a:r>
          </a:p>
        </p:txBody>
      </p:sp>
    </p:spTree>
  </p:cSld>
  <p:clrMapOvr>
    <a:masterClrMapping/>
  </p:clrMapOvr>
  <mc:AlternateContent xmlns:mc="http://schemas.openxmlformats.org/markup-compatibility/2006" xmlns:p14="http://schemas.microsoft.com/office/powerpoint/2010/main">
    <mc:Choice Requires="p14">
      <p:transition spd="slow">
        <p14:warp dir="in"/>
      </p:transition>
    </mc:Choice>
    <mc:Fallback xmlns="" xmlns:m="http://schemas.openxmlformats.org/officeDocument/2006/math" xmlns:a14="http://schemas.microsoft.com/office/drawing/2010/main">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 Placeholder 2"/>
          <p:cNvSpPr txBox="1">
            <a:spLocks noGrp="1"/>
          </p:cNvSpPr>
          <p:nvPr>
            <p:ph type="body" idx="1"/>
          </p:nvPr>
        </p:nvSpPr>
        <p:spPr>
          <a:xfrm>
            <a:off x="353161" y="189865"/>
            <a:ext cx="23677678" cy="13046098"/>
          </a:xfrm>
          <a:prstGeom prst="rect">
            <a:avLst/>
          </a:prstGeom>
        </p:spPr>
        <p:txBody>
          <a:bodyPr/>
          <a:lstStyle/>
          <a:p>
            <a:pPr algn="l">
              <a:defRPr b="1">
                <a:solidFill>
                  <a:srgbClr val="000000"/>
                </a:solidFill>
              </a:defRPr>
            </a:pPr>
            <a:r>
              <a:t>1 Corinthians 12:25-26 ESV-[25] that there may be no division in the body, but that the members may have </a:t>
            </a:r>
            <a:r>
              <a:rPr u="sng"/>
              <a:t>the same care for one another</a:t>
            </a:r>
            <a:r>
              <a:t>. [26] If one member suffers, all suffer together; if one member is honored, all rejoice together.</a:t>
            </a:r>
          </a:p>
          <a:p>
            <a:pPr algn="l">
              <a:defRPr b="1">
                <a:solidFill>
                  <a:srgbClr val="000000"/>
                </a:solidFill>
              </a:defRPr>
            </a:pPr>
            <a:endParaRPr/>
          </a:p>
          <a:p>
            <a:pPr algn="l">
              <a:defRPr b="1">
                <a:solidFill>
                  <a:srgbClr val="000000"/>
                </a:solidFill>
              </a:defRPr>
            </a:pPr>
            <a:r>
              <a:t>1 Corintios 12:25-26 LBLA- a fin de que en el cuerpo no haya división, sino que los miembros tengan </a:t>
            </a:r>
            <a:r>
              <a:rPr u="sng"/>
              <a:t>el mismo cuidado unos por otros</a:t>
            </a:r>
            <a:r>
              <a:t>.</a:t>
            </a:r>
          </a:p>
        </p:txBody>
      </p:sp>
    </p:spTree>
  </p:cSld>
  <p:clrMapOvr>
    <a:masterClrMapping/>
  </p:clrMapOvr>
  <mc:AlternateContent xmlns:mc="http://schemas.openxmlformats.org/markup-compatibility/2006" xmlns:p14="http://schemas.microsoft.com/office/powerpoint/2010/main">
    <mc:Choice Requires="p14">
      <p:transition spd="slow">
        <p14:prism dir="r" isInverted="1"/>
      </p:transition>
    </mc:Choice>
    <mc:Fallback xmlns="" xmlns:m="http://schemas.openxmlformats.org/officeDocument/2006/math" xmlns:a14="http://schemas.microsoft.com/office/drawing/2010/main">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 Placeholder 2"/>
          <p:cNvSpPr txBox="1">
            <a:spLocks noGrp="1"/>
          </p:cNvSpPr>
          <p:nvPr>
            <p:ph type="body" idx="1"/>
          </p:nvPr>
        </p:nvSpPr>
        <p:spPr>
          <a:xfrm>
            <a:off x="353161" y="283481"/>
            <a:ext cx="23677678" cy="12952482"/>
          </a:xfrm>
          <a:prstGeom prst="rect">
            <a:avLst/>
          </a:prstGeom>
        </p:spPr>
        <p:txBody>
          <a:bodyPr/>
          <a:lstStyle/>
          <a:p>
            <a:pPr>
              <a:defRPr b="1">
                <a:solidFill>
                  <a:srgbClr val="000000"/>
                </a:solidFill>
              </a:defRPr>
            </a:pPr>
            <a:endParaRPr/>
          </a:p>
          <a:p>
            <a:pPr>
              <a:defRPr b="1">
                <a:solidFill>
                  <a:srgbClr val="000000"/>
                </a:solidFill>
              </a:defRPr>
            </a:pPr>
            <a:r>
              <a:t>Love does not rejoice in evil or get excited about it.</a:t>
            </a:r>
          </a:p>
          <a:p>
            <a:pPr>
              <a:defRPr b="1">
                <a:solidFill>
                  <a:srgbClr val="000000"/>
                </a:solidFill>
              </a:defRPr>
            </a:pPr>
            <a:endParaRPr/>
          </a:p>
          <a:p>
            <a:pPr>
              <a:defRPr b="1">
                <a:solidFill>
                  <a:srgbClr val="000000"/>
                </a:solidFill>
              </a:defRPr>
            </a:pPr>
            <a:r>
              <a:t>El amor no se regocija en el mal ni se excita con él.</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http://schemas.openxmlformats.org/officeDocument/2006/math" xmlns:a14="http://schemas.microsoft.com/office/drawing/2010/main">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 Placeholder 2"/>
          <p:cNvSpPr txBox="1">
            <a:spLocks noGrp="1"/>
          </p:cNvSpPr>
          <p:nvPr>
            <p:ph type="body" idx="1"/>
          </p:nvPr>
        </p:nvSpPr>
        <p:spPr>
          <a:xfrm>
            <a:off x="353161" y="248919"/>
            <a:ext cx="23677678" cy="12987044"/>
          </a:xfrm>
          <a:prstGeom prst="rect">
            <a:avLst/>
          </a:prstGeom>
        </p:spPr>
        <p:txBody>
          <a:bodyPr/>
          <a:lstStyle/>
          <a:p>
            <a:pPr algn="l">
              <a:defRPr b="1">
                <a:solidFill>
                  <a:srgbClr val="000000"/>
                </a:solidFill>
              </a:defRPr>
            </a:pPr>
            <a:r>
              <a:t>Luke 22:1-5 ESV- Now the Feast of Unleavened Bread drew near, which is called the Passover. [2] And the chief priests and the scribes were seeking how to put him to death, for they feared the people. [3] Then Satan entered into Judas called Iscariot, who was of the number of the twelve. [4] He went away and conferred with the chief priests and officers how he might betray him to them. [5] And </a:t>
            </a:r>
            <a:r>
              <a:rPr u="sng"/>
              <a:t>they were glad</a:t>
            </a:r>
            <a:r>
              <a:t>, and agreed to give him money.</a:t>
            </a:r>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xmlns:m="http://schemas.openxmlformats.org/officeDocument/2006/math" xmlns:a14="http://schemas.microsoft.com/office/drawing/2010/main">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 Placeholder 2"/>
          <p:cNvSpPr txBox="1">
            <a:spLocks noGrp="1"/>
          </p:cNvSpPr>
          <p:nvPr>
            <p:ph type="body" idx="1"/>
          </p:nvPr>
        </p:nvSpPr>
        <p:spPr>
          <a:xfrm>
            <a:off x="353161" y="380654"/>
            <a:ext cx="23677678" cy="12855309"/>
          </a:xfrm>
          <a:prstGeom prst="rect">
            <a:avLst/>
          </a:prstGeom>
        </p:spPr>
        <p:txBody>
          <a:bodyPr/>
          <a:lstStyle>
            <a:lvl1pPr algn="l">
              <a:defRPr b="1">
                <a:solidFill>
                  <a:srgbClr val="000000"/>
                </a:solidFill>
              </a:defRPr>
            </a:lvl1pPr>
          </a:lstStyle>
          <a:p>
            <a:r>
              <a:t>Romans 1:28-32 ESV- And since they did not see fit to acknowledge God, God gave them up to a debased mind to do what ought not to be done. [29] They were filled with all manner of unrighteousness, evil, covetousness, malice. They are full of envy, murder, strife, deceit, maliciousness.</a:t>
            </a:r>
          </a:p>
        </p:txBody>
      </p:sp>
    </p:spTree>
  </p:cSld>
  <p:clrMapOvr>
    <a:masterClrMapping/>
  </p:clrMapOvr>
  <mc:AlternateContent xmlns:mc="http://schemas.openxmlformats.org/markup-compatibility/2006" xmlns:p14="http://schemas.microsoft.com/office/powerpoint/2010/main">
    <mc:Choice Requires="p14">
      <p:transition spd="slow">
        <p14:prism dir="r"/>
      </p:transition>
    </mc:Choice>
    <mc:Fallback xmlns="" xmlns:m="http://schemas.openxmlformats.org/officeDocument/2006/math" xmlns:a14="http://schemas.microsoft.com/office/drawing/2010/main">
      <p:transition spd="med">
        <p:fade/>
      </p:transition>
    </mc:Fallback>
  </mc:AlternateContent>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Trebuchet MS"/>
        <a:ea typeface="Trebuchet MS"/>
        <a:cs typeface="Trebuchet MS"/>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50800" dir="5400000" rotWithShape="0">
              <a:srgbClr val="000000">
                <a:alpha val="35000"/>
              </a:srgbClr>
            </a:outerShdw>
          </a:effectLst>
        </a:effectStyle>
        <a:effectStyle>
          <a:effectLst>
            <a:outerShdw blurRad="101600" dist="50800" dir="5400000" rotWithShape="0">
              <a:srgbClr val="000000">
                <a:alpha val="35000"/>
              </a:srgbClr>
            </a:outerShdw>
          </a:effectLst>
        </a:effectStyle>
        <a:effectStyle>
          <a:effectLst>
            <a:outerShdw blurRad="101600" dist="508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chemeClr val="accent2">
              <a:lumOff val="16690"/>
            </a:schemeClr>
          </a:solidFill>
          <a:prstDash val="solid"/>
          <a:round/>
        </a:ln>
        <a:effectLst>
          <a:outerShdw blurRad="101600" dist="50800" dir="5400000" rotWithShape="0">
            <a:srgbClr val="000000">
              <a:alpha val="35000"/>
            </a:srgbClr>
          </a:outerShdw>
        </a:effectLst>
        <a:sp3d/>
      </a:spPr>
      <a:bodyPr rot="0" spcFirstLastPara="1" vertOverflow="overflow" horzOverflow="overflow" vert="horz" wrap="square" lIns="121919" tIns="121919" rIns="121919" bIns="121919" numCol="1" spcCol="38100" rtlCol="0" anchor="ctr">
        <a:spAutoFit/>
      </a:bodyPr>
      <a:lstStyle>
        <a:defPPr marL="0" marR="0" indent="0" algn="l" defTabSz="2438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chemeClr val="accent2">
              <a:lumOff val="16690"/>
            </a:schemeClr>
          </a:solidFill>
          <a:prstDash val="solid"/>
          <a:round/>
        </a:ln>
        <a:effectLst>
          <a:outerShdw blurRad="101600" dist="508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121919" tIns="121919" rIns="121919" bIns="121919" numCol="1" spcCol="38100" rtlCol="0" anchor="t">
        <a:spAutoFit/>
      </a:bodyPr>
      <a:lstStyle>
        <a:defPPr marL="0" marR="0" indent="0" algn="l" defTabSz="2438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Trebuchet MS"/>
        <a:ea typeface="Trebuchet MS"/>
        <a:cs typeface="Trebuchet MS"/>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50800" dir="5400000" rotWithShape="0">
              <a:srgbClr val="000000">
                <a:alpha val="35000"/>
              </a:srgbClr>
            </a:outerShdw>
          </a:effectLst>
        </a:effectStyle>
        <a:effectStyle>
          <a:effectLst>
            <a:outerShdw blurRad="101600" dist="50800" dir="5400000" rotWithShape="0">
              <a:srgbClr val="000000">
                <a:alpha val="35000"/>
              </a:srgbClr>
            </a:outerShdw>
          </a:effectLst>
        </a:effectStyle>
        <a:effectStyle>
          <a:effectLst>
            <a:outerShdw blurRad="101600" dist="508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chemeClr val="accent2">
              <a:lumOff val="16690"/>
            </a:schemeClr>
          </a:solidFill>
          <a:prstDash val="solid"/>
          <a:round/>
        </a:ln>
        <a:effectLst>
          <a:outerShdw blurRad="101600" dist="50800" dir="5400000" rotWithShape="0">
            <a:srgbClr val="000000">
              <a:alpha val="35000"/>
            </a:srgbClr>
          </a:outerShdw>
        </a:effectLst>
        <a:sp3d/>
      </a:spPr>
      <a:bodyPr rot="0" spcFirstLastPara="1" vertOverflow="overflow" horzOverflow="overflow" vert="horz" wrap="square" lIns="121919" tIns="121919" rIns="121919" bIns="121919" numCol="1" spcCol="38100" rtlCol="0" anchor="ctr">
        <a:spAutoFit/>
      </a:bodyPr>
      <a:lstStyle>
        <a:defPPr marL="0" marR="0" indent="0" algn="l" defTabSz="2438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chemeClr val="accent2">
              <a:lumOff val="16690"/>
            </a:schemeClr>
          </a:solidFill>
          <a:prstDash val="solid"/>
          <a:round/>
        </a:ln>
        <a:effectLst>
          <a:outerShdw blurRad="101600" dist="508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121919" tIns="121919" rIns="121919" bIns="121919" numCol="1" spcCol="38100" rtlCol="0" anchor="t">
        <a:spAutoFit/>
      </a:bodyPr>
      <a:lstStyle>
        <a:defPPr marL="0" marR="0" indent="0" algn="l" defTabSz="2438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1137</Words>
  <Application>Microsoft Macintosh PowerPoint</Application>
  <PresentationFormat>Custom</PresentationFormat>
  <Paragraphs>40</Paragraphs>
  <Slides>22</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22</vt:i4>
      </vt:variant>
    </vt:vector>
  </HeadingPairs>
  <TitlesOfParts>
    <vt:vector size="24" baseType="lpstr">
      <vt:lpstr>Trebuchet MS</vt:lpstr>
      <vt:lpstr>Default</vt:lpstr>
      <vt:lpstr>PowerPoint Presentation</vt:lpstr>
      <vt:lpstr>Love does not rejoice in unrighteousness</vt:lpstr>
      <vt:lpstr>El Amor no se regocija en la injusticia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Love does not rejoice in unrighteousness</vt:lpstr>
      <vt:lpstr>El Amor no se regocija en la injusticia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Love does not rejoice in unrighteousness</dc:title>
  <cp:lastModifiedBy>Steve Patton</cp:lastModifiedBy>
  <cp:revision>2</cp:revision>
  <dcterms:modified xsi:type="dcterms:W3CDTF">2023-06-11T14:07:25Z</dcterms:modified>
</cp:coreProperties>
</file>