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1pPr>
    <a:lvl2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2pPr>
    <a:lvl3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3pPr>
    <a:lvl4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4pPr>
    <a:lvl5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5pPr>
    <a:lvl6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6pPr>
    <a:lvl7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7pPr>
    <a:lvl8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8pPr>
    <a:lvl9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64" name="Shape 16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bg>
      <p:bgPr>
        <a:solidFill>
          <a:srgbClr val="222222"/>
        </a:solidFill>
        <a:effectLst/>
      </p:bgPr>
    </p:bg>
    <p:spTree>
      <p:nvGrpSpPr>
        <p:cNvPr id="1" name=""/>
        <p:cNvGrpSpPr/>
        <p:nvPr/>
      </p:nvGrpSpPr>
      <p:grpSpPr>
        <a:xfrm>
          <a:off x="0" y="0"/>
          <a:ext cx="0" cy="0"/>
          <a:chOff x="0" y="0"/>
          <a:chExt cx="0" cy="0"/>
        </a:xfrm>
      </p:grpSpPr>
      <p:sp>
        <p:nvSpPr>
          <p:cNvPr id="12"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13"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14"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ullets">
    <p:bg>
      <p:bgPr>
        <a:solidFill>
          <a:srgbClr val="222222"/>
        </a:solidFill>
        <a:effectLst/>
      </p:bgPr>
    </p:bg>
    <p:spTree>
      <p:nvGrpSpPr>
        <p:cNvPr id="1" name=""/>
        <p:cNvGrpSpPr/>
        <p:nvPr/>
      </p:nvGrpSpPr>
      <p:grpSpPr>
        <a:xfrm>
          <a:off x="0" y="0"/>
          <a:ext cx="0" cy="0"/>
          <a:chOff x="0" y="0"/>
          <a:chExt cx="0" cy="0"/>
        </a:xfrm>
      </p:grpSpPr>
      <p:sp>
        <p:nvSpPr>
          <p:cNvPr id="102"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103" name="Body Level One…"/>
          <p:cNvSpPr txBox="1">
            <a:spLocks noGrp="1"/>
          </p:cNvSpPr>
          <p:nvPr>
            <p:ph type="body" idx="1"/>
          </p:nvPr>
        </p:nvSpPr>
        <p:spPr>
          <a:prstGeom prst="rect">
            <a:avLst/>
          </a:prstGeom>
        </p:spPr>
        <p:txBody>
          <a:bodyPr/>
          <a:lstStyle>
            <a:lvl1pPr>
              <a:buClr>
                <a:schemeClr val="accent1"/>
              </a:buClr>
              <a:buSzPct val="125000"/>
              <a:buChar char="▸"/>
            </a:lvl1pPr>
            <a:lvl2pPr>
              <a:buClr>
                <a:schemeClr val="accent1"/>
              </a:buClr>
              <a:buSzPct val="125000"/>
              <a:buChar char="▸"/>
            </a:lvl2pPr>
            <a:lvl3pPr>
              <a:buClr>
                <a:schemeClr val="accent1"/>
              </a:buClr>
              <a:buSzPct val="125000"/>
              <a:buChar char="▸"/>
            </a:lvl3pPr>
            <a:lvl4pPr>
              <a:buClr>
                <a:schemeClr val="accent1"/>
              </a:buClr>
              <a:buSzPct val="125000"/>
              <a:buChar char="▸"/>
            </a:lvl4pPr>
            <a:lvl5pPr>
              <a:buClr>
                <a:schemeClr val="accent1"/>
              </a:buClr>
              <a:buSzPct val="125000"/>
              <a:buChar char="▸"/>
            </a:lvl5p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 3 Up">
    <p:bg>
      <p:bgPr>
        <a:solidFill>
          <a:srgbClr val="222222"/>
        </a:solidFill>
        <a:effectLst/>
      </p:bgPr>
    </p:bg>
    <p:spTree>
      <p:nvGrpSpPr>
        <p:cNvPr id="1" name=""/>
        <p:cNvGrpSpPr/>
        <p:nvPr/>
      </p:nvGrpSpPr>
      <p:grpSpPr>
        <a:xfrm>
          <a:off x="0" y="0"/>
          <a:ext cx="0" cy="0"/>
          <a:chOff x="0" y="0"/>
          <a:chExt cx="0" cy="0"/>
        </a:xfrm>
      </p:grpSpPr>
      <p:sp>
        <p:nvSpPr>
          <p:cNvPr id="111" name="Black and white photo of a solar panel"/>
          <p:cNvSpPr>
            <a:spLocks noGrp="1"/>
          </p:cNvSpPr>
          <p:nvPr>
            <p:ph type="pic" sz="half" idx="21"/>
          </p:nvPr>
        </p:nvSpPr>
        <p:spPr>
          <a:xfrm>
            <a:off x="12192000" y="-177800"/>
            <a:ext cx="12192000" cy="7162800"/>
          </a:xfrm>
          <a:prstGeom prst="rect">
            <a:avLst/>
          </a:prstGeom>
        </p:spPr>
        <p:txBody>
          <a:bodyPr lIns="91439" tIns="45719" rIns="91439" bIns="45719">
            <a:noAutofit/>
          </a:bodyPr>
          <a:lstStyle/>
          <a:p>
            <a:endParaRPr/>
          </a:p>
        </p:txBody>
      </p:sp>
      <p:sp>
        <p:nvSpPr>
          <p:cNvPr id="112" name="Black and white photo of water flowing over the spillway gates of a dam"/>
          <p:cNvSpPr>
            <a:spLocks noGrp="1"/>
          </p:cNvSpPr>
          <p:nvPr>
            <p:ph type="pic" sz="half" idx="22"/>
          </p:nvPr>
        </p:nvSpPr>
        <p:spPr>
          <a:xfrm>
            <a:off x="12192000" y="6451600"/>
            <a:ext cx="12192000" cy="8297334"/>
          </a:xfrm>
          <a:prstGeom prst="rect">
            <a:avLst/>
          </a:prstGeom>
        </p:spPr>
        <p:txBody>
          <a:bodyPr lIns="91439" tIns="45719" rIns="91439" bIns="45719">
            <a:noAutofit/>
          </a:bodyPr>
          <a:lstStyle/>
          <a:p>
            <a:endParaRPr/>
          </a:p>
        </p:txBody>
      </p:sp>
      <p:sp>
        <p:nvSpPr>
          <p:cNvPr id="113" name="Black and white photo of windmills under a cloudy sky"/>
          <p:cNvSpPr>
            <a:spLocks noGrp="1"/>
          </p:cNvSpPr>
          <p:nvPr>
            <p:ph type="pic" idx="23"/>
          </p:nvPr>
        </p:nvSpPr>
        <p:spPr>
          <a:xfrm>
            <a:off x="-190500" y="0"/>
            <a:ext cx="12428272" cy="13716000"/>
          </a:xfrm>
          <a:prstGeom prst="rect">
            <a:avLst/>
          </a:prstGeom>
        </p:spPr>
        <p:txBody>
          <a:bodyPr lIns="91439" tIns="45719" rIns="91439" bIns="45719">
            <a:noAutofit/>
          </a:bodyPr>
          <a:lstStyle/>
          <a:p>
            <a:endParaRPr/>
          </a:p>
        </p:txBody>
      </p:sp>
      <p:sp>
        <p:nvSpPr>
          <p:cNvPr id="1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bg>
      <p:bgPr>
        <a:solidFill>
          <a:srgbClr val="222222"/>
        </a:solidFill>
        <a:effectLst/>
      </p:bgPr>
    </p:bg>
    <p:spTree>
      <p:nvGrpSpPr>
        <p:cNvPr id="1" name=""/>
        <p:cNvGrpSpPr/>
        <p:nvPr/>
      </p:nvGrpSpPr>
      <p:grpSpPr>
        <a:xfrm>
          <a:off x="0" y="0"/>
          <a:ext cx="0" cy="0"/>
          <a:chOff x="0" y="0"/>
          <a:chExt cx="0" cy="0"/>
        </a:xfrm>
      </p:grpSpPr>
      <p:sp>
        <p:nvSpPr>
          <p:cNvPr id="121" name="Callout"/>
          <p:cNvSpPr/>
          <p:nvPr/>
        </p:nvSpPr>
        <p:spPr>
          <a:xfrm>
            <a:off x="876300" y="3314700"/>
            <a:ext cx="22631400" cy="7317185"/>
          </a:xfrm>
          <a:custGeom>
            <a:avLst/>
            <a:gdLst/>
            <a:ahLst/>
            <a:cxnLst>
              <a:cxn ang="0">
                <a:pos x="wd2" y="hd2"/>
              </a:cxn>
              <a:cxn ang="5400000">
                <a:pos x="wd2" y="hd2"/>
              </a:cxn>
              <a:cxn ang="10800000">
                <a:pos x="wd2" y="hd2"/>
              </a:cxn>
              <a:cxn ang="16200000">
                <a:pos x="wd2" y="hd2"/>
              </a:cxn>
            </a:cxnLst>
            <a:rect l="0" t="0" r="r" b="b"/>
            <a:pathLst>
              <a:path w="21600" h="21600"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
        <p:nvSpPr>
          <p:cNvPr id="122" name="Type a quote here."/>
          <p:cNvSpPr txBox="1">
            <a:spLocks noGrp="1"/>
          </p:cNvSpPr>
          <p:nvPr>
            <p:ph type="body" sz="quarter" idx="21"/>
          </p:nvPr>
        </p:nvSpPr>
        <p:spPr>
          <a:xfrm>
            <a:off x="1676400" y="4089400"/>
            <a:ext cx="21056600" cy="1805940"/>
          </a:xfrm>
          <a:prstGeom prst="rect">
            <a:avLst/>
          </a:prstGeom>
        </p:spPr>
        <p:txBody>
          <a:bodyPr>
            <a:spAutoFit/>
          </a:bodyPr>
          <a:lstStyle>
            <a:lvl1pPr marL="0" indent="0">
              <a:lnSpc>
                <a:spcPct val="80000"/>
              </a:lnSpc>
              <a:spcBef>
                <a:spcPts val="0"/>
              </a:spcBef>
              <a:buClrTx/>
              <a:buSzTx/>
              <a:buFontTx/>
              <a:buNone/>
              <a:defRPr sz="13400" cap="all">
                <a:solidFill>
                  <a:srgbClr val="FFFFFF"/>
                </a:solidFill>
                <a:latin typeface="+mn-lt"/>
                <a:ea typeface="+mn-ea"/>
                <a:cs typeface="+mn-cs"/>
                <a:sym typeface="DIN Condensed Bold"/>
              </a:defRPr>
            </a:lvl1pPr>
          </a:lstStyle>
          <a:p>
            <a:r>
              <a:t>Type a quote here.</a:t>
            </a:r>
          </a:p>
        </p:txBody>
      </p:sp>
      <p:sp>
        <p:nvSpPr>
          <p:cNvPr id="123" name="Johnny Appleseed"/>
          <p:cNvSpPr txBox="1">
            <a:spLocks noGrp="1"/>
          </p:cNvSpPr>
          <p:nvPr>
            <p:ph type="body" sz="quarter" idx="22"/>
          </p:nvPr>
        </p:nvSpPr>
        <p:spPr>
          <a:xfrm>
            <a:off x="762000" y="10953750"/>
            <a:ext cx="22860000" cy="1206500"/>
          </a:xfrm>
          <a:prstGeom prst="rect">
            <a:avLst/>
          </a:prstGeom>
        </p:spPr>
        <p:txBody>
          <a:bodyPr anchor="ctr">
            <a:spAutoFit/>
          </a:bodyPr>
          <a:lstStyle>
            <a:lvl1pPr marL="0" indent="0" algn="r">
              <a:lnSpc>
                <a:spcPct val="80000"/>
              </a:lnSpc>
              <a:spcBef>
                <a:spcPts val="0"/>
              </a:spcBef>
              <a:buClrTx/>
              <a:buSzTx/>
              <a:buFontTx/>
              <a:buNone/>
              <a:defRPr sz="8700">
                <a:latin typeface="+mn-lt"/>
                <a:ea typeface="+mn-ea"/>
                <a:cs typeface="+mn-cs"/>
                <a:sym typeface="DIN Condensed Bold"/>
              </a:defRPr>
            </a:lvl1pPr>
          </a:lstStyle>
          <a:p>
            <a:r>
              <a:t>Johnny Appleseed</a:t>
            </a:r>
          </a:p>
        </p:txBody>
      </p:sp>
      <p:sp>
        <p:nvSpPr>
          <p:cNvPr id="124" name="Text"/>
          <p:cNvSpPr txBox="1">
            <a:spLocks noGrp="1"/>
          </p:cNvSpPr>
          <p:nvPr>
            <p:ph type="body" sz="quarter" idx="23"/>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1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Quote Alt">
    <p:bg>
      <p:bgPr>
        <a:solidFill>
          <a:schemeClr val="accent1"/>
        </a:solidFill>
        <a:effectLst/>
      </p:bgPr>
    </p:bg>
    <p:spTree>
      <p:nvGrpSpPr>
        <p:cNvPr id="1" name=""/>
        <p:cNvGrpSpPr/>
        <p:nvPr/>
      </p:nvGrpSpPr>
      <p:grpSpPr>
        <a:xfrm>
          <a:off x="0" y="0"/>
          <a:ext cx="0" cy="0"/>
          <a:chOff x="0" y="0"/>
          <a:chExt cx="0" cy="0"/>
        </a:xfrm>
      </p:grpSpPr>
      <p:sp>
        <p:nvSpPr>
          <p:cNvPr id="132" name="Type a quote here."/>
          <p:cNvSpPr txBox="1">
            <a:spLocks noGrp="1"/>
          </p:cNvSpPr>
          <p:nvPr>
            <p:ph type="body" sz="quarter" idx="21"/>
          </p:nvPr>
        </p:nvSpPr>
        <p:spPr>
          <a:xfrm>
            <a:off x="11049000" y="3721100"/>
            <a:ext cx="12573000" cy="1805940"/>
          </a:xfrm>
          <a:prstGeom prst="rect">
            <a:avLst/>
          </a:prstGeom>
        </p:spPr>
        <p:txBody>
          <a:bodyPr>
            <a:spAutoFit/>
          </a:bodyPr>
          <a:lstStyle>
            <a:lvl1pPr marL="0" indent="0">
              <a:lnSpc>
                <a:spcPct val="80000"/>
              </a:lnSpc>
              <a:spcBef>
                <a:spcPts val="0"/>
              </a:spcBef>
              <a:buClrTx/>
              <a:buSzTx/>
              <a:buFontTx/>
              <a:buNone/>
              <a:defRPr sz="13400" cap="all">
                <a:solidFill>
                  <a:srgbClr val="FFFFFF"/>
                </a:solidFill>
                <a:latin typeface="+mn-lt"/>
                <a:ea typeface="+mn-ea"/>
                <a:cs typeface="+mn-cs"/>
                <a:sym typeface="DIN Condensed Bold"/>
              </a:defRPr>
            </a:lvl1pPr>
          </a:lstStyle>
          <a:p>
            <a:r>
              <a:t>Type a quote here.</a:t>
            </a:r>
          </a:p>
        </p:txBody>
      </p:sp>
      <p:sp>
        <p:nvSpPr>
          <p:cNvPr id="133" name="Black and white photo of windmills under a cloudy sky"/>
          <p:cNvSpPr>
            <a:spLocks noGrp="1"/>
          </p:cNvSpPr>
          <p:nvPr>
            <p:ph type="pic" idx="22"/>
          </p:nvPr>
        </p:nvSpPr>
        <p:spPr>
          <a:xfrm>
            <a:off x="-190500" y="0"/>
            <a:ext cx="12428272" cy="13716000"/>
          </a:xfrm>
          <a:prstGeom prst="rect">
            <a:avLst/>
          </a:prstGeom>
        </p:spPr>
        <p:txBody>
          <a:bodyPr lIns="91439" tIns="45719" rIns="91439" bIns="45719">
            <a:noAutofit/>
          </a:bodyPr>
          <a:lstStyle/>
          <a:p>
            <a:endParaRPr/>
          </a:p>
        </p:txBody>
      </p:sp>
      <p:sp>
        <p:nvSpPr>
          <p:cNvPr id="134" name="Johnny Appleseed"/>
          <p:cNvSpPr txBox="1">
            <a:spLocks noGrp="1"/>
          </p:cNvSpPr>
          <p:nvPr>
            <p:ph type="body" sz="quarter" idx="23"/>
          </p:nvPr>
        </p:nvSpPr>
        <p:spPr>
          <a:xfrm>
            <a:off x="11049000" y="10953750"/>
            <a:ext cx="12573000" cy="1206500"/>
          </a:xfrm>
          <a:prstGeom prst="rect">
            <a:avLst/>
          </a:prstGeom>
        </p:spPr>
        <p:txBody>
          <a:bodyPr anchor="ctr">
            <a:spAutoFit/>
          </a:bodyPr>
          <a:lstStyle>
            <a:lvl1pPr marL="0" indent="0" defTabSz="647700">
              <a:spcBef>
                <a:spcPts val="0"/>
              </a:spcBef>
              <a:buClrTx/>
              <a:buSzTx/>
              <a:buFontTx/>
              <a:buNone/>
              <a:defRPr sz="8700">
                <a:solidFill>
                  <a:srgbClr val="232323"/>
                </a:solidFill>
                <a:latin typeface="+mn-lt"/>
                <a:ea typeface="+mn-ea"/>
                <a:cs typeface="+mn-cs"/>
                <a:sym typeface="DIN Condensed Bold"/>
              </a:defRPr>
            </a:lvl1pPr>
          </a:lstStyle>
          <a:p>
            <a:r>
              <a:t>Johnny Appleseed</a:t>
            </a: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Photo">
    <p:bg>
      <p:bgPr>
        <a:solidFill>
          <a:srgbClr val="222222"/>
        </a:solidFill>
        <a:effectLst/>
      </p:bgPr>
    </p:bg>
    <p:spTree>
      <p:nvGrpSpPr>
        <p:cNvPr id="1" name=""/>
        <p:cNvGrpSpPr/>
        <p:nvPr/>
      </p:nvGrpSpPr>
      <p:grpSpPr>
        <a:xfrm>
          <a:off x="0" y="0"/>
          <a:ext cx="0" cy="0"/>
          <a:chOff x="0" y="0"/>
          <a:chExt cx="0" cy="0"/>
        </a:xfrm>
      </p:grpSpPr>
      <p:sp>
        <p:nvSpPr>
          <p:cNvPr id="142" name="Black and white aerial photo of a person standing on top of a dam"/>
          <p:cNvSpPr>
            <a:spLocks noGrp="1"/>
          </p:cNvSpPr>
          <p:nvPr>
            <p:ph type="pic" idx="21"/>
          </p:nvPr>
        </p:nvSpPr>
        <p:spPr>
          <a:xfrm>
            <a:off x="-38100" y="-1219200"/>
            <a:ext cx="24460200" cy="16145934"/>
          </a:xfrm>
          <a:prstGeom prst="rect">
            <a:avLst/>
          </a:prstGeom>
        </p:spPr>
        <p:txBody>
          <a:bodyPr lIns="91439" tIns="45719" rIns="91439" bIns="45719">
            <a:noAutofit/>
          </a:bodyPr>
          <a:lstStyle/>
          <a:p>
            <a:endParaRPr/>
          </a:p>
        </p:txBody>
      </p:sp>
      <p:sp>
        <p:nvSpPr>
          <p:cNvPr id="1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222222"/>
        </a:solidFill>
        <a:effectLst/>
      </p:bgPr>
    </p:bg>
    <p:spTree>
      <p:nvGrpSpPr>
        <p:cNvPr id="1" name=""/>
        <p:cNvGrpSpPr/>
        <p:nvPr/>
      </p:nvGrpSpPr>
      <p:grpSpPr>
        <a:xfrm>
          <a:off x="0" y="0"/>
          <a:ext cx="0" cy="0"/>
          <a:chOff x="0" y="0"/>
          <a:chExt cx="0" cy="0"/>
        </a:xfrm>
      </p:grpSpPr>
      <p:sp>
        <p:nvSpPr>
          <p:cNvPr id="1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Blank Alt">
    <p:spTree>
      <p:nvGrpSpPr>
        <p:cNvPr id="1" name=""/>
        <p:cNvGrpSpPr/>
        <p:nvPr/>
      </p:nvGrpSpPr>
      <p:grpSpPr>
        <a:xfrm>
          <a:off x="0" y="0"/>
          <a:ext cx="0" cy="0"/>
          <a:chOff x="0" y="0"/>
          <a:chExt cx="0" cy="0"/>
        </a:xfrm>
      </p:grpSpPr>
      <p:sp>
        <p:nvSpPr>
          <p:cNvPr id="1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bg>
      <p:bgPr>
        <a:solidFill>
          <a:srgbClr val="222222"/>
        </a:solidFill>
        <a:effectLst/>
      </p:bgPr>
    </p:bg>
    <p:spTree>
      <p:nvGrpSpPr>
        <p:cNvPr id="1" name=""/>
        <p:cNvGrpSpPr/>
        <p:nvPr/>
      </p:nvGrpSpPr>
      <p:grpSpPr>
        <a:xfrm>
          <a:off x="0" y="0"/>
          <a:ext cx="0" cy="0"/>
          <a:chOff x="0" y="0"/>
          <a:chExt cx="0" cy="0"/>
        </a:xfrm>
      </p:grpSpPr>
      <p:sp>
        <p:nvSpPr>
          <p:cNvPr id="22" name="Black and white aerial photo of a person standing on top of a dam"/>
          <p:cNvSpPr>
            <a:spLocks noGrp="1"/>
          </p:cNvSpPr>
          <p:nvPr>
            <p:ph type="pic" idx="21"/>
          </p:nvPr>
        </p:nvSpPr>
        <p:spPr>
          <a:xfrm>
            <a:off x="-38100" y="-1219200"/>
            <a:ext cx="24460200" cy="16145934"/>
          </a:xfrm>
          <a:prstGeom prst="rect">
            <a:avLst/>
          </a:prstGeom>
        </p:spPr>
        <p:txBody>
          <a:bodyPr lIns="91439" tIns="45719" rIns="91439" bIns="45719">
            <a:noAutofit/>
          </a:bodyPr>
          <a:lstStyle/>
          <a:p>
            <a:endParaRPr/>
          </a:p>
        </p:txBody>
      </p:sp>
      <p:sp>
        <p:nvSpPr>
          <p:cNvPr id="23"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24"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25"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mp; Subtitle Alt">
    <p:spTree>
      <p:nvGrpSpPr>
        <p:cNvPr id="1" name=""/>
        <p:cNvGrpSpPr/>
        <p:nvPr/>
      </p:nvGrpSpPr>
      <p:grpSpPr>
        <a:xfrm>
          <a:off x="0" y="0"/>
          <a:ext cx="0" cy="0"/>
          <a:chOff x="0" y="0"/>
          <a:chExt cx="0" cy="0"/>
        </a:xfrm>
      </p:grpSpPr>
      <p:sp>
        <p:nvSpPr>
          <p:cNvPr id="33"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4"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35"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xfrm>
            <a:off x="23013221" y="5842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Center">
    <p:bg>
      <p:bgPr>
        <a:solidFill>
          <a:srgbClr val="222222"/>
        </a:solidFill>
        <a:effectLst/>
      </p:bgPr>
    </p:bg>
    <p:spTree>
      <p:nvGrpSpPr>
        <p:cNvPr id="1" name=""/>
        <p:cNvGrpSpPr/>
        <p:nvPr/>
      </p:nvGrpSpPr>
      <p:grpSpPr>
        <a:xfrm>
          <a:off x="0" y="0"/>
          <a:ext cx="0" cy="0"/>
          <a:chOff x="0" y="0"/>
          <a:chExt cx="0" cy="0"/>
        </a:xfrm>
      </p:grpSpPr>
      <p:sp>
        <p:nvSpPr>
          <p:cNvPr id="43" name="Title Text"/>
          <p:cNvSpPr txBox="1">
            <a:spLocks noGrp="1"/>
          </p:cNvSpPr>
          <p:nvPr>
            <p:ph type="title"/>
          </p:nvPr>
        </p:nvSpPr>
        <p:spPr>
          <a:xfrm>
            <a:off x="762000" y="5676900"/>
            <a:ext cx="22860000" cy="6350000"/>
          </a:xfrm>
          <a:prstGeom prst="rect">
            <a:avLst/>
          </a:prstGeom>
        </p:spPr>
        <p:txBody>
          <a:bodyPr/>
          <a:lstStyle>
            <a:lvl1pPr>
              <a:spcBef>
                <a:spcPts val="0"/>
              </a:spcBef>
              <a:defRPr sz="30300"/>
            </a:lvl1pPr>
          </a:lstStyle>
          <a:p>
            <a:r>
              <a:t>Title Text</a:t>
            </a:r>
          </a:p>
        </p:txBody>
      </p:sp>
      <p:sp>
        <p:nvSpPr>
          <p:cNvPr id="44"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hoto - Vertical">
    <p:bg>
      <p:bgPr>
        <a:solidFill>
          <a:srgbClr val="222222"/>
        </a:solidFill>
        <a:effectLst/>
      </p:bgPr>
    </p:bg>
    <p:spTree>
      <p:nvGrpSpPr>
        <p:cNvPr id="1" name=""/>
        <p:cNvGrpSpPr/>
        <p:nvPr/>
      </p:nvGrpSpPr>
      <p:grpSpPr>
        <a:xfrm>
          <a:off x="0" y="0"/>
          <a:ext cx="0" cy="0"/>
          <a:chOff x="0" y="0"/>
          <a:chExt cx="0" cy="0"/>
        </a:xfrm>
      </p:grpSpPr>
      <p:sp>
        <p:nvSpPr>
          <p:cNvPr id="51" name="Line"/>
          <p:cNvSpPr/>
          <p:nvPr/>
        </p:nvSpPr>
        <p:spPr>
          <a:xfrm flipV="1">
            <a:off x="11049000" y="8635798"/>
            <a:ext cx="12572997" cy="203"/>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52" name="Black and white photo of windmills under a cloudy sky"/>
          <p:cNvSpPr>
            <a:spLocks noGrp="1"/>
          </p:cNvSpPr>
          <p:nvPr>
            <p:ph type="pic" idx="21"/>
          </p:nvPr>
        </p:nvSpPr>
        <p:spPr>
          <a:xfrm>
            <a:off x="-190500" y="0"/>
            <a:ext cx="12428272" cy="13716000"/>
          </a:xfrm>
          <a:prstGeom prst="rect">
            <a:avLst/>
          </a:prstGeom>
        </p:spPr>
        <p:txBody>
          <a:bodyPr lIns="91439" tIns="45719" rIns="91439" bIns="45719">
            <a:noAutofit/>
          </a:bodyPr>
          <a:lstStyle/>
          <a:p>
            <a:endParaRPr/>
          </a:p>
        </p:txBody>
      </p:sp>
      <p:sp>
        <p:nvSpPr>
          <p:cNvPr id="53" name="Title Text"/>
          <p:cNvSpPr txBox="1">
            <a:spLocks noGrp="1"/>
          </p:cNvSpPr>
          <p:nvPr>
            <p:ph type="title"/>
          </p:nvPr>
        </p:nvSpPr>
        <p:spPr>
          <a:xfrm>
            <a:off x="11049000" y="9042400"/>
            <a:ext cx="12573000" cy="3810000"/>
          </a:xfrm>
          <a:prstGeom prst="rect">
            <a:avLst/>
          </a:prstGeom>
        </p:spPr>
        <p:txBody>
          <a:bodyPr/>
          <a:lstStyle>
            <a:lvl1pPr>
              <a:spcBef>
                <a:spcPts val="0"/>
              </a:spcBef>
              <a:defRPr sz="30300"/>
            </a:lvl1pPr>
          </a:lstStyle>
          <a:p>
            <a:r>
              <a:t>Title Text</a:t>
            </a:r>
          </a:p>
        </p:txBody>
      </p:sp>
      <p:sp>
        <p:nvSpPr>
          <p:cNvPr id="54" name="Body Level One…"/>
          <p:cNvSpPr txBox="1">
            <a:spLocks noGrp="1"/>
          </p:cNvSpPr>
          <p:nvPr>
            <p:ph type="body" sz="quarter" idx="1"/>
          </p:nvPr>
        </p:nvSpPr>
        <p:spPr>
          <a:xfrm>
            <a:off x="11049000" y="5994400"/>
            <a:ext cx="12573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55"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2"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63" name="Title Text"/>
          <p:cNvSpPr txBox="1">
            <a:spLocks noGrp="1"/>
          </p:cNvSpPr>
          <p:nvPr>
            <p:ph type="title"/>
          </p:nvPr>
        </p:nvSpPr>
        <p:spPr>
          <a:prstGeom prst="rect">
            <a:avLst/>
          </a:prstGeom>
        </p:spPr>
        <p:txBody>
          <a:body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222222"/>
        </a:solidFill>
        <a:effectLst/>
      </p:bgPr>
    </p:bg>
    <p:spTree>
      <p:nvGrpSpPr>
        <p:cNvPr id="1" name=""/>
        <p:cNvGrpSpPr/>
        <p:nvPr/>
      </p:nvGrpSpPr>
      <p:grpSpPr>
        <a:xfrm>
          <a:off x="0" y="0"/>
          <a:ext cx="0" cy="0"/>
          <a:chOff x="0" y="0"/>
          <a:chExt cx="0" cy="0"/>
        </a:xfrm>
      </p:grpSpPr>
      <p:sp>
        <p:nvSpPr>
          <p:cNvPr id="71"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72" name="Title Text"/>
          <p:cNvSpPr txBox="1">
            <a:spLocks noGrp="1"/>
          </p:cNvSpPr>
          <p:nvPr>
            <p:ph type="title"/>
          </p:nvPr>
        </p:nvSpPr>
        <p:spPr>
          <a:prstGeom prst="rect">
            <a:avLst/>
          </a:prstGeom>
        </p:spPr>
        <p:txBody>
          <a:bodyPr/>
          <a:lstStyle/>
          <a:p>
            <a:r>
              <a:t>Title Text</a:t>
            </a:r>
          </a:p>
        </p:txBody>
      </p:sp>
      <p:sp>
        <p:nvSpPr>
          <p:cNvPr id="7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Alt">
    <p:spTree>
      <p:nvGrpSpPr>
        <p:cNvPr id="1" name=""/>
        <p:cNvGrpSpPr/>
        <p:nvPr/>
      </p:nvGrpSpPr>
      <p:grpSpPr>
        <a:xfrm>
          <a:off x="0" y="0"/>
          <a:ext cx="0" cy="0"/>
          <a:chOff x="0" y="0"/>
          <a:chExt cx="0" cy="0"/>
        </a:xfrm>
      </p:grpSpPr>
      <p:sp>
        <p:nvSpPr>
          <p:cNvPr id="81"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82" name="Title Text"/>
          <p:cNvSpPr txBox="1">
            <a:spLocks noGrp="1"/>
          </p:cNvSpPr>
          <p:nvPr>
            <p:ph type="title"/>
          </p:nvPr>
        </p:nvSpPr>
        <p:spPr>
          <a:prstGeom prst="rect">
            <a:avLst/>
          </a:prstGeom>
        </p:spPr>
        <p:txBody>
          <a:bodyPr/>
          <a:lstStyle/>
          <a:p>
            <a:r>
              <a:t>Title Text</a:t>
            </a:r>
          </a:p>
        </p:txBody>
      </p:sp>
      <p:sp>
        <p:nvSpPr>
          <p:cNvPr id="8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Bullets &amp; Photo">
    <p:bg>
      <p:bgPr>
        <a:solidFill>
          <a:srgbClr val="222222"/>
        </a:solidFill>
        <a:effectLst/>
      </p:bgPr>
    </p:bg>
    <p:spTree>
      <p:nvGrpSpPr>
        <p:cNvPr id="1" name=""/>
        <p:cNvGrpSpPr/>
        <p:nvPr/>
      </p:nvGrpSpPr>
      <p:grpSpPr>
        <a:xfrm>
          <a:off x="0" y="0"/>
          <a:ext cx="0" cy="0"/>
          <a:chOff x="0" y="0"/>
          <a:chExt cx="0" cy="0"/>
        </a:xfrm>
      </p:grpSpPr>
      <p:sp>
        <p:nvSpPr>
          <p:cNvPr id="91"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92" name="Black and white photo of windmills under a cloudy sky"/>
          <p:cNvSpPr>
            <a:spLocks noGrp="1"/>
          </p:cNvSpPr>
          <p:nvPr>
            <p:ph type="pic" idx="22"/>
          </p:nvPr>
        </p:nvSpPr>
        <p:spPr>
          <a:xfrm>
            <a:off x="13258800" y="0"/>
            <a:ext cx="12428272" cy="13716000"/>
          </a:xfrm>
          <a:prstGeom prst="rect">
            <a:avLst/>
          </a:prstGeom>
        </p:spPr>
        <p:txBody>
          <a:bodyPr lIns="91439" tIns="45719" rIns="91439" bIns="45719">
            <a:noAutofit/>
          </a:bodyPr>
          <a:lstStyle/>
          <a:p>
            <a:endParaRPr/>
          </a:p>
        </p:txBody>
      </p:sp>
      <p:sp>
        <p:nvSpPr>
          <p:cNvPr id="93" name="Title Text"/>
          <p:cNvSpPr txBox="1">
            <a:spLocks noGrp="1"/>
          </p:cNvSpPr>
          <p:nvPr>
            <p:ph type="title"/>
          </p:nvPr>
        </p:nvSpPr>
        <p:spPr>
          <a:xfrm>
            <a:off x="762000" y="2159000"/>
            <a:ext cx="11811000" cy="1016000"/>
          </a:xfrm>
          <a:prstGeom prst="rect">
            <a:avLst/>
          </a:prstGeom>
        </p:spPr>
        <p:txBody>
          <a:bodyPr/>
          <a:lstStyle/>
          <a:p>
            <a:r>
              <a:t>Title Text</a:t>
            </a:r>
          </a:p>
        </p:txBody>
      </p:sp>
      <p:sp>
        <p:nvSpPr>
          <p:cNvPr id="94" name="Body Level One…"/>
          <p:cNvSpPr txBox="1">
            <a:spLocks noGrp="1"/>
          </p:cNvSpPr>
          <p:nvPr>
            <p:ph type="body" sz="half" idx="1"/>
          </p:nvPr>
        </p:nvSpPr>
        <p:spPr>
          <a:xfrm>
            <a:off x="762000" y="3860800"/>
            <a:ext cx="11811000" cy="8585200"/>
          </a:xfrm>
          <a:prstGeom prst="rect">
            <a:avLst/>
          </a:prstGeom>
        </p:spPr>
        <p:txBody>
          <a:bodyPr/>
          <a:lstStyle>
            <a:lvl1pPr>
              <a:buClr>
                <a:schemeClr val="accent1"/>
              </a:buClr>
              <a:buChar char="▸"/>
              <a:defRPr sz="4000"/>
            </a:lvl1pPr>
            <a:lvl2pPr>
              <a:buClr>
                <a:schemeClr val="accent1"/>
              </a:buClr>
              <a:buChar char="▸"/>
              <a:defRPr sz="4000"/>
            </a:lvl2pPr>
            <a:lvl3pPr>
              <a:buClr>
                <a:schemeClr val="accent1"/>
              </a:buClr>
              <a:buChar char="▸"/>
              <a:defRPr sz="4000"/>
            </a:lvl3pPr>
            <a:lvl4pPr>
              <a:buClr>
                <a:schemeClr val="accent1"/>
              </a:buClr>
              <a:buChar char="▸"/>
              <a:defRPr sz="4000"/>
            </a:lvl4pPr>
            <a:lvl5pPr>
              <a:buClr>
                <a:schemeClr val="accent1"/>
              </a:buClr>
              <a:buChar char="▸"/>
              <a:defRPr sz="4000"/>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flipV="1">
            <a:off x="762000" y="1396632"/>
            <a:ext cx="22859999" cy="369"/>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 name="Title Text"/>
          <p:cNvSpPr txBox="1">
            <a:spLocks noGrp="1"/>
          </p:cNvSpPr>
          <p:nvPr>
            <p:ph type="title"/>
          </p:nvPr>
        </p:nvSpPr>
        <p:spPr>
          <a:xfrm>
            <a:off x="762000" y="2159000"/>
            <a:ext cx="22860000" cy="101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Title Text</a:t>
            </a:r>
          </a:p>
        </p:txBody>
      </p:sp>
      <p:sp>
        <p:nvSpPr>
          <p:cNvPr id="4" name="Body Level One…"/>
          <p:cNvSpPr txBox="1">
            <a:spLocks noGrp="1"/>
          </p:cNvSpPr>
          <p:nvPr>
            <p:ph type="body" idx="1"/>
          </p:nvPr>
        </p:nvSpPr>
        <p:spPr>
          <a:xfrm>
            <a:off x="762000" y="3860800"/>
            <a:ext cx="22860000" cy="8585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23059652" y="609600"/>
            <a:ext cx="553196" cy="635000"/>
          </a:xfrm>
          <a:prstGeom prst="rect">
            <a:avLst/>
          </a:prstGeom>
          <a:ln w="12700">
            <a:miter lim="400000"/>
          </a:ln>
        </p:spPr>
        <p:txBody>
          <a:bodyPr wrap="none" lIns="50800" tIns="50800" rIns="50800" bIns="50800">
            <a:spAutoFit/>
          </a:bodyPr>
          <a:lstStyle>
            <a:lvl1pPr algn="r">
              <a:lnSpc>
                <a:spcPct val="80000"/>
              </a:lnSpc>
              <a:spcBef>
                <a:spcPts val="0"/>
              </a:spcBef>
              <a:defRPr sz="3600">
                <a:latin typeface="DIN Alternate Bold"/>
                <a:ea typeface="DIN Alternate Bold"/>
                <a:cs typeface="DIN Alternate Bold"/>
                <a:sym typeface="DIN Alternate Bold"/>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1pPr>
      <a:lvl2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2pPr>
      <a:lvl3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3pPr>
      <a:lvl4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4pPr>
      <a:lvl5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5pPr>
      <a:lvl6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6pPr>
      <a:lvl7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7pPr>
      <a:lvl8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8pPr>
      <a:lvl9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9pPr>
    </p:titleStyle>
    <p:bodyStyle>
      <a:lvl1pPr marL="63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1pPr>
      <a:lvl2pPr marL="127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2pPr>
      <a:lvl3pPr marL="190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3pPr>
      <a:lvl4pPr marL="254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4pPr>
      <a:lvl5pPr marL="317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5pPr>
      <a:lvl6pPr marL="381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6pPr>
      <a:lvl7pPr marL="444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7pPr>
      <a:lvl8pPr marL="508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8pPr>
      <a:lvl9pPr marL="571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9pPr>
    </p:bodyStyle>
    <p:otherStyle>
      <a:lvl1pPr marL="0" marR="0" indent="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1pPr>
      <a:lvl2pPr marL="0" marR="0" indent="2286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2pPr>
      <a:lvl3pPr marL="0" marR="0" indent="4572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3pPr>
      <a:lvl4pPr marL="0" marR="0" indent="6858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4pPr>
      <a:lvl5pPr marL="0" marR="0" indent="9144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5pPr>
      <a:lvl6pPr marL="0" marR="0" indent="11430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6pPr>
      <a:lvl7pPr marL="0" marR="0" indent="13716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7pPr>
      <a:lvl8pPr marL="0" marR="0" indent="16002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8pPr>
      <a:lvl9pPr marL="0" marR="0" indent="18288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What is Grace?"/>
          <p:cNvSpPr txBox="1">
            <a:spLocks noGrp="1"/>
          </p:cNvSpPr>
          <p:nvPr>
            <p:ph type="ctrTitle"/>
          </p:nvPr>
        </p:nvSpPr>
        <p:spPr>
          <a:prstGeom prst="rect">
            <a:avLst/>
          </a:prstGeom>
        </p:spPr>
        <p:txBody>
          <a:bodyPr/>
          <a:lstStyle>
            <a:lvl1pPr defTabSz="792479">
              <a:defRPr sz="29088">
                <a:solidFill>
                  <a:schemeClr val="accent2">
                    <a:hueOff val="58624"/>
                    <a:satOff val="8984"/>
                    <a:lumOff val="25490"/>
                  </a:schemeClr>
                </a:solidFill>
              </a:defRPr>
            </a:lvl1pPr>
          </a:lstStyle>
          <a:p>
            <a:r>
              <a:t>What is Grace?</a:t>
            </a:r>
          </a:p>
        </p:txBody>
      </p:sp>
      <p:sp>
        <p:nvSpPr>
          <p:cNvPr id="167" name="Double-tap to edit"/>
          <p:cNvSpPr txBox="1">
            <a:spLocks noGrp="1"/>
          </p:cNvSpPr>
          <p:nvPr>
            <p:ph type="subTitle" sz="quarter" idx="1"/>
          </p:nvPr>
        </p:nvSpPr>
        <p:spPr>
          <a:prstGeom prst="rect">
            <a:avLst/>
          </a:prstGeom>
        </p:spPr>
        <p:txBody>
          <a:bodyPr/>
          <a:lstStyle/>
          <a:p>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What is Grace?"/>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What is Grace?</a:t>
            </a:r>
          </a:p>
        </p:txBody>
      </p:sp>
      <p:sp>
        <p:nvSpPr>
          <p:cNvPr id="170" name="In your own words, please answer the question, “What is grace?”. Sight any verses that come to mind when.…"/>
          <p:cNvSpPr txBox="1">
            <a:spLocks noGrp="1"/>
          </p:cNvSpPr>
          <p:nvPr>
            <p:ph type="body" idx="1"/>
          </p:nvPr>
        </p:nvSpPr>
        <p:spPr>
          <a:xfrm>
            <a:off x="307021" y="1680543"/>
            <a:ext cx="23892316" cy="11864150"/>
          </a:xfrm>
          <a:prstGeom prst="rect">
            <a:avLst/>
          </a:prstGeom>
        </p:spPr>
        <p:txBody>
          <a:bodyPr/>
          <a:lstStyle/>
          <a:p>
            <a:pPr>
              <a:defRPr>
                <a:solidFill>
                  <a:srgbClr val="FFFFFF"/>
                </a:solidFill>
              </a:defRPr>
            </a:pPr>
            <a:r>
              <a:t>In your own words, please answer the question, “What is grace?”. Sight any verses that come to mind when. </a:t>
            </a:r>
          </a:p>
          <a:p>
            <a:pPr>
              <a:defRPr>
                <a:solidFill>
                  <a:srgbClr val="FFFFFF"/>
                </a:solidFill>
              </a:defRPr>
            </a:pPr>
            <a:r>
              <a:t>What are the different ways you’ve seen grace in your own life?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70">
                                            <p:bg/>
                                          </p:spTgt>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17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17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0" build="p" bldLvl="5"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What is Grace?"/>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What is Grace?</a:t>
            </a:r>
          </a:p>
        </p:txBody>
      </p:sp>
      <p:sp>
        <p:nvSpPr>
          <p:cNvPr id="173" name="Acts 2:42-47 CSB- They devoted themselves to the apostles’ teaching, to the fellowship, to the breaking of bread, and to prayer. [43] Everyone was filled with awe, and many wonders and signs were being performed through the apostles. [44] Now all the bel"/>
          <p:cNvSpPr txBox="1">
            <a:spLocks noGrp="1"/>
          </p:cNvSpPr>
          <p:nvPr>
            <p:ph type="body" idx="1"/>
          </p:nvPr>
        </p:nvSpPr>
        <p:spPr>
          <a:xfrm>
            <a:off x="307021" y="1680543"/>
            <a:ext cx="23892316" cy="11864150"/>
          </a:xfrm>
          <a:prstGeom prst="rect">
            <a:avLst/>
          </a:prstGeom>
        </p:spPr>
        <p:txBody>
          <a:bodyPr/>
          <a:lstStyle/>
          <a:p>
            <a:pPr>
              <a:defRPr>
                <a:solidFill>
                  <a:srgbClr val="FFFFFF"/>
                </a:solidFill>
              </a:defRPr>
            </a:pPr>
            <a:r>
              <a:t>Acts 2:42-47 CSB- They devoted themselves to the apostles’ teaching, to the fellowship, to the breaking of bread, and to prayer. [43] Everyone was filled with awe, and many wonders and signs were being performed through the apostles. [44] Now all the believers were together and held all things in common. [45] They sold their possessions and property and distributed the proceeds to all, as any had need. [46] Every day they devoted themselves to meeting together in the temple, and broke bread from house to house. They ate their food with joyful and sincere hearts, [47] praising God and enjoying the favor of all the people. Every day the Lord added to their number those who were being saved.</a:t>
            </a:r>
          </a:p>
          <a:p>
            <a:pPr>
              <a:defRPr>
                <a:solidFill>
                  <a:srgbClr val="FFFFFF"/>
                </a:solidFill>
              </a:defRPr>
            </a:pPr>
            <a:r>
              <a:t>The early church was devoted to learning, fellowship, being together, and prayer and worship. </a:t>
            </a:r>
          </a:p>
        </p:txBody>
      </p:sp>
      <p:sp>
        <p:nvSpPr>
          <p:cNvPr id="174" name="Line"/>
          <p:cNvSpPr/>
          <p:nvPr/>
        </p:nvSpPr>
        <p:spPr>
          <a:xfrm>
            <a:off x="14236700" y="2421467"/>
            <a:ext cx="6120510" cy="0"/>
          </a:xfrm>
          <a:prstGeom prst="line">
            <a:avLst/>
          </a:prstGeom>
          <a:ln w="88900">
            <a:solidFill>
              <a:srgbClr val="FFFFFF"/>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
        <p:nvSpPr>
          <p:cNvPr id="175" name="Line"/>
          <p:cNvSpPr/>
          <p:nvPr/>
        </p:nvSpPr>
        <p:spPr>
          <a:xfrm>
            <a:off x="1028699" y="3170767"/>
            <a:ext cx="2833242" cy="0"/>
          </a:xfrm>
          <a:prstGeom prst="line">
            <a:avLst/>
          </a:prstGeom>
          <a:ln w="88900">
            <a:solidFill>
              <a:srgbClr val="FFFFFF"/>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
        <p:nvSpPr>
          <p:cNvPr id="176" name="Line"/>
          <p:cNvSpPr/>
          <p:nvPr/>
        </p:nvSpPr>
        <p:spPr>
          <a:xfrm>
            <a:off x="4914899" y="3149600"/>
            <a:ext cx="6120510" cy="0"/>
          </a:xfrm>
          <a:prstGeom prst="line">
            <a:avLst/>
          </a:prstGeom>
          <a:ln w="88900">
            <a:solidFill>
              <a:srgbClr val="FFFFFF"/>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
        <p:nvSpPr>
          <p:cNvPr id="177" name="Line"/>
          <p:cNvSpPr/>
          <p:nvPr/>
        </p:nvSpPr>
        <p:spPr>
          <a:xfrm>
            <a:off x="13020406" y="3170767"/>
            <a:ext cx="1949987" cy="0"/>
          </a:xfrm>
          <a:prstGeom prst="line">
            <a:avLst/>
          </a:prstGeom>
          <a:ln w="88900">
            <a:solidFill>
              <a:srgbClr val="FFFFFF"/>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
        <p:nvSpPr>
          <p:cNvPr id="178" name="Line"/>
          <p:cNvSpPr/>
          <p:nvPr/>
        </p:nvSpPr>
        <p:spPr>
          <a:xfrm>
            <a:off x="2170153" y="6858000"/>
            <a:ext cx="9455418" cy="1"/>
          </a:xfrm>
          <a:prstGeom prst="line">
            <a:avLst/>
          </a:prstGeom>
          <a:ln w="88900">
            <a:solidFill>
              <a:srgbClr val="FFFFFF"/>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
        <p:nvSpPr>
          <p:cNvPr id="179" name="Line"/>
          <p:cNvSpPr/>
          <p:nvPr/>
        </p:nvSpPr>
        <p:spPr>
          <a:xfrm>
            <a:off x="14058900" y="6117167"/>
            <a:ext cx="9455418" cy="0"/>
          </a:xfrm>
          <a:prstGeom prst="line">
            <a:avLst/>
          </a:prstGeom>
          <a:ln w="88900">
            <a:solidFill>
              <a:srgbClr val="FFFFFF"/>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174"/>
                                        </p:tgtEl>
                                        <p:attrNameLst>
                                          <p:attrName>style.visibility</p:attrName>
                                        </p:attrNameLst>
                                      </p:cBhvr>
                                      <p:to>
                                        <p:strVal val="visible"/>
                                      </p:to>
                                    </p:set>
                                    <p:animEffect transition="in" filter="dissolve">
                                      <p:cBhvr>
                                        <p:cTn id="7" dur="2000"/>
                                        <p:tgtEl>
                                          <p:spTgt spid="17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175"/>
                                        </p:tgtEl>
                                        <p:attrNameLst>
                                          <p:attrName>style.visibility</p:attrName>
                                        </p:attrNameLst>
                                      </p:cBhvr>
                                      <p:to>
                                        <p:strVal val="visible"/>
                                      </p:to>
                                    </p:set>
                                    <p:animEffect transition="in" filter="dissolve">
                                      <p:cBhvr>
                                        <p:cTn id="12" dur="2000"/>
                                        <p:tgtEl>
                                          <p:spTgt spid="17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176"/>
                                        </p:tgtEl>
                                        <p:attrNameLst>
                                          <p:attrName>style.visibility</p:attrName>
                                        </p:attrNameLst>
                                      </p:cBhvr>
                                      <p:to>
                                        <p:strVal val="visible"/>
                                      </p:to>
                                    </p:set>
                                    <p:animEffect transition="in" filter="dissolve">
                                      <p:cBhvr>
                                        <p:cTn id="17" dur="2000"/>
                                        <p:tgtEl>
                                          <p:spTgt spid="17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177"/>
                                        </p:tgtEl>
                                        <p:attrNameLst>
                                          <p:attrName>style.visibility</p:attrName>
                                        </p:attrNameLst>
                                      </p:cBhvr>
                                      <p:to>
                                        <p:strVal val="visible"/>
                                      </p:to>
                                    </p:set>
                                    <p:animEffect transition="in" filter="dissolve">
                                      <p:cBhvr>
                                        <p:cTn id="22" dur="2000"/>
                                        <p:tgtEl>
                                          <p:spTgt spid="17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178"/>
                                        </p:tgtEl>
                                        <p:attrNameLst>
                                          <p:attrName>style.visibility</p:attrName>
                                        </p:attrNameLst>
                                      </p:cBhvr>
                                      <p:to>
                                        <p:strVal val="visible"/>
                                      </p:to>
                                    </p:set>
                                    <p:animEffect transition="in" filter="dissolve">
                                      <p:cBhvr>
                                        <p:cTn id="27" dur="2000"/>
                                        <p:tgtEl>
                                          <p:spTgt spid="17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0" nodeType="clickEffect">
                                  <p:stCondLst>
                                    <p:cond delay="0"/>
                                  </p:stCondLst>
                                  <p:iterate>
                                    <p:tmAbs val="0"/>
                                  </p:iterate>
                                  <p:childTnLst>
                                    <p:set>
                                      <p:cBhvr>
                                        <p:cTn id="31" fill="hold"/>
                                        <p:tgtEl>
                                          <p:spTgt spid="179"/>
                                        </p:tgtEl>
                                        <p:attrNameLst>
                                          <p:attrName>style.visibility</p:attrName>
                                        </p:attrNameLst>
                                      </p:cBhvr>
                                      <p:to>
                                        <p:strVal val="visible"/>
                                      </p:to>
                                    </p:set>
                                    <p:animEffect transition="in" filter="dissolve">
                                      <p:cBhvr>
                                        <p:cTn id="32" dur="2000"/>
                                        <p:tgtEl>
                                          <p:spTgt spid="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animBg="1" advAuto="0"/>
      <p:bldP spid="175" grpId="0" animBg="1" advAuto="0"/>
      <p:bldP spid="176" grpId="0" animBg="1" advAuto="0"/>
      <p:bldP spid="177" grpId="0" animBg="1" advAuto="0"/>
      <p:bldP spid="178" grpId="0" animBg="1" advAuto="0"/>
      <p:bldP spid="179"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What is Grace?"/>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What is Grace?</a:t>
            </a:r>
          </a:p>
        </p:txBody>
      </p:sp>
      <p:sp>
        <p:nvSpPr>
          <p:cNvPr id="182" name="The early church was devoted to learning, fellowship, being together, and prayer and worship.…"/>
          <p:cNvSpPr txBox="1">
            <a:spLocks noGrp="1"/>
          </p:cNvSpPr>
          <p:nvPr>
            <p:ph type="body" idx="1"/>
          </p:nvPr>
        </p:nvSpPr>
        <p:spPr>
          <a:xfrm>
            <a:off x="307021" y="1680543"/>
            <a:ext cx="23892316" cy="11864150"/>
          </a:xfrm>
          <a:prstGeom prst="rect">
            <a:avLst/>
          </a:prstGeom>
        </p:spPr>
        <p:txBody>
          <a:bodyPr/>
          <a:lstStyle/>
          <a:p>
            <a:pPr>
              <a:defRPr>
                <a:solidFill>
                  <a:srgbClr val="FFFFFF"/>
                </a:solidFill>
              </a:defRPr>
            </a:pPr>
            <a:r>
              <a:t>The early church was devoted to learning, fellowship, being together, and prayer and worship. </a:t>
            </a:r>
          </a:p>
          <a:p>
            <a:pPr>
              <a:defRPr>
                <a:solidFill>
                  <a:srgbClr val="FFFFFF"/>
                </a:solidFill>
              </a:defRPr>
            </a:pPr>
            <a:r>
              <a:t>Acts 4:32-34 CSB- Now the entire group of those who believed were of one heart and mind, and no one claimed that any of his possessions was his own, but instead they held everything in common. [33] With great power the apostles were giving testimony to the resurrection of the Lord Jesus, and great grace was on all of them. [34] For there was not a needy person among them because all those who owned lands or houses sold them, brought the proceeds of what was sold,</a:t>
            </a:r>
          </a:p>
        </p:txBody>
      </p:sp>
      <p:sp>
        <p:nvSpPr>
          <p:cNvPr id="183" name="Line"/>
          <p:cNvSpPr/>
          <p:nvPr/>
        </p:nvSpPr>
        <p:spPr>
          <a:xfrm>
            <a:off x="20950766" y="4381500"/>
            <a:ext cx="2741213" cy="0"/>
          </a:xfrm>
          <a:prstGeom prst="line">
            <a:avLst/>
          </a:prstGeom>
          <a:ln w="88900">
            <a:solidFill>
              <a:srgbClr val="FFFFFF"/>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
        <p:nvSpPr>
          <p:cNvPr id="184" name="Line"/>
          <p:cNvSpPr/>
          <p:nvPr/>
        </p:nvSpPr>
        <p:spPr>
          <a:xfrm>
            <a:off x="1066281" y="5164667"/>
            <a:ext cx="2608772" cy="0"/>
          </a:xfrm>
          <a:prstGeom prst="line">
            <a:avLst/>
          </a:prstGeom>
          <a:ln w="88900">
            <a:solidFill>
              <a:srgbClr val="FFFFFF"/>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
        <p:nvSpPr>
          <p:cNvPr id="185" name="Line"/>
          <p:cNvSpPr/>
          <p:nvPr/>
        </p:nvSpPr>
        <p:spPr>
          <a:xfrm>
            <a:off x="15477066" y="6616699"/>
            <a:ext cx="3142102" cy="1"/>
          </a:xfrm>
          <a:prstGeom prst="line">
            <a:avLst/>
          </a:prstGeom>
          <a:ln w="88900">
            <a:solidFill>
              <a:srgbClr val="FFFFFF"/>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
        <p:nvSpPr>
          <p:cNvPr id="186" name="Line"/>
          <p:cNvSpPr/>
          <p:nvPr/>
        </p:nvSpPr>
        <p:spPr>
          <a:xfrm>
            <a:off x="2349500" y="5909733"/>
            <a:ext cx="7809605" cy="1"/>
          </a:xfrm>
          <a:prstGeom prst="line">
            <a:avLst/>
          </a:prstGeom>
          <a:ln w="88900">
            <a:solidFill>
              <a:srgbClr val="FFFFFF"/>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183"/>
                                        </p:tgtEl>
                                        <p:attrNameLst>
                                          <p:attrName>style.visibility</p:attrName>
                                        </p:attrNameLst>
                                      </p:cBhvr>
                                      <p:to>
                                        <p:strVal val="visible"/>
                                      </p:to>
                                    </p:set>
                                    <p:animEffect transition="in" filter="dissolve">
                                      <p:cBhvr>
                                        <p:cTn id="7" dur="1000"/>
                                        <p:tgtEl>
                                          <p:spTgt spid="18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184"/>
                                        </p:tgtEl>
                                        <p:attrNameLst>
                                          <p:attrName>style.visibility</p:attrName>
                                        </p:attrNameLst>
                                      </p:cBhvr>
                                      <p:to>
                                        <p:strVal val="visible"/>
                                      </p:to>
                                    </p:set>
                                    <p:animEffect transition="in" filter="dissolve">
                                      <p:cBhvr>
                                        <p:cTn id="12" dur="2000"/>
                                        <p:tgtEl>
                                          <p:spTgt spid="18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186"/>
                                        </p:tgtEl>
                                        <p:attrNameLst>
                                          <p:attrName>style.visibility</p:attrName>
                                        </p:attrNameLst>
                                      </p:cBhvr>
                                      <p:to>
                                        <p:strVal val="visible"/>
                                      </p:to>
                                    </p:set>
                                    <p:animEffect transition="in" filter="dissolve">
                                      <p:cBhvr>
                                        <p:cTn id="17" dur="1000"/>
                                        <p:tgtEl>
                                          <p:spTgt spid="18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185"/>
                                        </p:tgtEl>
                                        <p:attrNameLst>
                                          <p:attrName>style.visibility</p:attrName>
                                        </p:attrNameLst>
                                      </p:cBhvr>
                                      <p:to>
                                        <p:strVal val="visible"/>
                                      </p:to>
                                    </p:set>
                                    <p:animEffect transition="in" filter="dissolve">
                                      <p:cBhvr>
                                        <p:cTn id="22" dur="20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 grpId="0" animBg="1" advAuto="0"/>
      <p:bldP spid="184" grpId="0" animBg="1" advAuto="0"/>
      <p:bldP spid="185" grpId="0" animBg="1" advAuto="0"/>
      <p:bldP spid="186"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What is Grace?"/>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What is Grace?</a:t>
            </a:r>
          </a:p>
        </p:txBody>
      </p:sp>
      <p:sp>
        <p:nvSpPr>
          <p:cNvPr id="189" name="2 Corinthians 8:1-4 CSB- We want you to know, brothers and sisters, about the grace of God that was given to the churches of Macedonia: [2] During a severe trial brought about by affliction, their abundant joy and their extreme poverty overflowed in a we"/>
          <p:cNvSpPr txBox="1">
            <a:spLocks noGrp="1"/>
          </p:cNvSpPr>
          <p:nvPr>
            <p:ph type="body" idx="1"/>
          </p:nvPr>
        </p:nvSpPr>
        <p:spPr>
          <a:xfrm>
            <a:off x="307021" y="1680543"/>
            <a:ext cx="23892316" cy="11864150"/>
          </a:xfrm>
          <a:prstGeom prst="rect">
            <a:avLst/>
          </a:prstGeom>
        </p:spPr>
        <p:txBody>
          <a:bodyPr/>
          <a:lstStyle/>
          <a:p>
            <a:pPr>
              <a:defRPr>
                <a:solidFill>
                  <a:srgbClr val="FFFFFF"/>
                </a:solidFill>
              </a:defRPr>
            </a:pPr>
            <a:r>
              <a:t>2 Corinthians 8:1-4 CSB- We want you to know, brothers and sisters, about the grace of God that was given to the churches of Macedonia: [2] During a severe trial brought about by affliction, their abundant joy and their extreme poverty overflowed in a wealth of generosity on their part. [3] I can testify that, according to their ability and even beyond their ability, of their own accord, [4] they begged us earnestly for the privilege of sharing in the ministry to the saints…</a:t>
            </a:r>
          </a:p>
          <a:p>
            <a:pPr>
              <a:defRPr>
                <a:solidFill>
                  <a:srgbClr val="FFFFFF"/>
                </a:solidFill>
              </a:defRPr>
            </a:pPr>
            <a:r>
              <a:t>2 Corinthians 8:7,9 CSB- Now as you excel in everything—in faith, speech, knowledge, and in all diligence, and in your love for us—excel also in this act of grace. [9] </a:t>
            </a:r>
            <a:r>
              <a:rPr b="1">
                <a:latin typeface="Avenir Next Regular"/>
                <a:ea typeface="Avenir Next Regular"/>
                <a:cs typeface="Avenir Next Regular"/>
                <a:sym typeface="Avenir Next Regular"/>
              </a:rPr>
              <a:t>For you know the grace of our Lord Jesus Christ: Though he was rich, for your sake he became poor, so that by his poverty you might become rich.</a:t>
            </a:r>
          </a:p>
        </p:txBody>
      </p:sp>
      <p:sp>
        <p:nvSpPr>
          <p:cNvPr id="190" name="Line"/>
          <p:cNvSpPr/>
          <p:nvPr/>
        </p:nvSpPr>
        <p:spPr>
          <a:xfrm>
            <a:off x="16641233" y="8022166"/>
            <a:ext cx="6217692" cy="1"/>
          </a:xfrm>
          <a:prstGeom prst="line">
            <a:avLst/>
          </a:prstGeom>
          <a:ln w="88900">
            <a:solidFill>
              <a:srgbClr val="FFFFFF"/>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
        <p:nvSpPr>
          <p:cNvPr id="191" name="Line"/>
          <p:cNvSpPr/>
          <p:nvPr/>
        </p:nvSpPr>
        <p:spPr>
          <a:xfrm>
            <a:off x="1049867" y="3255433"/>
            <a:ext cx="3594025" cy="1"/>
          </a:xfrm>
          <a:prstGeom prst="line">
            <a:avLst/>
          </a:prstGeom>
          <a:ln w="88900">
            <a:solidFill>
              <a:srgbClr val="FFFFFF"/>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
        <p:nvSpPr>
          <p:cNvPr id="192" name="Line"/>
          <p:cNvSpPr/>
          <p:nvPr/>
        </p:nvSpPr>
        <p:spPr>
          <a:xfrm>
            <a:off x="11510433" y="3873500"/>
            <a:ext cx="3594025" cy="1"/>
          </a:xfrm>
          <a:prstGeom prst="line">
            <a:avLst/>
          </a:prstGeom>
          <a:ln w="88900">
            <a:solidFill>
              <a:srgbClr val="FFFFFF"/>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dirty="0"/>
          </a:p>
        </p:txBody>
      </p:sp>
      <p:sp>
        <p:nvSpPr>
          <p:cNvPr id="193" name="Line"/>
          <p:cNvSpPr/>
          <p:nvPr/>
        </p:nvSpPr>
        <p:spPr>
          <a:xfrm>
            <a:off x="965201" y="4605867"/>
            <a:ext cx="10149743" cy="0"/>
          </a:xfrm>
          <a:prstGeom prst="line">
            <a:avLst/>
          </a:prstGeom>
          <a:ln w="88900">
            <a:solidFill>
              <a:srgbClr val="FFFFFF"/>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
        <p:nvSpPr>
          <p:cNvPr id="194" name="Line"/>
          <p:cNvSpPr/>
          <p:nvPr/>
        </p:nvSpPr>
        <p:spPr>
          <a:xfrm>
            <a:off x="965201" y="8834967"/>
            <a:ext cx="1701799" cy="0"/>
          </a:xfrm>
          <a:prstGeom prst="line">
            <a:avLst/>
          </a:prstGeom>
          <a:ln w="88900">
            <a:solidFill>
              <a:srgbClr val="FFFFFF"/>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190"/>
                                        </p:tgtEl>
                                        <p:attrNameLst>
                                          <p:attrName>style.visibility</p:attrName>
                                        </p:attrNameLst>
                                      </p:cBhvr>
                                      <p:to>
                                        <p:strVal val="visible"/>
                                      </p:to>
                                    </p:set>
                                    <p:animEffect transition="in" filter="dissolve">
                                      <p:cBhvr>
                                        <p:cTn id="7" dur="1000"/>
                                        <p:tgtEl>
                                          <p:spTgt spid="1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191"/>
                                        </p:tgtEl>
                                        <p:attrNameLst>
                                          <p:attrName>style.visibility</p:attrName>
                                        </p:attrNameLst>
                                      </p:cBhvr>
                                      <p:to>
                                        <p:strVal val="visible"/>
                                      </p:to>
                                    </p:set>
                                    <p:animEffect transition="in" filter="dissolve">
                                      <p:cBhvr>
                                        <p:cTn id="12" dur="2000"/>
                                        <p:tgtEl>
                                          <p:spTgt spid="19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193"/>
                                        </p:tgtEl>
                                        <p:attrNameLst>
                                          <p:attrName>style.visibility</p:attrName>
                                        </p:attrNameLst>
                                      </p:cBhvr>
                                      <p:to>
                                        <p:strVal val="visible"/>
                                      </p:to>
                                    </p:set>
                                    <p:animEffect transition="in" filter="dissolve">
                                      <p:cBhvr>
                                        <p:cTn id="17" dur="1000"/>
                                        <p:tgtEl>
                                          <p:spTgt spid="19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192"/>
                                        </p:tgtEl>
                                        <p:attrNameLst>
                                          <p:attrName>style.visibility</p:attrName>
                                        </p:attrNameLst>
                                      </p:cBhvr>
                                      <p:to>
                                        <p:strVal val="visible"/>
                                      </p:to>
                                    </p:set>
                                    <p:animEffect transition="in" filter="dissolve">
                                      <p:cBhvr>
                                        <p:cTn id="22" dur="2000"/>
                                        <p:tgtEl>
                                          <p:spTgt spid="19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194"/>
                                        </p:tgtEl>
                                        <p:attrNameLst>
                                          <p:attrName>style.visibility</p:attrName>
                                        </p:attrNameLst>
                                      </p:cBhvr>
                                      <p:to>
                                        <p:strVal val="visible"/>
                                      </p:to>
                                    </p:set>
                                    <p:animEffect transition="in" filter="dissolve">
                                      <p:cBhvr>
                                        <p:cTn id="27" dur="1000"/>
                                        <p:tgtEl>
                                          <p:spTgt spid="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 grpId="0" animBg="1" advAuto="0"/>
      <p:bldP spid="191" grpId="0" animBg="1" advAuto="0"/>
      <p:bldP spid="192" grpId="0" animBg="1" advAuto="0"/>
      <p:bldP spid="193" grpId="0" animBg="1" advAuto="0"/>
      <p:bldP spid="194"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What is Grace?"/>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What is Grace?</a:t>
            </a:r>
          </a:p>
        </p:txBody>
      </p:sp>
      <p:sp>
        <p:nvSpPr>
          <p:cNvPr id="197" name="Why is it important to recognize that grace not only saves, but removes all boasting on our part? (see Romans 3:27, 4:2; Ephesians 2:8-9; Galatians 6:14)…"/>
          <p:cNvSpPr txBox="1">
            <a:spLocks noGrp="1"/>
          </p:cNvSpPr>
          <p:nvPr>
            <p:ph type="body" idx="1"/>
          </p:nvPr>
        </p:nvSpPr>
        <p:spPr>
          <a:xfrm>
            <a:off x="245842" y="1680543"/>
            <a:ext cx="23892316" cy="11864150"/>
          </a:xfrm>
          <a:prstGeom prst="rect">
            <a:avLst/>
          </a:prstGeom>
        </p:spPr>
        <p:txBody>
          <a:bodyPr/>
          <a:lstStyle/>
          <a:p>
            <a:pPr marL="590550" indent="-590550" defTabSz="767715">
              <a:spcBef>
                <a:spcPts val="3600"/>
              </a:spcBef>
              <a:defRPr sz="4464">
                <a:solidFill>
                  <a:srgbClr val="FFFFFF"/>
                </a:solidFill>
              </a:defRPr>
            </a:pPr>
            <a:r>
              <a:t>Why is it important to recognize that grace not only saves, but removes all boasting on our part? (see Romans 3:27, 4:2; Ephesians 2:8-9; Galatians 6:14)</a:t>
            </a:r>
          </a:p>
          <a:p>
            <a:pPr marL="1181100" lvl="1" indent="-590550" defTabSz="767715">
              <a:spcBef>
                <a:spcPts val="3600"/>
              </a:spcBef>
              <a:defRPr sz="4464">
                <a:solidFill>
                  <a:srgbClr val="FFFFFF"/>
                </a:solidFill>
              </a:defRPr>
            </a:pPr>
            <a:r>
              <a:t>Romans 3:27 CSB- Where, then, is boasting? It is excluded. By what kind of law? By one of works? No, on the contrary, by a law of faith.</a:t>
            </a:r>
          </a:p>
          <a:p>
            <a:pPr marL="1181100" lvl="1" indent="-590550" defTabSz="767715">
              <a:spcBef>
                <a:spcPts val="3600"/>
              </a:spcBef>
              <a:defRPr sz="4464">
                <a:solidFill>
                  <a:srgbClr val="FFFFFF"/>
                </a:solidFill>
              </a:defRPr>
            </a:pPr>
            <a:r>
              <a:t>Romans 4:2 CSB- If Abraham was justified by works, he has something to boast about—but not before God.</a:t>
            </a:r>
          </a:p>
          <a:p>
            <a:pPr marL="1181100" lvl="1" indent="-590550" defTabSz="767715">
              <a:spcBef>
                <a:spcPts val="3600"/>
              </a:spcBef>
              <a:defRPr sz="4464">
                <a:solidFill>
                  <a:srgbClr val="FFFFFF"/>
                </a:solidFill>
              </a:defRPr>
            </a:pPr>
            <a:r>
              <a:t>Ephesians 2:8-9 CSB- For you are saved by grace through faith, and this is not from yourselves; it is God’s gift— [9] not from works, so that no one can boast.</a:t>
            </a:r>
          </a:p>
          <a:p>
            <a:pPr marL="1181100" lvl="1" indent="-590550" defTabSz="767715">
              <a:spcBef>
                <a:spcPts val="3600"/>
              </a:spcBef>
              <a:defRPr sz="4464">
                <a:solidFill>
                  <a:srgbClr val="FFFFFF"/>
                </a:solidFill>
              </a:defRPr>
            </a:pPr>
            <a:r>
              <a:t>Galatians 6:14 CSB- But as for me, I will never boast about anything except the cross of our Lord Jesus Christ. The world has been crucified to me through the cross, and I to the world.</a:t>
            </a:r>
          </a:p>
          <a:p>
            <a:pPr marL="590550" indent="-590550" defTabSz="767715">
              <a:spcBef>
                <a:spcPts val="3600"/>
              </a:spcBef>
              <a:defRPr sz="4464">
                <a:solidFill>
                  <a:srgbClr val="FFFFFF"/>
                </a:solidFill>
              </a:defRPr>
            </a:pPr>
            <a:r>
              <a:t>In your own words complete the following sentence: By God’s grace I am…</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What is Grace?"/>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What is Grace?</a:t>
            </a:r>
          </a:p>
        </p:txBody>
      </p:sp>
      <p:sp>
        <p:nvSpPr>
          <p:cNvPr id="200" name="Read 1 Peter. As you read, underline, highlight, circle, etc. and write below every time you find the word grace or gracious in 1 Peter.…"/>
          <p:cNvSpPr txBox="1">
            <a:spLocks noGrp="1"/>
          </p:cNvSpPr>
          <p:nvPr>
            <p:ph type="body" idx="1"/>
          </p:nvPr>
        </p:nvSpPr>
        <p:spPr>
          <a:xfrm>
            <a:off x="245842" y="1680543"/>
            <a:ext cx="23892316" cy="11864150"/>
          </a:xfrm>
          <a:prstGeom prst="rect">
            <a:avLst/>
          </a:prstGeom>
        </p:spPr>
        <p:txBody>
          <a:bodyPr/>
          <a:lstStyle/>
          <a:p>
            <a:pPr marL="628650" indent="-628650" defTabSz="817244">
              <a:spcBef>
                <a:spcPts val="3800"/>
              </a:spcBef>
              <a:defRPr sz="4752">
                <a:solidFill>
                  <a:srgbClr val="FFFFFF"/>
                </a:solidFill>
              </a:defRPr>
            </a:pPr>
            <a:r>
              <a:t>Read 1 Peter. As you read, underline, highlight, circle, etc. and write below every time you find the word grace or gracious in 1 Peter. </a:t>
            </a:r>
          </a:p>
          <a:p>
            <a:pPr marL="1257300" lvl="1" indent="-628650" defTabSz="817244">
              <a:spcBef>
                <a:spcPts val="3800"/>
              </a:spcBef>
              <a:defRPr sz="4752">
                <a:solidFill>
                  <a:srgbClr val="FFFFFF"/>
                </a:solidFill>
              </a:defRPr>
            </a:pPr>
            <a:r>
              <a:t>1 Peter 1:2,10,13 CSB- according to the foreknowledge of God the Father, through the sanctifying work of the Spirit, to be obedient and to be sprinkled with the blood of Jesus Christ. May </a:t>
            </a:r>
            <a:r>
              <a:rPr b="1" u="sng">
                <a:latin typeface="Avenir Next Regular"/>
                <a:ea typeface="Avenir Next Regular"/>
                <a:cs typeface="Avenir Next Regular"/>
                <a:sym typeface="Avenir Next Regular"/>
              </a:rPr>
              <a:t>grace</a:t>
            </a:r>
            <a:r>
              <a:t> and peace be multiplied to you. [10] Concerning this salvation, the prophets, who prophesied about the </a:t>
            </a:r>
            <a:r>
              <a:rPr b="1" u="sng">
                <a:latin typeface="Avenir Next Regular"/>
                <a:ea typeface="Avenir Next Regular"/>
                <a:cs typeface="Avenir Next Regular"/>
                <a:sym typeface="Avenir Next Regular"/>
              </a:rPr>
              <a:t>grace</a:t>
            </a:r>
            <a:r>
              <a:t> that would come to you, searched and carefully investigated. [13] Therefore, with your minds ready for action, be sober-minded and set your hope completely on the </a:t>
            </a:r>
            <a:r>
              <a:rPr b="1" u="sng">
                <a:latin typeface="Avenir Next Regular"/>
                <a:ea typeface="Avenir Next Regular"/>
                <a:cs typeface="Avenir Next Regular"/>
                <a:sym typeface="Avenir Next Regular"/>
              </a:rPr>
              <a:t>grace</a:t>
            </a:r>
            <a:r>
              <a:t> to be brought to you at the revelation of Jesus Christ.</a:t>
            </a:r>
          </a:p>
          <a:p>
            <a:pPr marL="1257300" lvl="1" indent="-628650" defTabSz="817244">
              <a:spcBef>
                <a:spcPts val="3800"/>
              </a:spcBef>
              <a:defRPr sz="4752">
                <a:solidFill>
                  <a:srgbClr val="FFFFFF"/>
                </a:solidFill>
              </a:defRPr>
            </a:pPr>
            <a:r>
              <a:t>2:19-20- 1 Peter 2:19-20 CSB- For it brings </a:t>
            </a:r>
            <a:r>
              <a:rPr b="1" u="sng">
                <a:latin typeface="Avenir Next Regular"/>
                <a:ea typeface="Avenir Next Regular"/>
                <a:cs typeface="Avenir Next Regular"/>
                <a:sym typeface="Avenir Next Regular"/>
              </a:rPr>
              <a:t>favor</a:t>
            </a:r>
            <a:r>
              <a:t> if, because of a consciousness of God, someone endures grief from suffering unjustly. [20] For what credit is there if when you do wrong and are beaten, you endure it? But when you do what is good and suffer, if you endure it, this brings </a:t>
            </a:r>
            <a:r>
              <a:rPr b="1" u="sng">
                <a:latin typeface="Avenir Next Regular"/>
                <a:ea typeface="Avenir Next Regular"/>
                <a:cs typeface="Avenir Next Regular"/>
                <a:sym typeface="Avenir Next Regular"/>
              </a:rPr>
              <a:t>favor</a:t>
            </a:r>
            <a:r>
              <a:t> with God.</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What is Grace?"/>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What is Grace?</a:t>
            </a:r>
          </a:p>
        </p:txBody>
      </p:sp>
      <p:sp>
        <p:nvSpPr>
          <p:cNvPr id="203" name="Read 1 Peter. As you read, underline, highlight, circle, etc. and write below every time you find the word grace or gracious in 1 Peter.…"/>
          <p:cNvSpPr txBox="1">
            <a:spLocks noGrp="1"/>
          </p:cNvSpPr>
          <p:nvPr>
            <p:ph type="body" idx="1"/>
          </p:nvPr>
        </p:nvSpPr>
        <p:spPr>
          <a:xfrm>
            <a:off x="245842" y="1680543"/>
            <a:ext cx="23892316" cy="11864150"/>
          </a:xfrm>
          <a:prstGeom prst="rect">
            <a:avLst/>
          </a:prstGeom>
        </p:spPr>
        <p:txBody>
          <a:bodyPr/>
          <a:lstStyle/>
          <a:p>
            <a:pPr>
              <a:defRPr>
                <a:solidFill>
                  <a:srgbClr val="FFFFFF"/>
                </a:solidFill>
              </a:defRPr>
            </a:pPr>
            <a:r>
              <a:rPr dirty="0"/>
              <a:t>Read 1 Peter. As you read, underline, highlight, circle, etc. and write below every time you find the word grace or gracious in 1 Peter. </a:t>
            </a:r>
          </a:p>
          <a:p>
            <a:pPr lvl="1">
              <a:defRPr>
                <a:solidFill>
                  <a:srgbClr val="FFFFFF"/>
                </a:solidFill>
              </a:defRPr>
            </a:pPr>
            <a:r>
              <a:rPr dirty="0"/>
              <a:t>1 Peter 3:7 CSB- Husbands, in the same way, live with your wives in an understanding way, as with a weaker partner, showing them honor as coheirs of the </a:t>
            </a:r>
            <a:r>
              <a:rPr b="1" u="sng" dirty="0"/>
              <a:t>grace</a:t>
            </a:r>
            <a:r>
              <a:rPr dirty="0"/>
              <a:t> of life, so that your prayers will not be hindered.</a:t>
            </a:r>
          </a:p>
          <a:p>
            <a:pPr lvl="1">
              <a:defRPr>
                <a:solidFill>
                  <a:srgbClr val="FFFFFF"/>
                </a:solidFill>
              </a:defRPr>
            </a:pPr>
            <a:r>
              <a:rPr dirty="0"/>
              <a:t>1 Peter 4:10 CSB- Just as each one has received a gift, use it to serve others, as good stewards of the varied </a:t>
            </a:r>
            <a:r>
              <a:rPr b="1" u="sng" dirty="0"/>
              <a:t>grace</a:t>
            </a:r>
            <a:r>
              <a:rPr dirty="0"/>
              <a:t> of God.</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What is Grace?"/>
          <p:cNvSpPr txBox="1">
            <a:spLocks noGrp="1"/>
          </p:cNvSpPr>
          <p:nvPr>
            <p:ph type="body" idx="21"/>
          </p:nvPr>
        </p:nvSpPr>
        <p:spPr>
          <a:xfrm>
            <a:off x="778933" y="215900"/>
            <a:ext cx="20955001" cy="1041401"/>
          </a:xfrm>
          <a:prstGeom prst="rect">
            <a:avLst/>
          </a:prstGeom>
        </p:spPr>
        <p:txBody>
          <a:bodyPr/>
          <a:lstStyle>
            <a:lvl1pPr>
              <a:defRPr sz="6400" spc="320">
                <a:solidFill>
                  <a:schemeClr val="accent2">
                    <a:hueOff val="58624"/>
                    <a:satOff val="8984"/>
                    <a:lumOff val="25490"/>
                  </a:schemeClr>
                </a:solidFill>
              </a:defRPr>
            </a:lvl1pPr>
          </a:lstStyle>
          <a:p>
            <a:r>
              <a:t>What is Grace?</a:t>
            </a:r>
          </a:p>
        </p:txBody>
      </p:sp>
      <p:sp>
        <p:nvSpPr>
          <p:cNvPr id="206" name="Read 1 Peter. As you read, underline, highlight, circle, etc. and write below every time you find the word grace or gracious in 1 Peter.…"/>
          <p:cNvSpPr txBox="1">
            <a:spLocks noGrp="1"/>
          </p:cNvSpPr>
          <p:nvPr>
            <p:ph type="body" idx="1"/>
          </p:nvPr>
        </p:nvSpPr>
        <p:spPr>
          <a:xfrm>
            <a:off x="245842" y="1680543"/>
            <a:ext cx="23892316" cy="11864150"/>
          </a:xfrm>
          <a:prstGeom prst="rect">
            <a:avLst/>
          </a:prstGeom>
        </p:spPr>
        <p:txBody>
          <a:bodyPr/>
          <a:lstStyle/>
          <a:p>
            <a:pPr>
              <a:defRPr>
                <a:solidFill>
                  <a:srgbClr val="FFFFFF"/>
                </a:solidFill>
              </a:defRPr>
            </a:pPr>
            <a:r>
              <a:t>Read 1 Peter. As you read, underline, highlight, circle, etc. and write below every time you find the word grace or gracious in 1 Peter. </a:t>
            </a:r>
          </a:p>
          <a:p>
            <a:pPr lvl="1">
              <a:defRPr>
                <a:solidFill>
                  <a:srgbClr val="FFFFFF"/>
                </a:solidFill>
              </a:defRPr>
            </a:pPr>
            <a:r>
              <a:t>1 Peter 5:5,10,12 CSB- In the same way, you who are younger, be subject to the elders. All of you clothe yourselves with humility toward one another, because God resists the proud but gives </a:t>
            </a:r>
            <a:r>
              <a:rPr b="1" u="sng">
                <a:latin typeface="Avenir Next Regular"/>
                <a:ea typeface="Avenir Next Regular"/>
                <a:cs typeface="Avenir Next Regular"/>
                <a:sym typeface="Avenir Next Regular"/>
              </a:rPr>
              <a:t>grace</a:t>
            </a:r>
            <a:r>
              <a:t> to the humble. [10] The God of all </a:t>
            </a:r>
            <a:r>
              <a:rPr b="1" u="sng">
                <a:latin typeface="Avenir Next Regular"/>
                <a:ea typeface="Avenir Next Regular"/>
                <a:cs typeface="Avenir Next Regular"/>
                <a:sym typeface="Avenir Next Regular"/>
              </a:rPr>
              <a:t>grace</a:t>
            </a:r>
            <a:r>
              <a:t>, who called you to his eternal glory in Christ, will himself restore, establish, strengthen, and support you after you have suffered a little while. [12] Through Silvanus, a faithful brother (as I consider him), I have written to you briefly in order to encourage you and to testify that this is the true </a:t>
            </a:r>
            <a:r>
              <a:rPr b="1" u="sng">
                <a:latin typeface="Avenir Next Regular"/>
                <a:ea typeface="Avenir Next Regular"/>
                <a:cs typeface="Avenir Next Regular"/>
                <a:sym typeface="Avenir Next Regular"/>
              </a:rPr>
              <a:t>grace</a:t>
            </a:r>
            <a:r>
              <a:t> of God. Stand firm in it!</a:t>
            </a:r>
          </a:p>
        </p:txBody>
      </p:sp>
    </p:spTree>
  </p:cSld>
  <p:clrMapOvr>
    <a:masterClrMapping/>
  </p:clrMapOvr>
  <p:transition spd="med"/>
</p:sld>
</file>

<file path=ppt/theme/theme1.xml><?xml version="1.0" encoding="utf-8"?>
<a:theme xmlns:a="http://schemas.openxmlformats.org/drawingml/2006/main"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80000"/>
          </a:lnSpc>
          <a:spcBef>
            <a:spcPts val="0"/>
          </a:spcBef>
          <a:spcAft>
            <a:spcPts val="0"/>
          </a:spcAft>
          <a:buClrTx/>
          <a:buSzTx/>
          <a:buFontTx/>
          <a:buNone/>
          <a:tabLst/>
          <a:defRPr kumimoji="0" sz="4000" b="0" i="0" u="none" strike="noStrike" cap="all" spc="0" normalizeH="0" baseline="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80000"/>
          </a:lnSpc>
          <a:spcBef>
            <a:spcPts val="0"/>
          </a:spcBef>
          <a:spcAft>
            <a:spcPts val="0"/>
          </a:spcAft>
          <a:buClrTx/>
          <a:buSzTx/>
          <a:buFontTx/>
          <a:buNone/>
          <a:tabLst/>
          <a:defRPr kumimoji="0" sz="4000" b="0" i="0" u="none" strike="noStrike" cap="all" spc="0" normalizeH="0" baseline="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New_Template7</vt:lpstr>
      <vt:lpstr>What is Grace?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Grace?</dc:title>
  <cp:lastModifiedBy>Steve Patton</cp:lastModifiedBy>
  <cp:revision>2</cp:revision>
  <dcterms:modified xsi:type="dcterms:W3CDTF">2023-06-03T23:40:52Z</dcterms:modified>
</cp:coreProperties>
</file>