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6" r:id="rId4"/>
    <p:sldId id="258" r:id="rId5"/>
    <p:sldId id="261" r:id="rId6"/>
    <p:sldId id="257" r:id="rId7"/>
    <p:sldId id="264" r:id="rId8"/>
    <p:sldId id="263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C372-310C-97AE-13FA-138F1F78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CAFF2-2361-A6F5-22FC-5E81C06BA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2E426-A0E8-4C9D-3FA7-9F29301F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DAF89-65E4-AC6B-4A4C-EB17D00F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B23F-5098-EE72-E256-4ABE6CB1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2403-2C84-C107-B173-ACC39162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269AF-F12E-6875-6B69-5FF9AD341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5C4F-32E7-EFD7-3DDD-5E28AF85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BB47E-94DD-EB4E-8D52-3705717E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8ED1-4CEA-BFE8-6F5A-1BD2A3B0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1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3C9A7-44E7-04CD-05F0-9F712A923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D29BF-8F1E-4761-5E53-45194B516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9EBA2-B14F-0D80-7EE1-2F1834F6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C60E-F7E9-1651-39D0-7ADF90B3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8B421-5698-58EA-5D6B-A6320C3B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4F6C-811D-6FDA-2817-7C3B892D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AA0B-7DB3-272C-D914-43AFC280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46B2-8348-5D33-12CB-93F3F41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B177-A3AC-E0B5-F427-F1951372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F30E3-8A60-FD5E-DF57-2E57C464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3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0355-1E46-D286-36AB-F4D1749A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1169-6DD6-EBE6-7088-1E587AFB1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27EF6-4633-4D3F-7075-CE74930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A444-4067-C7D5-88E3-A3897DDE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55381-EFE5-E410-9881-C4445BD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2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5A16-B545-1767-3ABE-B859A26A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51C8-F5CE-0FF3-D6D0-0FFE19E61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70E1-41CA-0C02-2BEB-4DEBCD3C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E1B8-A09D-362E-9D74-41AB01DA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AEA7C-15F4-04B2-10F9-269F5B72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E10B-8D85-F1F4-49FE-A22E5682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4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FA00-48FA-17A4-CB2B-8DF9041E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2539-9470-7F1B-6040-B6A8BFF59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7124-917D-6FE8-7EB2-69667ADE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77BC6-44F1-082B-5907-490F6F14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93D9C-7E51-2F62-59C9-EDFC7B29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FE31B-75A9-9EC9-0D48-B8DE96F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6606C-C9C8-D6C2-0B15-F1C90692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CD911-9EE2-32BB-FAF0-01D982BA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9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3556-12D3-3FC3-B4D4-81CC0D50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F11CA-F0F9-366D-CBC5-4FCBFA7C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68ED7-70B0-DE11-662F-72F99983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2AC75-218A-C1CF-5E5B-9B724098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979D4-E28F-910B-1937-7AB0226A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00DE3-5DDA-9120-6625-3F5376A4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BF41-B0FB-3CAC-581B-2F7A0812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7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054F-C56A-D20A-06C9-15B623C0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171-48E6-8C86-99EC-5D238CFF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6A6F1-E75A-7544-1CF8-972673F64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AFD2D-10EB-0EF8-4949-81EE2030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24CD-00BE-116D-43E1-BE74D6A5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CA3E1-1A40-2A24-7066-EFF7B7CC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EF81-5285-6C2A-96CF-6BE5939A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03C3E-CEAE-2BE3-74B5-E5C9F5936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FDC9A-99C9-5284-2BC1-AC7C87264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19B90-B428-9CB4-68D6-A69DC78B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F25D9-674E-5DCE-604D-227D4075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19E0-9FEE-A1EB-7F67-E52FBB15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25B39-8EAB-7DB0-C0C9-205EB249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0683A-E34B-7B24-C66F-A4A9A38D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9F10-2F83-3405-FE46-A486454EC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1515-C020-0146-BBF7-60E4DEDA11E8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4160-C1A1-DB6E-1BC5-9446485B7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536F3-A886-6291-AA97-BDD0540F3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5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437321" y="701416"/>
            <a:ext cx="72793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10. He literally wrestles with God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11. He “reconciles” with Esau 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 His sons slaughter the Hivites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13.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 wife, Rachel, dies in childbirth</a:t>
            </a:r>
          </a:p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14. He removes all idols from the camp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15. His sons betray him (Joseph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’s “death”)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16. He moves his family to Egypt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17. He passes the blessings to Ephraim 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18. He dies seeking a homeland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5" y="2949961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Take Home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85206C-5585-62E6-CDF4-B79530212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6926"/>
          <a:stretch/>
        </p:blipFill>
        <p:spPr bwMode="auto">
          <a:xfrm>
            <a:off x="20" y="11"/>
            <a:ext cx="12191980" cy="257091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13" y="3222704"/>
            <a:ext cx="7485413" cy="304974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Be content with God’s plan</a:t>
            </a:r>
          </a:p>
          <a:p>
            <a:r>
              <a:rPr lang="en-US" sz="4400" b="1" dirty="0"/>
              <a:t> Children imitate their parents </a:t>
            </a:r>
          </a:p>
          <a:p>
            <a:r>
              <a:rPr lang="en-US" sz="4400" b="1" dirty="0"/>
              <a:t> God’s grace is unfathomable</a:t>
            </a:r>
          </a:p>
          <a:p>
            <a:r>
              <a:rPr lang="en-US" sz="4400" b="1" dirty="0"/>
              <a:t> God wrestles for us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73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584C-F30F-2B9F-EEAF-50AD3A8D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DC899-7FE8-A947-4B51-BCB624DF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What to say when someone calls you a control freak | I should have said">
            <a:extLst>
              <a:ext uri="{FF2B5EF4-FFF2-40B4-BE49-F238E27FC236}">
                <a16:creationId xmlns:a16="http://schemas.microsoft.com/office/drawing/2014/main" id="{1682734C-F407-DA9C-F51C-568460D2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2 It's Okay to be a Control Freak ideas | funny quotes, bones funny,  control freak">
            <a:extLst>
              <a:ext uri="{FF2B5EF4-FFF2-40B4-BE49-F238E27FC236}">
                <a16:creationId xmlns:a16="http://schemas.microsoft.com/office/drawing/2014/main" id="{0F9702AF-8A10-DB20-80C0-3AB861C1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"/>
            <a:ext cx="53563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437321" y="701416"/>
            <a:ext cx="665259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“Two nations are in your womb, and two peoples from within you shall be divided; the one shall be stronger than the other, the older shall serve the younger.”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Genesis 25:23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437321" y="701416"/>
            <a:ext cx="69893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Jacob – “cheater, deceiver”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“trades” the birthright from Esau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steals the blessing from Esau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Runs away from his family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sees heaven’s blessings at Bethel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is deceived at his own marriage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seeks a deal to marry Rachel/Leah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is cheated by his father-in-law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runs away from his in-laws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9.  He fears retribution from Esau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605521" y="0"/>
            <a:ext cx="1422996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2541-9AD5-2D51-D09B-47F2A1DC1BDB}"/>
              </a:ext>
            </a:extLst>
          </p:cNvPr>
          <p:cNvSpPr txBox="1"/>
          <p:nvPr/>
        </p:nvSpPr>
        <p:spPr>
          <a:xfrm>
            <a:off x="702526" y="365125"/>
            <a:ext cx="10402795" cy="769441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Jacob wrestles with the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Lord – Genesis 32 </a:t>
            </a:r>
            <a:endParaRPr lang="en-US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605521" y="0"/>
            <a:ext cx="1422996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2541-9AD5-2D51-D09B-47F2A1DC1BDB}"/>
              </a:ext>
            </a:extLst>
          </p:cNvPr>
          <p:cNvSpPr txBox="1"/>
          <p:nvPr/>
        </p:nvSpPr>
        <p:spPr>
          <a:xfrm>
            <a:off x="225447" y="365125"/>
            <a:ext cx="10402795" cy="1446550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means  “wrestles with God” 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“God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wrestles for”</a:t>
            </a:r>
            <a:endParaRPr lang="en-US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605521" y="0"/>
            <a:ext cx="1422996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2541-9AD5-2D51-D09B-47F2A1DC1BDB}"/>
              </a:ext>
            </a:extLst>
          </p:cNvPr>
          <p:cNvSpPr txBox="1"/>
          <p:nvPr/>
        </p:nvSpPr>
        <p:spPr>
          <a:xfrm>
            <a:off x="225447" y="365125"/>
            <a:ext cx="10402795" cy="1446550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means  “wrestles with God” 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“God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wrestles for”</a:t>
            </a:r>
            <a:endParaRPr lang="en-US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CF495-5FCD-6287-1B5B-FF76D54CA1EC}"/>
              </a:ext>
            </a:extLst>
          </p:cNvPr>
          <p:cNvSpPr txBox="1"/>
          <p:nvPr/>
        </p:nvSpPr>
        <p:spPr>
          <a:xfrm>
            <a:off x="225448" y="2398643"/>
            <a:ext cx="7156014" cy="3077766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 He loses the contest</a:t>
            </a:r>
          </a:p>
          <a:p>
            <a:pPr marL="342900" indent="-34290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 He begs for a blessing</a:t>
            </a:r>
          </a:p>
          <a:p>
            <a:pPr marL="342900" indent="-34290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 He accepts a name change</a:t>
            </a:r>
          </a:p>
          <a:p>
            <a:pPr marL="342900" indent="-342900">
              <a:buAutoNum type="arabicPeriod"/>
            </a:pPr>
            <a:r>
              <a:rPr lang="en-US" sz="4400" b="1" dirty="0">
                <a:solidFill>
                  <a:schemeClr val="bg1"/>
                </a:solidFill>
              </a:rPr>
              <a:t> He prevails?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5" y="2949961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Take Home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85206C-5585-62E6-CDF4-B79530212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6926"/>
          <a:stretch/>
        </p:blipFill>
        <p:spPr bwMode="auto">
          <a:xfrm>
            <a:off x="20" y="11"/>
            <a:ext cx="12191980" cy="257091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269" y="2651433"/>
            <a:ext cx="7485413" cy="304974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Be content with God’s plan</a:t>
            </a:r>
          </a:p>
          <a:p>
            <a:r>
              <a:rPr lang="en-US" sz="4400" b="1" dirty="0"/>
              <a:t> Children imitate their parents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68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7892</TotalTime>
  <Words>271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</vt:lpstr>
      <vt:lpstr>PowerPoint Presentation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Robertson</dc:creator>
  <cp:lastModifiedBy>Phil Robertson</cp:lastModifiedBy>
  <cp:revision>10</cp:revision>
  <dcterms:created xsi:type="dcterms:W3CDTF">2023-06-05T15:56:20Z</dcterms:created>
  <dcterms:modified xsi:type="dcterms:W3CDTF">2023-06-12T23:27:49Z</dcterms:modified>
</cp:coreProperties>
</file>