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60" r:id="rId3"/>
    <p:sldId id="259" r:id="rId4"/>
    <p:sldId id="262" r:id="rId5"/>
    <p:sldId id="263" r:id="rId6"/>
    <p:sldId id="264" r:id="rId7"/>
    <p:sldId id="265"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5" d="100"/>
          <a:sy n="75" d="100"/>
        </p:scale>
        <p:origin x="902"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A1B17-C3D5-A759-A8C8-D1D732F62AA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401DD29-21DB-EA39-A6D4-BF8295CAC8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DE6877F-FBC6-5583-921B-59720A126BFF}"/>
              </a:ext>
            </a:extLst>
          </p:cNvPr>
          <p:cNvSpPr>
            <a:spLocks noGrp="1"/>
          </p:cNvSpPr>
          <p:nvPr>
            <p:ph type="dt" sz="half" idx="10"/>
          </p:nvPr>
        </p:nvSpPr>
        <p:spPr/>
        <p:txBody>
          <a:bodyPr/>
          <a:lstStyle/>
          <a:p>
            <a:fld id="{D9AB139C-1893-4092-AFEE-27FB10C8AB11}" type="datetimeFigureOut">
              <a:rPr lang="en-US" smtClean="0"/>
              <a:t>6/27/2023</a:t>
            </a:fld>
            <a:endParaRPr lang="en-US"/>
          </a:p>
        </p:txBody>
      </p:sp>
      <p:sp>
        <p:nvSpPr>
          <p:cNvPr id="5" name="Footer Placeholder 4">
            <a:extLst>
              <a:ext uri="{FF2B5EF4-FFF2-40B4-BE49-F238E27FC236}">
                <a16:creationId xmlns:a16="http://schemas.microsoft.com/office/drawing/2014/main" id="{9A1C7419-ABE0-C29E-B4E4-F7AE7BD3CE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B99523-F207-62F7-8F2E-F5C761876704}"/>
              </a:ext>
            </a:extLst>
          </p:cNvPr>
          <p:cNvSpPr>
            <a:spLocks noGrp="1"/>
          </p:cNvSpPr>
          <p:nvPr>
            <p:ph type="sldNum" sz="quarter" idx="12"/>
          </p:nvPr>
        </p:nvSpPr>
        <p:spPr/>
        <p:txBody>
          <a:bodyPr/>
          <a:lstStyle/>
          <a:p>
            <a:fld id="{D769235A-C943-492F-AA3C-D3764153CAB4}" type="slidenum">
              <a:rPr lang="en-US" smtClean="0"/>
              <a:t>‹#›</a:t>
            </a:fld>
            <a:endParaRPr lang="en-US"/>
          </a:p>
        </p:txBody>
      </p:sp>
    </p:spTree>
    <p:extLst>
      <p:ext uri="{BB962C8B-B14F-4D97-AF65-F5344CB8AC3E}">
        <p14:creationId xmlns:p14="http://schemas.microsoft.com/office/powerpoint/2010/main" val="964188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8F7D6-3391-D880-543D-08E2B97EC5E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3FBBF1A-8834-5378-F0AD-CB12AA5104D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BBFCEA-1B5A-72C0-7F44-CDAAA5BE3B3B}"/>
              </a:ext>
            </a:extLst>
          </p:cNvPr>
          <p:cNvSpPr>
            <a:spLocks noGrp="1"/>
          </p:cNvSpPr>
          <p:nvPr>
            <p:ph type="dt" sz="half" idx="10"/>
          </p:nvPr>
        </p:nvSpPr>
        <p:spPr/>
        <p:txBody>
          <a:bodyPr/>
          <a:lstStyle/>
          <a:p>
            <a:fld id="{D9AB139C-1893-4092-AFEE-27FB10C8AB11}" type="datetimeFigureOut">
              <a:rPr lang="en-US" smtClean="0"/>
              <a:t>6/27/2023</a:t>
            </a:fld>
            <a:endParaRPr lang="en-US"/>
          </a:p>
        </p:txBody>
      </p:sp>
      <p:sp>
        <p:nvSpPr>
          <p:cNvPr id="5" name="Footer Placeholder 4">
            <a:extLst>
              <a:ext uri="{FF2B5EF4-FFF2-40B4-BE49-F238E27FC236}">
                <a16:creationId xmlns:a16="http://schemas.microsoft.com/office/drawing/2014/main" id="{6787A658-A387-9C4B-1815-B5830231C3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FA176D-8381-D530-768C-ACABC0DFBF6B}"/>
              </a:ext>
            </a:extLst>
          </p:cNvPr>
          <p:cNvSpPr>
            <a:spLocks noGrp="1"/>
          </p:cNvSpPr>
          <p:nvPr>
            <p:ph type="sldNum" sz="quarter" idx="12"/>
          </p:nvPr>
        </p:nvSpPr>
        <p:spPr/>
        <p:txBody>
          <a:bodyPr/>
          <a:lstStyle/>
          <a:p>
            <a:fld id="{D769235A-C943-492F-AA3C-D3764153CAB4}" type="slidenum">
              <a:rPr lang="en-US" smtClean="0"/>
              <a:t>‹#›</a:t>
            </a:fld>
            <a:endParaRPr lang="en-US"/>
          </a:p>
        </p:txBody>
      </p:sp>
    </p:spTree>
    <p:extLst>
      <p:ext uri="{BB962C8B-B14F-4D97-AF65-F5344CB8AC3E}">
        <p14:creationId xmlns:p14="http://schemas.microsoft.com/office/powerpoint/2010/main" val="491716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D0175E-475C-A6CB-D9AA-69F0D792857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52F5207-7C7D-5465-F99E-74868564803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385D17-77DB-C83B-E15F-2E3B681FD4C9}"/>
              </a:ext>
            </a:extLst>
          </p:cNvPr>
          <p:cNvSpPr>
            <a:spLocks noGrp="1"/>
          </p:cNvSpPr>
          <p:nvPr>
            <p:ph type="dt" sz="half" idx="10"/>
          </p:nvPr>
        </p:nvSpPr>
        <p:spPr/>
        <p:txBody>
          <a:bodyPr/>
          <a:lstStyle/>
          <a:p>
            <a:fld id="{D9AB139C-1893-4092-AFEE-27FB10C8AB11}" type="datetimeFigureOut">
              <a:rPr lang="en-US" smtClean="0"/>
              <a:t>6/27/2023</a:t>
            </a:fld>
            <a:endParaRPr lang="en-US"/>
          </a:p>
        </p:txBody>
      </p:sp>
      <p:sp>
        <p:nvSpPr>
          <p:cNvPr id="5" name="Footer Placeholder 4">
            <a:extLst>
              <a:ext uri="{FF2B5EF4-FFF2-40B4-BE49-F238E27FC236}">
                <a16:creationId xmlns:a16="http://schemas.microsoft.com/office/drawing/2014/main" id="{8D3EB731-62DA-C66F-E4E8-2A82E262BC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3E3832-0EEE-F96E-B8EA-01C146C80575}"/>
              </a:ext>
            </a:extLst>
          </p:cNvPr>
          <p:cNvSpPr>
            <a:spLocks noGrp="1"/>
          </p:cNvSpPr>
          <p:nvPr>
            <p:ph type="sldNum" sz="quarter" idx="12"/>
          </p:nvPr>
        </p:nvSpPr>
        <p:spPr/>
        <p:txBody>
          <a:bodyPr/>
          <a:lstStyle/>
          <a:p>
            <a:fld id="{D769235A-C943-492F-AA3C-D3764153CAB4}" type="slidenum">
              <a:rPr lang="en-US" smtClean="0"/>
              <a:t>‹#›</a:t>
            </a:fld>
            <a:endParaRPr lang="en-US"/>
          </a:p>
        </p:txBody>
      </p:sp>
    </p:spTree>
    <p:extLst>
      <p:ext uri="{BB962C8B-B14F-4D97-AF65-F5344CB8AC3E}">
        <p14:creationId xmlns:p14="http://schemas.microsoft.com/office/powerpoint/2010/main" val="164605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D20EC-1062-D95C-1546-B706D28C15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9CD3FD-76F3-5D46-B911-93ED294BBBF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014BE2-1264-6621-C95B-6FEA65F25D01}"/>
              </a:ext>
            </a:extLst>
          </p:cNvPr>
          <p:cNvSpPr>
            <a:spLocks noGrp="1"/>
          </p:cNvSpPr>
          <p:nvPr>
            <p:ph type="dt" sz="half" idx="10"/>
          </p:nvPr>
        </p:nvSpPr>
        <p:spPr/>
        <p:txBody>
          <a:bodyPr/>
          <a:lstStyle/>
          <a:p>
            <a:fld id="{D9AB139C-1893-4092-AFEE-27FB10C8AB11}" type="datetimeFigureOut">
              <a:rPr lang="en-US" smtClean="0"/>
              <a:t>6/27/2023</a:t>
            </a:fld>
            <a:endParaRPr lang="en-US"/>
          </a:p>
        </p:txBody>
      </p:sp>
      <p:sp>
        <p:nvSpPr>
          <p:cNvPr id="5" name="Footer Placeholder 4">
            <a:extLst>
              <a:ext uri="{FF2B5EF4-FFF2-40B4-BE49-F238E27FC236}">
                <a16:creationId xmlns:a16="http://schemas.microsoft.com/office/drawing/2014/main" id="{5901A6EE-A3B1-0701-01C6-C17D04FC49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C07E7D-524C-ACB4-7DEB-90F7FD722956}"/>
              </a:ext>
            </a:extLst>
          </p:cNvPr>
          <p:cNvSpPr>
            <a:spLocks noGrp="1"/>
          </p:cNvSpPr>
          <p:nvPr>
            <p:ph type="sldNum" sz="quarter" idx="12"/>
          </p:nvPr>
        </p:nvSpPr>
        <p:spPr/>
        <p:txBody>
          <a:bodyPr/>
          <a:lstStyle/>
          <a:p>
            <a:fld id="{D769235A-C943-492F-AA3C-D3764153CAB4}" type="slidenum">
              <a:rPr lang="en-US" smtClean="0"/>
              <a:t>‹#›</a:t>
            </a:fld>
            <a:endParaRPr lang="en-US"/>
          </a:p>
        </p:txBody>
      </p:sp>
    </p:spTree>
    <p:extLst>
      <p:ext uri="{BB962C8B-B14F-4D97-AF65-F5344CB8AC3E}">
        <p14:creationId xmlns:p14="http://schemas.microsoft.com/office/powerpoint/2010/main" val="2721193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41D07-CEA6-64C8-9809-5B63F1F8B42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F322BA2-2182-7AD3-D76D-C1515A8A2D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C06DCA-525E-289C-ED6D-A888A20A24F6}"/>
              </a:ext>
            </a:extLst>
          </p:cNvPr>
          <p:cNvSpPr>
            <a:spLocks noGrp="1"/>
          </p:cNvSpPr>
          <p:nvPr>
            <p:ph type="dt" sz="half" idx="10"/>
          </p:nvPr>
        </p:nvSpPr>
        <p:spPr/>
        <p:txBody>
          <a:bodyPr/>
          <a:lstStyle/>
          <a:p>
            <a:fld id="{D9AB139C-1893-4092-AFEE-27FB10C8AB11}" type="datetimeFigureOut">
              <a:rPr lang="en-US" smtClean="0"/>
              <a:t>6/27/2023</a:t>
            </a:fld>
            <a:endParaRPr lang="en-US"/>
          </a:p>
        </p:txBody>
      </p:sp>
      <p:sp>
        <p:nvSpPr>
          <p:cNvPr id="5" name="Footer Placeholder 4">
            <a:extLst>
              <a:ext uri="{FF2B5EF4-FFF2-40B4-BE49-F238E27FC236}">
                <a16:creationId xmlns:a16="http://schemas.microsoft.com/office/drawing/2014/main" id="{FFD8E321-AE79-44D6-4278-E1F2C77F68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403256-C7D2-B3E0-9E25-F2706C3612E7}"/>
              </a:ext>
            </a:extLst>
          </p:cNvPr>
          <p:cNvSpPr>
            <a:spLocks noGrp="1"/>
          </p:cNvSpPr>
          <p:nvPr>
            <p:ph type="sldNum" sz="quarter" idx="12"/>
          </p:nvPr>
        </p:nvSpPr>
        <p:spPr/>
        <p:txBody>
          <a:bodyPr/>
          <a:lstStyle/>
          <a:p>
            <a:fld id="{D769235A-C943-492F-AA3C-D3764153CAB4}" type="slidenum">
              <a:rPr lang="en-US" smtClean="0"/>
              <a:t>‹#›</a:t>
            </a:fld>
            <a:endParaRPr lang="en-US"/>
          </a:p>
        </p:txBody>
      </p:sp>
    </p:spTree>
    <p:extLst>
      <p:ext uri="{BB962C8B-B14F-4D97-AF65-F5344CB8AC3E}">
        <p14:creationId xmlns:p14="http://schemas.microsoft.com/office/powerpoint/2010/main" val="3602834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2B6A0-9253-73FE-3CD0-B1EEDC795A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57B4A8-EF71-3450-D14A-B42355C772F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24EA000-F713-4B8D-6333-1DB4A3DEFFC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B39BD14-B26B-0084-79A1-A045A11402C3}"/>
              </a:ext>
            </a:extLst>
          </p:cNvPr>
          <p:cNvSpPr>
            <a:spLocks noGrp="1"/>
          </p:cNvSpPr>
          <p:nvPr>
            <p:ph type="dt" sz="half" idx="10"/>
          </p:nvPr>
        </p:nvSpPr>
        <p:spPr/>
        <p:txBody>
          <a:bodyPr/>
          <a:lstStyle/>
          <a:p>
            <a:fld id="{D9AB139C-1893-4092-AFEE-27FB10C8AB11}" type="datetimeFigureOut">
              <a:rPr lang="en-US" smtClean="0"/>
              <a:t>6/27/2023</a:t>
            </a:fld>
            <a:endParaRPr lang="en-US"/>
          </a:p>
        </p:txBody>
      </p:sp>
      <p:sp>
        <p:nvSpPr>
          <p:cNvPr id="6" name="Footer Placeholder 5">
            <a:extLst>
              <a:ext uri="{FF2B5EF4-FFF2-40B4-BE49-F238E27FC236}">
                <a16:creationId xmlns:a16="http://schemas.microsoft.com/office/drawing/2014/main" id="{B290F960-3A6C-78A6-FCCA-D8FA94264B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E4F5AB-49D5-6D0B-AE9E-72226BA105C6}"/>
              </a:ext>
            </a:extLst>
          </p:cNvPr>
          <p:cNvSpPr>
            <a:spLocks noGrp="1"/>
          </p:cNvSpPr>
          <p:nvPr>
            <p:ph type="sldNum" sz="quarter" idx="12"/>
          </p:nvPr>
        </p:nvSpPr>
        <p:spPr/>
        <p:txBody>
          <a:bodyPr/>
          <a:lstStyle/>
          <a:p>
            <a:fld id="{D769235A-C943-492F-AA3C-D3764153CAB4}" type="slidenum">
              <a:rPr lang="en-US" smtClean="0"/>
              <a:t>‹#›</a:t>
            </a:fld>
            <a:endParaRPr lang="en-US"/>
          </a:p>
        </p:txBody>
      </p:sp>
    </p:spTree>
    <p:extLst>
      <p:ext uri="{BB962C8B-B14F-4D97-AF65-F5344CB8AC3E}">
        <p14:creationId xmlns:p14="http://schemas.microsoft.com/office/powerpoint/2010/main" val="1352968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0A7A7-AE4E-6C3A-B7CE-E73D36F478D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84B7560-56D5-3FC7-BB34-AA44D472F0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DD36142-3A62-C28E-0184-CAF679792C7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668F971-E64C-3B2F-B1EB-71F7815279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33378D7-9D37-1A0F-9AAD-9C415A1ECDD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81ED6A4-0D01-176E-84A6-B4A1D3F2C737}"/>
              </a:ext>
            </a:extLst>
          </p:cNvPr>
          <p:cNvSpPr>
            <a:spLocks noGrp="1"/>
          </p:cNvSpPr>
          <p:nvPr>
            <p:ph type="dt" sz="half" idx="10"/>
          </p:nvPr>
        </p:nvSpPr>
        <p:spPr/>
        <p:txBody>
          <a:bodyPr/>
          <a:lstStyle/>
          <a:p>
            <a:fld id="{D9AB139C-1893-4092-AFEE-27FB10C8AB11}" type="datetimeFigureOut">
              <a:rPr lang="en-US" smtClean="0"/>
              <a:t>6/27/2023</a:t>
            </a:fld>
            <a:endParaRPr lang="en-US"/>
          </a:p>
        </p:txBody>
      </p:sp>
      <p:sp>
        <p:nvSpPr>
          <p:cNvPr id="8" name="Footer Placeholder 7">
            <a:extLst>
              <a:ext uri="{FF2B5EF4-FFF2-40B4-BE49-F238E27FC236}">
                <a16:creationId xmlns:a16="http://schemas.microsoft.com/office/drawing/2014/main" id="{28C891B5-5E08-59E0-9CD0-AFDE00F6A07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DDFE69C-5D12-BBD3-C9D6-3B9C286750E1}"/>
              </a:ext>
            </a:extLst>
          </p:cNvPr>
          <p:cNvSpPr>
            <a:spLocks noGrp="1"/>
          </p:cNvSpPr>
          <p:nvPr>
            <p:ph type="sldNum" sz="quarter" idx="12"/>
          </p:nvPr>
        </p:nvSpPr>
        <p:spPr/>
        <p:txBody>
          <a:bodyPr/>
          <a:lstStyle/>
          <a:p>
            <a:fld id="{D769235A-C943-492F-AA3C-D3764153CAB4}" type="slidenum">
              <a:rPr lang="en-US" smtClean="0"/>
              <a:t>‹#›</a:t>
            </a:fld>
            <a:endParaRPr lang="en-US"/>
          </a:p>
        </p:txBody>
      </p:sp>
    </p:spTree>
    <p:extLst>
      <p:ext uri="{BB962C8B-B14F-4D97-AF65-F5344CB8AC3E}">
        <p14:creationId xmlns:p14="http://schemas.microsoft.com/office/powerpoint/2010/main" val="2479006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1A9FE-18B0-A647-E63A-2D7C7588514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7C6E837-C79D-830E-3287-BED848AAD16B}"/>
              </a:ext>
            </a:extLst>
          </p:cNvPr>
          <p:cNvSpPr>
            <a:spLocks noGrp="1"/>
          </p:cNvSpPr>
          <p:nvPr>
            <p:ph type="dt" sz="half" idx="10"/>
          </p:nvPr>
        </p:nvSpPr>
        <p:spPr/>
        <p:txBody>
          <a:bodyPr/>
          <a:lstStyle/>
          <a:p>
            <a:fld id="{D9AB139C-1893-4092-AFEE-27FB10C8AB11}" type="datetimeFigureOut">
              <a:rPr lang="en-US" smtClean="0"/>
              <a:t>6/27/2023</a:t>
            </a:fld>
            <a:endParaRPr lang="en-US"/>
          </a:p>
        </p:txBody>
      </p:sp>
      <p:sp>
        <p:nvSpPr>
          <p:cNvPr id="4" name="Footer Placeholder 3">
            <a:extLst>
              <a:ext uri="{FF2B5EF4-FFF2-40B4-BE49-F238E27FC236}">
                <a16:creationId xmlns:a16="http://schemas.microsoft.com/office/drawing/2014/main" id="{BCB819C9-0256-883B-E619-F9E9D398C96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2B35612-5127-C0EA-AD91-F816884CAAD9}"/>
              </a:ext>
            </a:extLst>
          </p:cNvPr>
          <p:cNvSpPr>
            <a:spLocks noGrp="1"/>
          </p:cNvSpPr>
          <p:nvPr>
            <p:ph type="sldNum" sz="quarter" idx="12"/>
          </p:nvPr>
        </p:nvSpPr>
        <p:spPr/>
        <p:txBody>
          <a:bodyPr/>
          <a:lstStyle/>
          <a:p>
            <a:fld id="{D769235A-C943-492F-AA3C-D3764153CAB4}" type="slidenum">
              <a:rPr lang="en-US" smtClean="0"/>
              <a:t>‹#›</a:t>
            </a:fld>
            <a:endParaRPr lang="en-US"/>
          </a:p>
        </p:txBody>
      </p:sp>
    </p:spTree>
    <p:extLst>
      <p:ext uri="{BB962C8B-B14F-4D97-AF65-F5344CB8AC3E}">
        <p14:creationId xmlns:p14="http://schemas.microsoft.com/office/powerpoint/2010/main" val="1894668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29351A-8115-4D13-DEEC-2FBFEDDF3071}"/>
              </a:ext>
            </a:extLst>
          </p:cNvPr>
          <p:cNvSpPr>
            <a:spLocks noGrp="1"/>
          </p:cNvSpPr>
          <p:nvPr>
            <p:ph type="dt" sz="half" idx="10"/>
          </p:nvPr>
        </p:nvSpPr>
        <p:spPr/>
        <p:txBody>
          <a:bodyPr/>
          <a:lstStyle/>
          <a:p>
            <a:fld id="{D9AB139C-1893-4092-AFEE-27FB10C8AB11}" type="datetimeFigureOut">
              <a:rPr lang="en-US" smtClean="0"/>
              <a:t>6/27/2023</a:t>
            </a:fld>
            <a:endParaRPr lang="en-US"/>
          </a:p>
        </p:txBody>
      </p:sp>
      <p:sp>
        <p:nvSpPr>
          <p:cNvPr id="3" name="Footer Placeholder 2">
            <a:extLst>
              <a:ext uri="{FF2B5EF4-FFF2-40B4-BE49-F238E27FC236}">
                <a16:creationId xmlns:a16="http://schemas.microsoft.com/office/drawing/2014/main" id="{82DD332C-C3D4-5B40-0889-33FED88EA18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9517ADA-3154-C7CF-6182-7298B3C1C4B0}"/>
              </a:ext>
            </a:extLst>
          </p:cNvPr>
          <p:cNvSpPr>
            <a:spLocks noGrp="1"/>
          </p:cNvSpPr>
          <p:nvPr>
            <p:ph type="sldNum" sz="quarter" idx="12"/>
          </p:nvPr>
        </p:nvSpPr>
        <p:spPr/>
        <p:txBody>
          <a:bodyPr/>
          <a:lstStyle/>
          <a:p>
            <a:fld id="{D769235A-C943-492F-AA3C-D3764153CAB4}" type="slidenum">
              <a:rPr lang="en-US" smtClean="0"/>
              <a:t>‹#›</a:t>
            </a:fld>
            <a:endParaRPr lang="en-US"/>
          </a:p>
        </p:txBody>
      </p:sp>
    </p:spTree>
    <p:extLst>
      <p:ext uri="{BB962C8B-B14F-4D97-AF65-F5344CB8AC3E}">
        <p14:creationId xmlns:p14="http://schemas.microsoft.com/office/powerpoint/2010/main" val="149223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F1EC7-1FBF-111B-A2AA-BA7FC500E7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AA4A738-3A9F-2ED6-AD93-1F4AA8CEA3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8DC1ECB-92D1-6735-E1E9-93F3AB994C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ABBD74-B750-640C-2A47-CBE836D2A2CA}"/>
              </a:ext>
            </a:extLst>
          </p:cNvPr>
          <p:cNvSpPr>
            <a:spLocks noGrp="1"/>
          </p:cNvSpPr>
          <p:nvPr>
            <p:ph type="dt" sz="half" idx="10"/>
          </p:nvPr>
        </p:nvSpPr>
        <p:spPr/>
        <p:txBody>
          <a:bodyPr/>
          <a:lstStyle/>
          <a:p>
            <a:fld id="{D9AB139C-1893-4092-AFEE-27FB10C8AB11}" type="datetimeFigureOut">
              <a:rPr lang="en-US" smtClean="0"/>
              <a:t>6/27/2023</a:t>
            </a:fld>
            <a:endParaRPr lang="en-US"/>
          </a:p>
        </p:txBody>
      </p:sp>
      <p:sp>
        <p:nvSpPr>
          <p:cNvPr id="6" name="Footer Placeholder 5">
            <a:extLst>
              <a:ext uri="{FF2B5EF4-FFF2-40B4-BE49-F238E27FC236}">
                <a16:creationId xmlns:a16="http://schemas.microsoft.com/office/drawing/2014/main" id="{4B85F202-90AB-2A59-C82F-EDB8B4D89F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F7FA13-2EA3-1A5C-CE3E-3249FF90C076}"/>
              </a:ext>
            </a:extLst>
          </p:cNvPr>
          <p:cNvSpPr>
            <a:spLocks noGrp="1"/>
          </p:cNvSpPr>
          <p:nvPr>
            <p:ph type="sldNum" sz="quarter" idx="12"/>
          </p:nvPr>
        </p:nvSpPr>
        <p:spPr/>
        <p:txBody>
          <a:bodyPr/>
          <a:lstStyle/>
          <a:p>
            <a:fld id="{D769235A-C943-492F-AA3C-D3764153CAB4}" type="slidenum">
              <a:rPr lang="en-US" smtClean="0"/>
              <a:t>‹#›</a:t>
            </a:fld>
            <a:endParaRPr lang="en-US"/>
          </a:p>
        </p:txBody>
      </p:sp>
    </p:spTree>
    <p:extLst>
      <p:ext uri="{BB962C8B-B14F-4D97-AF65-F5344CB8AC3E}">
        <p14:creationId xmlns:p14="http://schemas.microsoft.com/office/powerpoint/2010/main" val="1384271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059AE-2244-475A-0033-9265308005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F1EB548-B30C-6191-ECD3-70C6FFB77C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B747FA9-C55D-699A-357D-686C0E7AC8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612179-D891-5485-AD97-3C1F19F8488B}"/>
              </a:ext>
            </a:extLst>
          </p:cNvPr>
          <p:cNvSpPr>
            <a:spLocks noGrp="1"/>
          </p:cNvSpPr>
          <p:nvPr>
            <p:ph type="dt" sz="half" idx="10"/>
          </p:nvPr>
        </p:nvSpPr>
        <p:spPr/>
        <p:txBody>
          <a:bodyPr/>
          <a:lstStyle/>
          <a:p>
            <a:fld id="{D9AB139C-1893-4092-AFEE-27FB10C8AB11}" type="datetimeFigureOut">
              <a:rPr lang="en-US" smtClean="0"/>
              <a:t>6/27/2023</a:t>
            </a:fld>
            <a:endParaRPr lang="en-US"/>
          </a:p>
        </p:txBody>
      </p:sp>
      <p:sp>
        <p:nvSpPr>
          <p:cNvPr id="6" name="Footer Placeholder 5">
            <a:extLst>
              <a:ext uri="{FF2B5EF4-FFF2-40B4-BE49-F238E27FC236}">
                <a16:creationId xmlns:a16="http://schemas.microsoft.com/office/drawing/2014/main" id="{926F2610-0D77-1A90-0FC1-E7564583B0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7FA5CF-4BB8-1C22-6602-4A227238A020}"/>
              </a:ext>
            </a:extLst>
          </p:cNvPr>
          <p:cNvSpPr>
            <a:spLocks noGrp="1"/>
          </p:cNvSpPr>
          <p:nvPr>
            <p:ph type="sldNum" sz="quarter" idx="12"/>
          </p:nvPr>
        </p:nvSpPr>
        <p:spPr/>
        <p:txBody>
          <a:bodyPr/>
          <a:lstStyle/>
          <a:p>
            <a:fld id="{D769235A-C943-492F-AA3C-D3764153CAB4}" type="slidenum">
              <a:rPr lang="en-US" smtClean="0"/>
              <a:t>‹#›</a:t>
            </a:fld>
            <a:endParaRPr lang="en-US"/>
          </a:p>
        </p:txBody>
      </p:sp>
    </p:spTree>
    <p:extLst>
      <p:ext uri="{BB962C8B-B14F-4D97-AF65-F5344CB8AC3E}">
        <p14:creationId xmlns:p14="http://schemas.microsoft.com/office/powerpoint/2010/main" val="2989580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DC6F5A-78D2-C42C-E15A-11BBCC237A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F327755-94A7-E7B0-BA76-8B90E66DEA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6FA9F4-A7D5-628B-C867-6CD90BBB48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AB139C-1893-4092-AFEE-27FB10C8AB11}" type="datetimeFigureOut">
              <a:rPr lang="en-US" smtClean="0"/>
              <a:t>6/27/2023</a:t>
            </a:fld>
            <a:endParaRPr lang="en-US"/>
          </a:p>
        </p:txBody>
      </p:sp>
      <p:sp>
        <p:nvSpPr>
          <p:cNvPr id="5" name="Footer Placeholder 4">
            <a:extLst>
              <a:ext uri="{FF2B5EF4-FFF2-40B4-BE49-F238E27FC236}">
                <a16:creationId xmlns:a16="http://schemas.microsoft.com/office/drawing/2014/main" id="{A10CC3E3-9D54-F3FF-D928-2B1DB0C30B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3932408-349B-2647-7715-87E453FFFD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69235A-C943-492F-AA3C-D3764153CAB4}" type="slidenum">
              <a:rPr lang="en-US" smtClean="0"/>
              <a:t>‹#›</a:t>
            </a:fld>
            <a:endParaRPr lang="en-US"/>
          </a:p>
        </p:txBody>
      </p:sp>
    </p:spTree>
    <p:extLst>
      <p:ext uri="{BB962C8B-B14F-4D97-AF65-F5344CB8AC3E}">
        <p14:creationId xmlns:p14="http://schemas.microsoft.com/office/powerpoint/2010/main" val="6141573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91CD22-EB2B-6F8C-04EC-172DA64858EC}"/>
              </a:ext>
            </a:extLst>
          </p:cNvPr>
          <p:cNvSpPr>
            <a:spLocks noGrp="1"/>
          </p:cNvSpPr>
          <p:nvPr>
            <p:ph idx="1"/>
          </p:nvPr>
        </p:nvSpPr>
        <p:spPr>
          <a:xfrm>
            <a:off x="838200" y="1425677"/>
            <a:ext cx="10515600" cy="4751286"/>
          </a:xfrm>
        </p:spPr>
        <p:txBody>
          <a:bodyPr/>
          <a:lstStyle/>
          <a:p>
            <a:pPr marL="0" indent="0">
              <a:buNone/>
            </a:pPr>
            <a:r>
              <a:rPr lang="en-US" b="1" kern="100" dirty="0">
                <a:solidFill>
                  <a:srgbClr val="FFC000"/>
                </a:solidFill>
                <a:effectLst/>
                <a:latin typeface="Calibri" panose="020F0502020204030204" pitchFamily="34" charset="0"/>
                <a:ea typeface="Calibri" panose="020F0502020204030204" pitchFamily="34" charset="0"/>
                <a:cs typeface="Calibri" panose="020F0502020204030204" pitchFamily="34" charset="0"/>
              </a:rPr>
              <a:t>Hebrews 11:32-34</a:t>
            </a:r>
            <a:r>
              <a:rPr lang="en-US" kern="100" dirty="0">
                <a:solidFill>
                  <a:srgbClr val="FFC000"/>
                </a:solidFill>
                <a:effectLst/>
                <a:latin typeface="Calibri" panose="020F0502020204030204" pitchFamily="34" charset="0"/>
                <a:ea typeface="Calibri" panose="020F0502020204030204" pitchFamily="34" charset="0"/>
                <a:cs typeface="Calibri" panose="020F0502020204030204" pitchFamily="34" charset="0"/>
              </a:rPr>
              <a:t> </a:t>
            </a:r>
            <a:r>
              <a:rPr lang="en-US"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i="1"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And what more shall I say? For time would fail me to tell of </a:t>
            </a:r>
            <a:r>
              <a:rPr lang="en-US" i="1" kern="100"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Gideon</a:t>
            </a:r>
            <a:r>
              <a:rPr lang="en-US" i="1"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Barak, Samson, Jephthah, of David and Samuel and the prophets— 33 who through faith conquered kingdoms, enforced justice, obtained promises, stopped the mouths of lions, 34  quenched the power of fire, escaped the edge of the sword, were made strong out of weakness, became mighty in war, put foreign armies to flight. </a:t>
            </a:r>
            <a:endParaRPr lang="en-US" i="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465636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8733A-5D1C-2380-5203-12DB4E31A3B0}"/>
              </a:ext>
            </a:extLst>
          </p:cNvPr>
          <p:cNvSpPr>
            <a:spLocks noGrp="1"/>
          </p:cNvSpPr>
          <p:nvPr>
            <p:ph type="title"/>
          </p:nvPr>
        </p:nvSpPr>
        <p:spPr>
          <a:xfrm>
            <a:off x="1180728" y="2462720"/>
            <a:ext cx="10848841" cy="1325563"/>
          </a:xfrm>
        </p:spPr>
        <p:txBody>
          <a:bodyPr>
            <a:normAutofit fontScale="90000"/>
          </a:bodyPr>
          <a:lstStyle/>
          <a:p>
            <a:r>
              <a:rPr lang="en-US" sz="8000" dirty="0">
                <a:solidFill>
                  <a:schemeClr val="accent1">
                    <a:lumMod val="60000"/>
                    <a:lumOff val="40000"/>
                  </a:schemeClr>
                </a:solidFill>
              </a:rPr>
              <a:t>Gideon</a:t>
            </a:r>
            <a:br>
              <a:rPr lang="en-US" sz="8000" dirty="0">
                <a:solidFill>
                  <a:schemeClr val="bg1"/>
                </a:solidFill>
              </a:rPr>
            </a:br>
            <a:r>
              <a:rPr lang="en-US" sz="4900" i="1" dirty="0">
                <a:solidFill>
                  <a:schemeClr val="bg1"/>
                </a:solidFill>
              </a:rPr>
              <a:t>Flawed; Not Failed</a:t>
            </a:r>
            <a:endParaRPr lang="en-US" sz="8000" i="1" dirty="0">
              <a:solidFill>
                <a:schemeClr val="bg1"/>
              </a:solidFill>
            </a:endParaRPr>
          </a:p>
        </p:txBody>
      </p:sp>
      <p:cxnSp>
        <p:nvCxnSpPr>
          <p:cNvPr id="6" name="Straight Connector 5">
            <a:extLst>
              <a:ext uri="{FF2B5EF4-FFF2-40B4-BE49-F238E27FC236}">
                <a16:creationId xmlns:a16="http://schemas.microsoft.com/office/drawing/2014/main" id="{12C768D9-DADB-F7E4-4141-4FB5A5BBD2DC}"/>
              </a:ext>
            </a:extLst>
          </p:cNvPr>
          <p:cNvCxnSpPr/>
          <p:nvPr/>
        </p:nvCxnSpPr>
        <p:spPr>
          <a:xfrm>
            <a:off x="1180728" y="4083665"/>
            <a:ext cx="6125497"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7327AE24-4D78-EF67-0ED2-07BCCFCAC031}"/>
              </a:ext>
            </a:extLst>
          </p:cNvPr>
          <p:cNvSpPr txBox="1">
            <a:spLocks/>
          </p:cNvSpPr>
          <p:nvPr/>
        </p:nvSpPr>
        <p:spPr>
          <a:xfrm>
            <a:off x="1177902" y="4077279"/>
            <a:ext cx="10919383" cy="10433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i="1" dirty="0">
                <a:solidFill>
                  <a:srgbClr val="FFC000"/>
                </a:solidFill>
              </a:rPr>
              <a:t>Judges 6-7</a:t>
            </a:r>
          </a:p>
        </p:txBody>
      </p:sp>
      <p:pic>
        <p:nvPicPr>
          <p:cNvPr id="4" name="Picture 3">
            <a:extLst>
              <a:ext uri="{FF2B5EF4-FFF2-40B4-BE49-F238E27FC236}">
                <a16:creationId xmlns:a16="http://schemas.microsoft.com/office/drawing/2014/main" id="{663D4302-28A3-55AD-85BD-513FC4FD9227}"/>
              </a:ext>
            </a:extLst>
          </p:cNvPr>
          <p:cNvPicPr>
            <a:picLocks noChangeAspect="1"/>
          </p:cNvPicPr>
          <p:nvPr/>
        </p:nvPicPr>
        <p:blipFill>
          <a:blip r:embed="rId2"/>
          <a:stretch>
            <a:fillRect/>
          </a:stretch>
        </p:blipFill>
        <p:spPr>
          <a:xfrm>
            <a:off x="6750680" y="2020669"/>
            <a:ext cx="5314161" cy="3840027"/>
          </a:xfrm>
          <a:prstGeom prst="rect">
            <a:avLst/>
          </a:prstGeom>
        </p:spPr>
      </p:pic>
    </p:spTree>
    <p:extLst>
      <p:ext uri="{BB962C8B-B14F-4D97-AF65-F5344CB8AC3E}">
        <p14:creationId xmlns:p14="http://schemas.microsoft.com/office/powerpoint/2010/main" val="2624312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DF5BB-54A4-134B-6AE9-F0158E824B19}"/>
              </a:ext>
            </a:extLst>
          </p:cNvPr>
          <p:cNvSpPr>
            <a:spLocks noGrp="1"/>
          </p:cNvSpPr>
          <p:nvPr>
            <p:ph type="title"/>
          </p:nvPr>
        </p:nvSpPr>
        <p:spPr>
          <a:xfrm>
            <a:off x="838200" y="624413"/>
            <a:ext cx="10515600" cy="799065"/>
          </a:xfrm>
        </p:spPr>
        <p:txBody>
          <a:bodyPr/>
          <a:lstStyle/>
          <a:p>
            <a:r>
              <a:rPr lang="en-US" dirty="0">
                <a:solidFill>
                  <a:schemeClr val="accent1">
                    <a:lumMod val="40000"/>
                    <a:lumOff val="60000"/>
                  </a:schemeClr>
                </a:solidFill>
              </a:rPr>
              <a:t>Gideon </a:t>
            </a:r>
            <a:endParaRPr lang="en-US" i="1" dirty="0">
              <a:solidFill>
                <a:schemeClr val="bg1"/>
              </a:solidFill>
            </a:endParaRPr>
          </a:p>
        </p:txBody>
      </p:sp>
      <p:sp>
        <p:nvSpPr>
          <p:cNvPr id="3" name="Content Placeholder 2">
            <a:extLst>
              <a:ext uri="{FF2B5EF4-FFF2-40B4-BE49-F238E27FC236}">
                <a16:creationId xmlns:a16="http://schemas.microsoft.com/office/drawing/2014/main" id="{F486FCCB-CCE4-7DC3-EC0D-0DB2F76F6493}"/>
              </a:ext>
            </a:extLst>
          </p:cNvPr>
          <p:cNvSpPr>
            <a:spLocks noGrp="1"/>
          </p:cNvSpPr>
          <p:nvPr>
            <p:ph idx="1"/>
          </p:nvPr>
        </p:nvSpPr>
        <p:spPr>
          <a:xfrm>
            <a:off x="678426" y="2264071"/>
            <a:ext cx="11174230" cy="4326194"/>
          </a:xfrm>
        </p:spPr>
        <p:txBody>
          <a:bodyPr>
            <a:normAutofit/>
          </a:bodyPr>
          <a:lstStyle/>
          <a:p>
            <a:r>
              <a:rPr lang="en-US" dirty="0">
                <a:solidFill>
                  <a:srgbClr val="FFC000"/>
                </a:solidFill>
              </a:rPr>
              <a:t>6:1-6 </a:t>
            </a:r>
            <a:r>
              <a:rPr lang="en-US" dirty="0">
                <a:solidFill>
                  <a:schemeClr val="bg1"/>
                </a:solidFill>
              </a:rPr>
              <a:t>- </a:t>
            </a:r>
            <a:r>
              <a:rPr lang="en-US" i="1" dirty="0">
                <a:solidFill>
                  <a:schemeClr val="bg1"/>
                </a:solidFill>
              </a:rPr>
              <a:t>Israel was brought very low…</a:t>
            </a:r>
          </a:p>
          <a:p>
            <a:r>
              <a:rPr lang="en-US" i="1" dirty="0">
                <a:solidFill>
                  <a:schemeClr val="bg1"/>
                </a:solidFill>
              </a:rPr>
              <a:t>…and the people of Israel cried out for help to the Lord. </a:t>
            </a:r>
          </a:p>
          <a:p>
            <a:r>
              <a:rPr lang="en-US" dirty="0">
                <a:solidFill>
                  <a:srgbClr val="FFC000"/>
                </a:solidFill>
              </a:rPr>
              <a:t>6:8-10</a:t>
            </a:r>
            <a:r>
              <a:rPr lang="en-US" i="1" dirty="0">
                <a:solidFill>
                  <a:schemeClr val="bg1"/>
                </a:solidFill>
              </a:rPr>
              <a:t> - "Thus says the Lord, the God of Israel: I led you up from Egypt and brought you out of the house of bondage. 9 And I delivered you from the hand of the Egyptians and from the hand of all who oppressed you, and drove them out before you and gave you their land. 10 And I said to you, 'I am the Lord your God; </a:t>
            </a:r>
            <a:r>
              <a:rPr lang="en-US" i="1" dirty="0">
                <a:solidFill>
                  <a:srgbClr val="FFFF00"/>
                </a:solidFill>
              </a:rPr>
              <a:t>you shall not fear the gods of the Amorites </a:t>
            </a:r>
            <a:r>
              <a:rPr lang="en-US" i="1" dirty="0">
                <a:solidFill>
                  <a:schemeClr val="bg1"/>
                </a:solidFill>
              </a:rPr>
              <a:t>in whose land you dwell.' </a:t>
            </a:r>
            <a:r>
              <a:rPr lang="en-US" i="1" dirty="0">
                <a:solidFill>
                  <a:srgbClr val="FFFF00"/>
                </a:solidFill>
              </a:rPr>
              <a:t>But you have not obeyed my voice</a:t>
            </a:r>
            <a:r>
              <a:rPr lang="en-US" i="1" dirty="0">
                <a:solidFill>
                  <a:schemeClr val="bg1"/>
                </a:solidFill>
              </a:rPr>
              <a:t>."  </a:t>
            </a:r>
          </a:p>
        </p:txBody>
      </p:sp>
      <p:pic>
        <p:nvPicPr>
          <p:cNvPr id="4" name="Picture 3">
            <a:extLst>
              <a:ext uri="{FF2B5EF4-FFF2-40B4-BE49-F238E27FC236}">
                <a16:creationId xmlns:a16="http://schemas.microsoft.com/office/drawing/2014/main" id="{34F459A5-989B-0F79-33C7-35E39AFAFCFA}"/>
              </a:ext>
            </a:extLst>
          </p:cNvPr>
          <p:cNvPicPr>
            <a:picLocks noChangeAspect="1"/>
          </p:cNvPicPr>
          <p:nvPr/>
        </p:nvPicPr>
        <p:blipFill rotWithShape="1">
          <a:blip r:embed="rId2"/>
          <a:srcRect t="-1" b="8718"/>
          <a:stretch/>
        </p:blipFill>
        <p:spPr>
          <a:xfrm>
            <a:off x="8288594" y="152400"/>
            <a:ext cx="3564062" cy="2573852"/>
          </a:xfrm>
          <a:prstGeom prst="rect">
            <a:avLst/>
          </a:prstGeom>
          <a:ln>
            <a:noFill/>
          </a:ln>
          <a:effectLst>
            <a:softEdge rad="112500"/>
          </a:effectLst>
        </p:spPr>
      </p:pic>
      <p:cxnSp>
        <p:nvCxnSpPr>
          <p:cNvPr id="6" name="Straight Connector 5">
            <a:extLst>
              <a:ext uri="{FF2B5EF4-FFF2-40B4-BE49-F238E27FC236}">
                <a16:creationId xmlns:a16="http://schemas.microsoft.com/office/drawing/2014/main" id="{1DAC4E51-F7FF-6361-0B0E-140D4624D345}"/>
              </a:ext>
            </a:extLst>
          </p:cNvPr>
          <p:cNvCxnSpPr>
            <a:cxnSpLocks/>
          </p:cNvCxnSpPr>
          <p:nvPr/>
        </p:nvCxnSpPr>
        <p:spPr>
          <a:xfrm flipV="1">
            <a:off x="838200" y="1407630"/>
            <a:ext cx="7450394" cy="15848"/>
          </a:xfrm>
          <a:prstGeom prst="line">
            <a:avLst/>
          </a:prstGeom>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DC264249-F4F0-B23E-D6AF-81869AA72F63}"/>
              </a:ext>
            </a:extLst>
          </p:cNvPr>
          <p:cNvSpPr txBox="1">
            <a:spLocks/>
          </p:cNvSpPr>
          <p:nvPr/>
        </p:nvSpPr>
        <p:spPr>
          <a:xfrm>
            <a:off x="838200" y="1439326"/>
            <a:ext cx="10515600" cy="7990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i="1" dirty="0">
                <a:solidFill>
                  <a:srgbClr val="FFC000"/>
                </a:solidFill>
              </a:rPr>
              <a:t>Judges 6-7</a:t>
            </a:r>
          </a:p>
        </p:txBody>
      </p:sp>
    </p:spTree>
    <p:extLst>
      <p:ext uri="{BB962C8B-B14F-4D97-AF65-F5344CB8AC3E}">
        <p14:creationId xmlns:p14="http://schemas.microsoft.com/office/powerpoint/2010/main" val="1745898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DF5BB-54A4-134B-6AE9-F0158E824B19}"/>
              </a:ext>
            </a:extLst>
          </p:cNvPr>
          <p:cNvSpPr>
            <a:spLocks noGrp="1"/>
          </p:cNvSpPr>
          <p:nvPr>
            <p:ph type="title"/>
          </p:nvPr>
        </p:nvSpPr>
        <p:spPr>
          <a:xfrm>
            <a:off x="838200" y="624413"/>
            <a:ext cx="10515600" cy="799065"/>
          </a:xfrm>
        </p:spPr>
        <p:txBody>
          <a:bodyPr/>
          <a:lstStyle/>
          <a:p>
            <a:r>
              <a:rPr lang="en-US" dirty="0">
                <a:solidFill>
                  <a:schemeClr val="accent1">
                    <a:lumMod val="40000"/>
                    <a:lumOff val="60000"/>
                  </a:schemeClr>
                </a:solidFill>
              </a:rPr>
              <a:t>Gideon </a:t>
            </a:r>
            <a:endParaRPr lang="en-US" i="1" dirty="0">
              <a:solidFill>
                <a:schemeClr val="bg1"/>
              </a:solidFill>
            </a:endParaRPr>
          </a:p>
        </p:txBody>
      </p:sp>
      <p:sp>
        <p:nvSpPr>
          <p:cNvPr id="3" name="Content Placeholder 2">
            <a:extLst>
              <a:ext uri="{FF2B5EF4-FFF2-40B4-BE49-F238E27FC236}">
                <a16:creationId xmlns:a16="http://schemas.microsoft.com/office/drawing/2014/main" id="{F486FCCB-CCE4-7DC3-EC0D-0DB2F76F6493}"/>
              </a:ext>
            </a:extLst>
          </p:cNvPr>
          <p:cNvSpPr>
            <a:spLocks noGrp="1"/>
          </p:cNvSpPr>
          <p:nvPr>
            <p:ph idx="1"/>
          </p:nvPr>
        </p:nvSpPr>
        <p:spPr>
          <a:xfrm>
            <a:off x="508885" y="2206695"/>
            <a:ext cx="11174230" cy="4272634"/>
          </a:xfrm>
        </p:spPr>
        <p:txBody>
          <a:bodyPr>
            <a:normAutofit/>
          </a:bodyPr>
          <a:lstStyle/>
          <a:p>
            <a:pPr marL="0" indent="0">
              <a:buNone/>
            </a:pPr>
            <a:r>
              <a:rPr lang="en-US" sz="3200" dirty="0">
                <a:solidFill>
                  <a:srgbClr val="00FFFF"/>
                </a:solidFill>
              </a:rPr>
              <a:t>The Call of Gideon </a:t>
            </a:r>
            <a:r>
              <a:rPr lang="en-US" sz="3200" dirty="0">
                <a:solidFill>
                  <a:schemeClr val="bg1"/>
                </a:solidFill>
              </a:rPr>
              <a:t>(6:11-24) </a:t>
            </a:r>
          </a:p>
          <a:p>
            <a:r>
              <a:rPr lang="en-US" dirty="0">
                <a:solidFill>
                  <a:srgbClr val="FFC000"/>
                </a:solidFill>
              </a:rPr>
              <a:t>v. 12 </a:t>
            </a:r>
            <a:r>
              <a:rPr lang="en-US" i="1" dirty="0">
                <a:solidFill>
                  <a:schemeClr val="bg1"/>
                </a:solidFill>
              </a:rPr>
              <a:t>- “The Lord is with you, O mighty man of valor.”  </a:t>
            </a:r>
          </a:p>
          <a:p>
            <a:r>
              <a:rPr lang="en-US" dirty="0">
                <a:solidFill>
                  <a:srgbClr val="FFC000"/>
                </a:solidFill>
              </a:rPr>
              <a:t>v. 13 </a:t>
            </a:r>
            <a:r>
              <a:rPr lang="en-US" i="1" dirty="0">
                <a:solidFill>
                  <a:schemeClr val="bg1"/>
                </a:solidFill>
              </a:rPr>
              <a:t>- “If the Lord is with us, why then has all this happened to us? And where are all his wonderful deeds that our fathers recounted to us…? But now the Lord has forsaken us and given us into the hand of Midian.”   </a:t>
            </a:r>
          </a:p>
          <a:p>
            <a:r>
              <a:rPr lang="en-US" dirty="0">
                <a:solidFill>
                  <a:srgbClr val="FFC000"/>
                </a:solidFill>
              </a:rPr>
              <a:t>v. 14 </a:t>
            </a:r>
            <a:r>
              <a:rPr lang="en-US" i="1" dirty="0">
                <a:solidFill>
                  <a:schemeClr val="bg1"/>
                </a:solidFill>
              </a:rPr>
              <a:t>- "Go in this might of yours and save Israel…  do not I send you?"  </a:t>
            </a:r>
          </a:p>
          <a:p>
            <a:r>
              <a:rPr lang="en-US" dirty="0">
                <a:solidFill>
                  <a:srgbClr val="FFC000"/>
                </a:solidFill>
              </a:rPr>
              <a:t>v. 16 </a:t>
            </a:r>
            <a:r>
              <a:rPr lang="en-US" i="1" dirty="0">
                <a:solidFill>
                  <a:schemeClr val="bg1"/>
                </a:solidFill>
              </a:rPr>
              <a:t>- “I will be with you.”</a:t>
            </a:r>
          </a:p>
          <a:p>
            <a:r>
              <a:rPr lang="en-US" dirty="0">
                <a:solidFill>
                  <a:srgbClr val="FFC000"/>
                </a:solidFill>
              </a:rPr>
              <a:t>v. 17 </a:t>
            </a:r>
            <a:r>
              <a:rPr lang="en-US" i="1" dirty="0">
                <a:solidFill>
                  <a:schemeClr val="bg1"/>
                </a:solidFill>
              </a:rPr>
              <a:t>- “show me a sign that it is you who speaks with me.”</a:t>
            </a:r>
          </a:p>
        </p:txBody>
      </p:sp>
      <p:pic>
        <p:nvPicPr>
          <p:cNvPr id="4" name="Picture 3">
            <a:extLst>
              <a:ext uri="{FF2B5EF4-FFF2-40B4-BE49-F238E27FC236}">
                <a16:creationId xmlns:a16="http://schemas.microsoft.com/office/drawing/2014/main" id="{34F459A5-989B-0F79-33C7-35E39AFAFCFA}"/>
              </a:ext>
            </a:extLst>
          </p:cNvPr>
          <p:cNvPicPr>
            <a:picLocks noChangeAspect="1"/>
          </p:cNvPicPr>
          <p:nvPr/>
        </p:nvPicPr>
        <p:blipFill rotWithShape="1">
          <a:blip r:embed="rId2"/>
          <a:srcRect t="-1" b="8718"/>
          <a:stretch/>
        </p:blipFill>
        <p:spPr>
          <a:xfrm>
            <a:off x="8288594" y="152400"/>
            <a:ext cx="3564062" cy="2573852"/>
          </a:xfrm>
          <a:prstGeom prst="rect">
            <a:avLst/>
          </a:prstGeom>
          <a:ln>
            <a:noFill/>
          </a:ln>
          <a:effectLst>
            <a:softEdge rad="112500"/>
          </a:effectLst>
        </p:spPr>
      </p:pic>
      <p:cxnSp>
        <p:nvCxnSpPr>
          <p:cNvPr id="6" name="Straight Connector 5">
            <a:extLst>
              <a:ext uri="{FF2B5EF4-FFF2-40B4-BE49-F238E27FC236}">
                <a16:creationId xmlns:a16="http://schemas.microsoft.com/office/drawing/2014/main" id="{1DAC4E51-F7FF-6361-0B0E-140D4624D345}"/>
              </a:ext>
            </a:extLst>
          </p:cNvPr>
          <p:cNvCxnSpPr>
            <a:cxnSpLocks/>
          </p:cNvCxnSpPr>
          <p:nvPr/>
        </p:nvCxnSpPr>
        <p:spPr>
          <a:xfrm flipV="1">
            <a:off x="838200" y="1407630"/>
            <a:ext cx="7450394" cy="15848"/>
          </a:xfrm>
          <a:prstGeom prst="line">
            <a:avLst/>
          </a:prstGeom>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DC264249-F4F0-B23E-D6AF-81869AA72F63}"/>
              </a:ext>
            </a:extLst>
          </p:cNvPr>
          <p:cNvSpPr txBox="1">
            <a:spLocks/>
          </p:cNvSpPr>
          <p:nvPr/>
        </p:nvSpPr>
        <p:spPr>
          <a:xfrm>
            <a:off x="838200" y="1439326"/>
            <a:ext cx="10515600" cy="7990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i="1" dirty="0">
                <a:solidFill>
                  <a:srgbClr val="FFC000"/>
                </a:solidFill>
              </a:rPr>
              <a:t>Judges 6-7</a:t>
            </a:r>
          </a:p>
        </p:txBody>
      </p:sp>
    </p:spTree>
    <p:extLst>
      <p:ext uri="{BB962C8B-B14F-4D97-AF65-F5344CB8AC3E}">
        <p14:creationId xmlns:p14="http://schemas.microsoft.com/office/powerpoint/2010/main" val="3402860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DF5BB-54A4-134B-6AE9-F0158E824B19}"/>
              </a:ext>
            </a:extLst>
          </p:cNvPr>
          <p:cNvSpPr>
            <a:spLocks noGrp="1"/>
          </p:cNvSpPr>
          <p:nvPr>
            <p:ph type="title"/>
          </p:nvPr>
        </p:nvSpPr>
        <p:spPr>
          <a:xfrm>
            <a:off x="838200" y="624413"/>
            <a:ext cx="10515600" cy="799065"/>
          </a:xfrm>
        </p:spPr>
        <p:txBody>
          <a:bodyPr/>
          <a:lstStyle/>
          <a:p>
            <a:r>
              <a:rPr lang="en-US" dirty="0">
                <a:solidFill>
                  <a:schemeClr val="accent1">
                    <a:lumMod val="40000"/>
                    <a:lumOff val="60000"/>
                  </a:schemeClr>
                </a:solidFill>
              </a:rPr>
              <a:t>Gideon </a:t>
            </a:r>
            <a:endParaRPr lang="en-US" i="1" dirty="0">
              <a:solidFill>
                <a:schemeClr val="bg1"/>
              </a:solidFill>
            </a:endParaRPr>
          </a:p>
        </p:txBody>
      </p:sp>
      <p:sp>
        <p:nvSpPr>
          <p:cNvPr id="3" name="Content Placeholder 2">
            <a:extLst>
              <a:ext uri="{FF2B5EF4-FFF2-40B4-BE49-F238E27FC236}">
                <a16:creationId xmlns:a16="http://schemas.microsoft.com/office/drawing/2014/main" id="{F486FCCB-CCE4-7DC3-EC0D-0DB2F76F6493}"/>
              </a:ext>
            </a:extLst>
          </p:cNvPr>
          <p:cNvSpPr>
            <a:spLocks noGrp="1"/>
          </p:cNvSpPr>
          <p:nvPr>
            <p:ph idx="1"/>
          </p:nvPr>
        </p:nvSpPr>
        <p:spPr>
          <a:xfrm>
            <a:off x="508884" y="2206694"/>
            <a:ext cx="11343771" cy="4498905"/>
          </a:xfrm>
        </p:spPr>
        <p:txBody>
          <a:bodyPr>
            <a:noAutofit/>
          </a:bodyPr>
          <a:lstStyle/>
          <a:p>
            <a:pPr marL="0" indent="0">
              <a:buNone/>
            </a:pPr>
            <a:r>
              <a:rPr lang="en-US" sz="3200" dirty="0">
                <a:solidFill>
                  <a:srgbClr val="00FFFF"/>
                </a:solidFill>
              </a:rPr>
              <a:t>Gideon’s First Assignment </a:t>
            </a:r>
            <a:r>
              <a:rPr lang="en-US" sz="3200" dirty="0">
                <a:solidFill>
                  <a:schemeClr val="bg1"/>
                </a:solidFill>
              </a:rPr>
              <a:t>(6:25-32) </a:t>
            </a:r>
          </a:p>
          <a:p>
            <a:pPr>
              <a:lnSpc>
                <a:spcPct val="100000"/>
              </a:lnSpc>
              <a:spcBef>
                <a:spcPts val="0"/>
              </a:spcBef>
            </a:pPr>
            <a:r>
              <a:rPr lang="en-US" dirty="0">
                <a:solidFill>
                  <a:srgbClr val="FFC000"/>
                </a:solidFill>
              </a:rPr>
              <a:t> v. 25-27 </a:t>
            </a:r>
            <a:r>
              <a:rPr lang="en-US" i="1" dirty="0">
                <a:solidFill>
                  <a:schemeClr val="bg1"/>
                </a:solidFill>
              </a:rPr>
              <a:t>- “…pull down the altar of Baal that your father has, and cut down the Asherah that is beside it and build an altar to the Lord your God on the top of the stronghold here… Then take the second bull and offer it as a burnt offering with the wood of the Asherah that you shall cut down." 27 So Gideon took ten men of his servants and did as the Lord had told him. But because he was too afraid of his family and the men of the town to do it by day, he did it by night. </a:t>
            </a:r>
          </a:p>
          <a:p>
            <a:pPr lvl="1">
              <a:lnSpc>
                <a:spcPct val="100000"/>
              </a:lnSpc>
              <a:spcBef>
                <a:spcPts val="0"/>
              </a:spcBef>
            </a:pPr>
            <a:r>
              <a:rPr lang="en-US" sz="2800" dirty="0">
                <a:solidFill>
                  <a:srgbClr val="FFFF00"/>
                </a:solidFill>
              </a:rPr>
              <a:t>Start at home</a:t>
            </a:r>
          </a:p>
          <a:p>
            <a:pPr lvl="1">
              <a:lnSpc>
                <a:spcPct val="100000"/>
              </a:lnSpc>
              <a:spcBef>
                <a:spcPts val="0"/>
              </a:spcBef>
            </a:pPr>
            <a:r>
              <a:rPr lang="en-US" sz="2800" dirty="0">
                <a:solidFill>
                  <a:srgbClr val="FFFF00"/>
                </a:solidFill>
              </a:rPr>
              <a:t>Do it afraid</a:t>
            </a:r>
          </a:p>
        </p:txBody>
      </p:sp>
      <p:pic>
        <p:nvPicPr>
          <p:cNvPr id="4" name="Picture 3">
            <a:extLst>
              <a:ext uri="{FF2B5EF4-FFF2-40B4-BE49-F238E27FC236}">
                <a16:creationId xmlns:a16="http://schemas.microsoft.com/office/drawing/2014/main" id="{34F459A5-989B-0F79-33C7-35E39AFAFCFA}"/>
              </a:ext>
            </a:extLst>
          </p:cNvPr>
          <p:cNvPicPr>
            <a:picLocks noChangeAspect="1"/>
          </p:cNvPicPr>
          <p:nvPr/>
        </p:nvPicPr>
        <p:blipFill rotWithShape="1">
          <a:blip r:embed="rId2"/>
          <a:srcRect t="-1" b="8718"/>
          <a:stretch/>
        </p:blipFill>
        <p:spPr>
          <a:xfrm>
            <a:off x="8288594" y="152400"/>
            <a:ext cx="3564062" cy="2573852"/>
          </a:xfrm>
          <a:prstGeom prst="rect">
            <a:avLst/>
          </a:prstGeom>
          <a:ln>
            <a:noFill/>
          </a:ln>
          <a:effectLst>
            <a:softEdge rad="112500"/>
          </a:effectLst>
        </p:spPr>
      </p:pic>
      <p:cxnSp>
        <p:nvCxnSpPr>
          <p:cNvPr id="6" name="Straight Connector 5">
            <a:extLst>
              <a:ext uri="{FF2B5EF4-FFF2-40B4-BE49-F238E27FC236}">
                <a16:creationId xmlns:a16="http://schemas.microsoft.com/office/drawing/2014/main" id="{1DAC4E51-F7FF-6361-0B0E-140D4624D345}"/>
              </a:ext>
            </a:extLst>
          </p:cNvPr>
          <p:cNvCxnSpPr>
            <a:cxnSpLocks/>
          </p:cNvCxnSpPr>
          <p:nvPr/>
        </p:nvCxnSpPr>
        <p:spPr>
          <a:xfrm flipV="1">
            <a:off x="838200" y="1407630"/>
            <a:ext cx="7450394" cy="15848"/>
          </a:xfrm>
          <a:prstGeom prst="line">
            <a:avLst/>
          </a:prstGeom>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DC264249-F4F0-B23E-D6AF-81869AA72F63}"/>
              </a:ext>
            </a:extLst>
          </p:cNvPr>
          <p:cNvSpPr txBox="1">
            <a:spLocks/>
          </p:cNvSpPr>
          <p:nvPr/>
        </p:nvSpPr>
        <p:spPr>
          <a:xfrm>
            <a:off x="838200" y="1439326"/>
            <a:ext cx="10515600" cy="7990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i="1" dirty="0">
                <a:solidFill>
                  <a:srgbClr val="FFC000"/>
                </a:solidFill>
              </a:rPr>
              <a:t>Judges 6-7</a:t>
            </a:r>
          </a:p>
        </p:txBody>
      </p:sp>
    </p:spTree>
    <p:extLst>
      <p:ext uri="{BB962C8B-B14F-4D97-AF65-F5344CB8AC3E}">
        <p14:creationId xmlns:p14="http://schemas.microsoft.com/office/powerpoint/2010/main" val="3798611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DF5BB-54A4-134B-6AE9-F0158E824B19}"/>
              </a:ext>
            </a:extLst>
          </p:cNvPr>
          <p:cNvSpPr>
            <a:spLocks noGrp="1"/>
          </p:cNvSpPr>
          <p:nvPr>
            <p:ph type="title"/>
          </p:nvPr>
        </p:nvSpPr>
        <p:spPr>
          <a:xfrm>
            <a:off x="838200" y="624413"/>
            <a:ext cx="10515600" cy="799065"/>
          </a:xfrm>
        </p:spPr>
        <p:txBody>
          <a:bodyPr/>
          <a:lstStyle/>
          <a:p>
            <a:r>
              <a:rPr lang="en-US" dirty="0">
                <a:solidFill>
                  <a:schemeClr val="accent1">
                    <a:lumMod val="40000"/>
                    <a:lumOff val="60000"/>
                  </a:schemeClr>
                </a:solidFill>
              </a:rPr>
              <a:t>Gideon </a:t>
            </a:r>
            <a:endParaRPr lang="en-US" i="1" dirty="0">
              <a:solidFill>
                <a:schemeClr val="bg1"/>
              </a:solidFill>
            </a:endParaRPr>
          </a:p>
        </p:txBody>
      </p:sp>
      <p:sp>
        <p:nvSpPr>
          <p:cNvPr id="3" name="Content Placeholder 2">
            <a:extLst>
              <a:ext uri="{FF2B5EF4-FFF2-40B4-BE49-F238E27FC236}">
                <a16:creationId xmlns:a16="http://schemas.microsoft.com/office/drawing/2014/main" id="{F486FCCB-CCE4-7DC3-EC0D-0DB2F76F6493}"/>
              </a:ext>
            </a:extLst>
          </p:cNvPr>
          <p:cNvSpPr>
            <a:spLocks noGrp="1"/>
          </p:cNvSpPr>
          <p:nvPr>
            <p:ph idx="1"/>
          </p:nvPr>
        </p:nvSpPr>
        <p:spPr>
          <a:xfrm>
            <a:off x="508884" y="2206694"/>
            <a:ext cx="11343771" cy="4498905"/>
          </a:xfrm>
        </p:spPr>
        <p:txBody>
          <a:bodyPr>
            <a:normAutofit/>
          </a:bodyPr>
          <a:lstStyle/>
          <a:p>
            <a:pPr marL="0" indent="0">
              <a:buNone/>
            </a:pPr>
            <a:r>
              <a:rPr lang="en-US" sz="3200" dirty="0">
                <a:solidFill>
                  <a:srgbClr val="00FFFF"/>
                </a:solidFill>
              </a:rPr>
              <a:t>Gideon’s Incredible Victory </a:t>
            </a:r>
            <a:r>
              <a:rPr lang="en-US" sz="3200" dirty="0">
                <a:solidFill>
                  <a:schemeClr val="bg1"/>
                </a:solidFill>
              </a:rPr>
              <a:t>(6:34 - 7:23) </a:t>
            </a:r>
          </a:p>
          <a:p>
            <a:r>
              <a:rPr lang="en-US" i="1" dirty="0">
                <a:solidFill>
                  <a:schemeClr val="bg1"/>
                </a:solidFill>
              </a:rPr>
              <a:t> But the Spirit of the Lord clothed Gideon, and he sounded the trumpet, and the Abiezrites were called out to follow him. 35  And he sent messengers throughout all Manasseh, and they too were called out to follow him. And he sent messengers to Asher, Zebulun, and Naphtali, and they went up to meet them. </a:t>
            </a:r>
          </a:p>
          <a:p>
            <a:pPr marL="0" indent="0">
              <a:buNone/>
            </a:pPr>
            <a:endParaRPr lang="en-US" sz="2800" dirty="0">
              <a:solidFill>
                <a:srgbClr val="FFFF00"/>
              </a:solidFill>
            </a:endParaRPr>
          </a:p>
        </p:txBody>
      </p:sp>
      <p:pic>
        <p:nvPicPr>
          <p:cNvPr id="4" name="Picture 3">
            <a:extLst>
              <a:ext uri="{FF2B5EF4-FFF2-40B4-BE49-F238E27FC236}">
                <a16:creationId xmlns:a16="http://schemas.microsoft.com/office/drawing/2014/main" id="{34F459A5-989B-0F79-33C7-35E39AFAFCFA}"/>
              </a:ext>
            </a:extLst>
          </p:cNvPr>
          <p:cNvPicPr>
            <a:picLocks noChangeAspect="1"/>
          </p:cNvPicPr>
          <p:nvPr/>
        </p:nvPicPr>
        <p:blipFill rotWithShape="1">
          <a:blip r:embed="rId2"/>
          <a:srcRect t="-1" b="8718"/>
          <a:stretch/>
        </p:blipFill>
        <p:spPr>
          <a:xfrm>
            <a:off x="8288594" y="152400"/>
            <a:ext cx="3564062" cy="2573852"/>
          </a:xfrm>
          <a:prstGeom prst="rect">
            <a:avLst/>
          </a:prstGeom>
          <a:ln>
            <a:noFill/>
          </a:ln>
          <a:effectLst>
            <a:softEdge rad="112500"/>
          </a:effectLst>
        </p:spPr>
      </p:pic>
      <p:cxnSp>
        <p:nvCxnSpPr>
          <p:cNvPr id="6" name="Straight Connector 5">
            <a:extLst>
              <a:ext uri="{FF2B5EF4-FFF2-40B4-BE49-F238E27FC236}">
                <a16:creationId xmlns:a16="http://schemas.microsoft.com/office/drawing/2014/main" id="{1DAC4E51-F7FF-6361-0B0E-140D4624D345}"/>
              </a:ext>
            </a:extLst>
          </p:cNvPr>
          <p:cNvCxnSpPr>
            <a:cxnSpLocks/>
          </p:cNvCxnSpPr>
          <p:nvPr/>
        </p:nvCxnSpPr>
        <p:spPr>
          <a:xfrm flipV="1">
            <a:off x="838200" y="1407630"/>
            <a:ext cx="7450394" cy="15848"/>
          </a:xfrm>
          <a:prstGeom prst="line">
            <a:avLst/>
          </a:prstGeom>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DC264249-F4F0-B23E-D6AF-81869AA72F63}"/>
              </a:ext>
            </a:extLst>
          </p:cNvPr>
          <p:cNvSpPr txBox="1">
            <a:spLocks/>
          </p:cNvSpPr>
          <p:nvPr/>
        </p:nvSpPr>
        <p:spPr>
          <a:xfrm>
            <a:off x="838200" y="1439326"/>
            <a:ext cx="10515600" cy="7990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i="1" dirty="0">
                <a:solidFill>
                  <a:srgbClr val="FFC000"/>
                </a:solidFill>
              </a:rPr>
              <a:t>Judges 6-7</a:t>
            </a:r>
          </a:p>
        </p:txBody>
      </p:sp>
    </p:spTree>
    <p:extLst>
      <p:ext uri="{BB962C8B-B14F-4D97-AF65-F5344CB8AC3E}">
        <p14:creationId xmlns:p14="http://schemas.microsoft.com/office/powerpoint/2010/main" val="4264619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DF5BB-54A4-134B-6AE9-F0158E824B19}"/>
              </a:ext>
            </a:extLst>
          </p:cNvPr>
          <p:cNvSpPr>
            <a:spLocks noGrp="1"/>
          </p:cNvSpPr>
          <p:nvPr>
            <p:ph type="title"/>
          </p:nvPr>
        </p:nvSpPr>
        <p:spPr>
          <a:xfrm>
            <a:off x="838200" y="624413"/>
            <a:ext cx="10515600" cy="799065"/>
          </a:xfrm>
        </p:spPr>
        <p:txBody>
          <a:bodyPr/>
          <a:lstStyle/>
          <a:p>
            <a:r>
              <a:rPr lang="en-US" dirty="0">
                <a:solidFill>
                  <a:schemeClr val="accent1">
                    <a:lumMod val="40000"/>
                    <a:lumOff val="60000"/>
                  </a:schemeClr>
                </a:solidFill>
              </a:rPr>
              <a:t>Gideon </a:t>
            </a:r>
            <a:endParaRPr lang="en-US" i="1" dirty="0">
              <a:solidFill>
                <a:schemeClr val="bg1"/>
              </a:solidFill>
            </a:endParaRPr>
          </a:p>
        </p:txBody>
      </p:sp>
      <p:sp>
        <p:nvSpPr>
          <p:cNvPr id="3" name="Content Placeholder 2">
            <a:extLst>
              <a:ext uri="{FF2B5EF4-FFF2-40B4-BE49-F238E27FC236}">
                <a16:creationId xmlns:a16="http://schemas.microsoft.com/office/drawing/2014/main" id="{F486FCCB-CCE4-7DC3-EC0D-0DB2F76F6493}"/>
              </a:ext>
            </a:extLst>
          </p:cNvPr>
          <p:cNvSpPr>
            <a:spLocks noGrp="1"/>
          </p:cNvSpPr>
          <p:nvPr>
            <p:ph idx="1"/>
          </p:nvPr>
        </p:nvSpPr>
        <p:spPr>
          <a:xfrm>
            <a:off x="508884" y="2206694"/>
            <a:ext cx="11343771" cy="4498905"/>
          </a:xfrm>
        </p:spPr>
        <p:txBody>
          <a:bodyPr>
            <a:normAutofit/>
          </a:bodyPr>
          <a:lstStyle/>
          <a:p>
            <a:pPr marL="0" indent="0">
              <a:buNone/>
            </a:pPr>
            <a:r>
              <a:rPr lang="en-US" sz="3200" dirty="0">
                <a:solidFill>
                  <a:srgbClr val="00FFFF"/>
                </a:solidFill>
              </a:rPr>
              <a:t>Gideon’s Incredible Victory </a:t>
            </a:r>
            <a:r>
              <a:rPr lang="en-US" sz="3200" dirty="0">
                <a:solidFill>
                  <a:schemeClr val="bg1"/>
                </a:solidFill>
              </a:rPr>
              <a:t>(6:34 - 7:23) </a:t>
            </a:r>
          </a:p>
          <a:p>
            <a:r>
              <a:rPr lang="en-US" dirty="0">
                <a:solidFill>
                  <a:srgbClr val="FFC000"/>
                </a:solidFill>
              </a:rPr>
              <a:t>6:36-40</a:t>
            </a:r>
            <a:r>
              <a:rPr lang="en-US" dirty="0">
                <a:solidFill>
                  <a:schemeClr val="bg1"/>
                </a:solidFill>
              </a:rPr>
              <a:t> - A Faith-Confirming Fleece </a:t>
            </a:r>
          </a:p>
          <a:p>
            <a:r>
              <a:rPr lang="en-US" sz="2800" dirty="0">
                <a:solidFill>
                  <a:srgbClr val="FFC000"/>
                </a:solidFill>
              </a:rPr>
              <a:t>7:2-8</a:t>
            </a:r>
            <a:r>
              <a:rPr lang="en-US" sz="2800" dirty="0">
                <a:solidFill>
                  <a:schemeClr val="bg1"/>
                </a:solidFill>
              </a:rPr>
              <a:t> - A Faith-Testing Drink of Water</a:t>
            </a:r>
          </a:p>
          <a:p>
            <a:r>
              <a:rPr lang="en-US" dirty="0">
                <a:solidFill>
                  <a:srgbClr val="FFC000"/>
                </a:solidFill>
              </a:rPr>
              <a:t>7:9-14</a:t>
            </a:r>
            <a:r>
              <a:rPr lang="en-US" i="1" dirty="0">
                <a:solidFill>
                  <a:schemeClr val="bg1"/>
                </a:solidFill>
              </a:rPr>
              <a:t> - If you are afraid… </a:t>
            </a:r>
          </a:p>
          <a:p>
            <a:r>
              <a:rPr lang="en-US" sz="2800" dirty="0">
                <a:solidFill>
                  <a:srgbClr val="FFC000"/>
                </a:solidFill>
              </a:rPr>
              <a:t>7:15-25</a:t>
            </a:r>
            <a:r>
              <a:rPr lang="en-US" sz="2800" dirty="0">
                <a:solidFill>
                  <a:schemeClr val="bg1"/>
                </a:solidFill>
              </a:rPr>
              <a:t> - Trumpets, Torches and Empty Jars</a:t>
            </a:r>
          </a:p>
          <a:p>
            <a:r>
              <a:rPr lang="en-US" dirty="0">
                <a:solidFill>
                  <a:schemeClr val="bg1"/>
                </a:solidFill>
              </a:rPr>
              <a:t>The key to Gideon’s success was his willingness to obey God.</a:t>
            </a:r>
          </a:p>
          <a:p>
            <a:r>
              <a:rPr lang="en-US" dirty="0">
                <a:solidFill>
                  <a:schemeClr val="bg1"/>
                </a:solidFill>
              </a:rPr>
              <a:t>Gideon went to God for a stronger faith.</a:t>
            </a:r>
          </a:p>
          <a:p>
            <a:r>
              <a:rPr lang="en-US" dirty="0">
                <a:solidFill>
                  <a:schemeClr val="bg1"/>
                </a:solidFill>
              </a:rPr>
              <a:t>God is exalted through human weakness.</a:t>
            </a:r>
          </a:p>
          <a:p>
            <a:endParaRPr lang="en-US" dirty="0">
              <a:solidFill>
                <a:schemeClr val="bg1"/>
              </a:solidFill>
            </a:endParaRPr>
          </a:p>
          <a:p>
            <a:endParaRPr lang="en-US" sz="2800" dirty="0">
              <a:solidFill>
                <a:schemeClr val="bg1"/>
              </a:solidFill>
            </a:endParaRPr>
          </a:p>
        </p:txBody>
      </p:sp>
      <p:pic>
        <p:nvPicPr>
          <p:cNvPr id="4" name="Picture 3">
            <a:extLst>
              <a:ext uri="{FF2B5EF4-FFF2-40B4-BE49-F238E27FC236}">
                <a16:creationId xmlns:a16="http://schemas.microsoft.com/office/drawing/2014/main" id="{34F459A5-989B-0F79-33C7-35E39AFAFCFA}"/>
              </a:ext>
            </a:extLst>
          </p:cNvPr>
          <p:cNvPicPr>
            <a:picLocks noChangeAspect="1"/>
          </p:cNvPicPr>
          <p:nvPr/>
        </p:nvPicPr>
        <p:blipFill rotWithShape="1">
          <a:blip r:embed="rId2"/>
          <a:srcRect t="-1" b="8718"/>
          <a:stretch/>
        </p:blipFill>
        <p:spPr>
          <a:xfrm>
            <a:off x="8288594" y="152400"/>
            <a:ext cx="3564062" cy="2573852"/>
          </a:xfrm>
          <a:prstGeom prst="rect">
            <a:avLst/>
          </a:prstGeom>
          <a:ln>
            <a:noFill/>
          </a:ln>
          <a:effectLst>
            <a:softEdge rad="112500"/>
          </a:effectLst>
        </p:spPr>
      </p:pic>
      <p:cxnSp>
        <p:nvCxnSpPr>
          <p:cNvPr id="6" name="Straight Connector 5">
            <a:extLst>
              <a:ext uri="{FF2B5EF4-FFF2-40B4-BE49-F238E27FC236}">
                <a16:creationId xmlns:a16="http://schemas.microsoft.com/office/drawing/2014/main" id="{1DAC4E51-F7FF-6361-0B0E-140D4624D345}"/>
              </a:ext>
            </a:extLst>
          </p:cNvPr>
          <p:cNvCxnSpPr>
            <a:cxnSpLocks/>
          </p:cNvCxnSpPr>
          <p:nvPr/>
        </p:nvCxnSpPr>
        <p:spPr>
          <a:xfrm flipV="1">
            <a:off x="838200" y="1407630"/>
            <a:ext cx="7450394" cy="15848"/>
          </a:xfrm>
          <a:prstGeom prst="line">
            <a:avLst/>
          </a:prstGeom>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DC264249-F4F0-B23E-D6AF-81869AA72F63}"/>
              </a:ext>
            </a:extLst>
          </p:cNvPr>
          <p:cNvSpPr txBox="1">
            <a:spLocks/>
          </p:cNvSpPr>
          <p:nvPr/>
        </p:nvSpPr>
        <p:spPr>
          <a:xfrm>
            <a:off x="838200" y="1439326"/>
            <a:ext cx="10515600" cy="7990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i="1" dirty="0">
                <a:solidFill>
                  <a:srgbClr val="FFC000"/>
                </a:solidFill>
              </a:rPr>
              <a:t>Judges 6-7</a:t>
            </a:r>
          </a:p>
        </p:txBody>
      </p:sp>
    </p:spTree>
    <p:extLst>
      <p:ext uri="{BB962C8B-B14F-4D97-AF65-F5344CB8AC3E}">
        <p14:creationId xmlns:p14="http://schemas.microsoft.com/office/powerpoint/2010/main" val="2258445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612</TotalTime>
  <Words>614</Words>
  <Application>Microsoft Office PowerPoint</Application>
  <PresentationFormat>Widescreen</PresentationFormat>
  <Paragraphs>36</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PowerPoint Presentation</vt:lpstr>
      <vt:lpstr>Gideon Flawed; Not Failed</vt:lpstr>
      <vt:lpstr>Gideon </vt:lpstr>
      <vt:lpstr>Gideon </vt:lpstr>
      <vt:lpstr>Gideon </vt:lpstr>
      <vt:lpstr>Gideon </vt:lpstr>
      <vt:lpstr>Gideon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Dave Schmidt</dc:creator>
  <cp:lastModifiedBy>Dave Schmidt</cp:lastModifiedBy>
  <cp:revision>3</cp:revision>
  <dcterms:created xsi:type="dcterms:W3CDTF">2023-06-24T16:16:39Z</dcterms:created>
  <dcterms:modified xsi:type="dcterms:W3CDTF">2023-06-27T13:39:37Z</dcterms:modified>
</cp:coreProperties>
</file>